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8" r:id="rId3"/>
    <p:sldId id="290" r:id="rId4"/>
    <p:sldId id="291" r:id="rId5"/>
    <p:sldId id="295" r:id="rId6"/>
    <p:sldId id="296" r:id="rId7"/>
    <p:sldId id="297" r:id="rId8"/>
    <p:sldId id="299" r:id="rId9"/>
    <p:sldId id="298" r:id="rId10"/>
    <p:sldId id="292" r:id="rId11"/>
    <p:sldId id="293" r:id="rId12"/>
    <p:sldId id="294" r:id="rId13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90 8448,'19'-12'3508,"-13"8"-2307,0 0 1,0 1 0,10-5-1,-15 8-1147,-1 0 1,0 0-1,0 0 0,0 0 0,0 0 1,0-1-1,0 1 0,1 0 0,-1 0 1,0 0-1,0 0 0,0 0 0,0 0 0,0 0 1,0 0-1,1 0 0,-1 0 0,0 1 1,0-1-1,0 0 0,0 0 0,0 0 1,0 0-1,1 0 0,-1 0 0,0 0 1,0 0-1,0 0 0,0 0 0,0 0 1,0 0-1,0 0 0,0 1 0,1-1 1,-1 0-1,0 0 0,0 0 0,0 0 0,0 0 1,0 0-1,0 1 0,0-1 0,0 0 1,0 0-1,0 0 0,0 0 0,0 1 1,-1 9 1016,-7 9-565,-13 25 111,-38 90 158,28-50-391,-30 92 1158,60-167-592,6-23-402,1-9-285,10-34 57,1 0-1,41-86 1,-36 100-320,1 2 0,1 0 0,32-37 0,-53 74 17,1-1 1,0 2 0,0-1-1,0 0 1,0 1 0,1 0 0,-1-1-1,9-3 1,-11 7-1,0-1 1,0 0-1,0 1 0,0-1 0,0 1 1,0 0-1,0-1 0,0 1 0,0 0 1,0 0-1,0 0 0,0 1 0,0-1 1,0 0-1,0 1 0,0 0 0,0-1 1,0 1-1,0 0 0,0 0 0,0 0 1,-1 0-1,1 0 0,0 0 0,2 3 0,0 0 24,0 1 0,0 0-1,0 0 1,-1 0 0,1 1-1,-1-1 1,0 1-1,-1 0 1,4 10 0,0 4 57,5 35 0,32 219 51,-41-261-717,0-1-1,-1 1 1,0-1-1,-2 25 1,0-36 397,1 0 0,0 0 0,0 0 0,0 0-1,-1-1 1,1 1 0,0 0 0,-1 0 0,1 0 0,-1 0 0,1-1 0,-1 1 0,1 0 0,-1 0 0,0-1 0,1 1 0,-1 0-1,0-1 1,0 1 0,1-1 0,-1 1 0,0-1 0,0 1 0,0-1 0,-1 1 0,0-1-210,0 1 0,0-1 0,0 0 0,0 0 0,0 0-1,0 0 1,0 0 0,0 0 0,0 0 0,-3-1 0,-20-9-4765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8704,'-1'-11'2131,"-1"1"0,1 0-1,1-20 1,0 19 71,9 12-1274,-7 0-861,-1 0 0,1 0 0,0 0 0,-1 1 0,1-1 0,-1 0 0,1 1 0,-1-1 0,0 1 0,1 0 0,-1-1 0,0 1 0,1 2 0,11 28 415,-11-25-356,16 48 675,-3 1-1,14 95 0,-2 118 6,-19-162-375,-6-84-323,2 17 265,13 68-1,-15-98-293,-1 0 0,0 0-1,0 20 1,-2-18-42,1-12-134,0 1 1,0-1-1,0 1 0,0-1 1,0 0-1,0 1 0,-1-1 1,1 1-1,0-1 0,0 0 1,0 1-1,-1-1 1,1 0-1,0 1 0,-1-1 1,1 0-1,0 0 0,-1 1 1,1-1-1,0 0 0,-1 0 1,1 0-1,0 1 1,-1-1-1,1 0 0,-1 0 1,1 0-1,0 0 0,-1 0 1,1 0-1,-1 0 0,1 0 1,0 0-1,-1 0 1,1 0-1,-1 0 0,1 0 1,-1 0-1,1 0-118,-1 0-2041,1-1-363,0-3-196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133 904 8448,'-4'-23'1207,"3"16"-845,0 0 1,0 0-1,-1 0 1,0 1-1,0-1 0,-1 0 1,-6-10-1,-17-25 2603,22 37-2463,1 1 0,0 0 0,-1 0 0,0 0 0,1 1 0,-2-1 0,-6-3 0,11 6-465,-1 1-1,0 0 1,1 0-1,-1-1 0,0 1 1,1 0-1,-1 0 0,0 0 1,1 0-1,-1 0 0,0 0 1,1 0-1,-1 0 1,0 0-1,1 0 0,-1 0 1,0 1-1,1-1 0,-1 0 1,0 0-1,1 1 1,-1-1-1,0 0 0,1 1 1,-1-1-1,1 1 0,-1-1 1,1 1-1,-1-1 1,1 1-1,-1-1 0,1 1 1,0-1-1,-1 1 0,1 0 1,0-1-1,-1 1 0,1-1 1,0 2-1,-3 4 85,1 0-1,0 0 1,-1 9-1,3-15-105,-6 36 524,2 0 0,1 1-1,4 62 1,21 108 629,10-16-378,-25-162-582,1-1 0,1 1 0,2-2-1,20 39 1,-27-58-145,0-1-1,1 0 1,0 0-1,0 0 1,1-1-1,0 0 1,0 0-1,0 0 0,1-1 1,13 9-1,-13-11-17,-1 0 0,2-1 0,-1 1 0,0-1 0,0 0 0,1-1 0,-1 0 0,0 0 0,1-1 0,0 1 0,-1-2 0,1 1 0,8-2 0,5-3 58,1 0-1,-1-1 1,0-1-1,23-11 0,120-67 238,-152 78-322,-2 2-3,214-123 268,6-20-23,-178 115-200,441-286 292,162-84-432,-393 251 176,-74 43-26,-184 107-92,201-121-666,-79 39-4911,-103 68 1327,-8 10-1749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10112,'-7'-12'3285,"7"12"-3241,0 0 0,0 0 0,0 0 0,0 0 1,0 0-1,0 0 0,0 0 0,0 0 0,0 0 0,1 0 0,-1 0 0,0 0 1,0 0-1,0 0 0,0 0 0,0 0 0,0 0 0,0 0 0,0 0 0,0 0 1,0 0-1,0 0 0,0 0 0,0 0 0,0 0 0,0 0 0,1 0 0,-1 0 1,0 0-1,0 0 0,0 0 0,0 0 0,0 0 0,0 0 0,0 0 1,0 0-1,0 0 0,0 0 0,0 0 0,0 0 0,0 0 0,0-1 0,0 1 1,0 0-1,0 0 0,0 0 0,0 0 0,0 0 0,0 0 0,0 0 0,0 0 1,0 0-1,0 0 0,0 0 0,0 0 0,0 0 0,0 0 0,0 0 0,0-1 1,0 1-1,0 0 0,0 0 0,6 3 962,0 3-624,-1-1-1,-1 1 0,1 0 0,-1 0 0,0 1 0,0-1 0,0 1 0,3 9 0,17 62 174,-20-62-401,9 36 46,10 88 0,-10 55-499,-12-167-702,1 1 0,2-1-1,6 29 1,-1-27-929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9728,'0'-1'114,"-1"1"-1,1-1 1,0 1 0,-1 0 0,1-1 0,0 1 0,-1-1 0,1 1 0,0-1 0,0 1-1,0-1 1,-1 1 0,1-1 0,0 1 0,0-1 0,0 1 0,0-1 0,0 1-1,0-1 1,0 0 0,0 1 0,0-1 0,0 1 0,0-1 0,1 1 0,-1-1 0,0 1-1,0-1 1,0 1 0,1-1 0,-1 1 0,0-1 0,1 0 0,1 0 54,-1 1 0,1-1 0,0 0 0,0 1 1,-1-1-1,1 1 0,0-1 0,3 1 0,-1-1-17,5-1 169,0 1 1,0 0 0,0 1 0,0 0 0,0 1 0,-1-1 0,1 2 0,0-1 0,0 1 0,0 1-1,-1-1 1,10 5 0,-14-5-246,1 1 0,-1-1-1,1 1 1,-1 0-1,0 0 1,0 1 0,0-1-1,-1 1 1,1 0-1,-1 0 1,0 0 0,0 0-1,0 0 1,0 1-1,-1 0 1,0-1 0,0 1-1,0 0 1,0 0 0,-1 0-1,0 0 1,1 7-1,-1 11 77,0 0-1,-2 1 0,0-1 1,-2 0-1,-7 33 0,-40 115 791,27-100-533,21-64-395,0-1 1,0 1-1,1 0 0,0 0 1,0 0-1,1 0 0,-1 0 1,2 0-1,0 9 1,0-12-9,0-1 0,0 1 0,1 0 1,0 0-1,-1-1 0,1 1 1,0 0-1,1-1 0,-1 0 1,1 0-1,-1 0 0,1 0 1,0 0-1,0 0 0,0-1 1,0 1-1,5 2 0,1 0-41,2 1-1,-1-2 1,0 1-1,1-1 0,0-1 1,0 0-1,0 0 1,12 0-1,13 1-3258,43-3-1,-71-1 2382,18 0-3811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124 136 8448,'-23'-48'6458,"23"48"-6385,0-1-1,-1 1 1,1 0-1,0 0 1,-1-1-1,1 1 0,0 0 1,-1-1-1,1 1 1,0 0-1,-1 0 1,1 0-1,0-1 1,-1 1-1,1 0 1,-1 0-1,1 0 0,0 0 1,-1 0-1,1 0 1,-1 0-1,1 0 1,-1 0-1,1 0 1,0 0-1,-1 0 1,1 0-1,-1 0 1,1 0-1,0 0 0,-1 1 1,1-1-1,-1 0 1,1 0-1,0 0 1,-1 1-1,1-1 1,0 0-1,-1 0 1,1 1-1,-1 0 0,-13 12 869,7-4-791,1 0-1,1 0 1,0 1-1,0-1 1,1 1 0,-5 17-1,-11 63 239,16-68-256,1 1 1,1-1-1,1 1 1,2 0-1,4 37 1,-3-49-85,0 0 0,1 1 1,0-1-1,1-1 0,0 1 1,0 0-1,1-1 0,1 0 1,0 0-1,0-1 1,1 1-1,0-1 0,9 8 1,-4-7-23,1 0 0,0-1 1,0 0-1,1-1 1,0 0-1,0-1 0,1-1 1,-1-1-1,2 0 0,-1 0 1,0-2-1,1 0 1,0 0-1,18-1 0,-23-2 7,0 0 0,0-1 0,0 0 0,0-1-1,0 0 1,-1-1 0,1 0 0,-1-1 0,14-6 0,-16 6 2,0-1 0,-1 0 1,0 0-1,0 0 1,-1-1-1,0 0 0,0-1 1,0 1-1,0-1 0,-1 0 1,0 0-1,7-15 1,-6 8 13,-1 1 1,-1-1-1,1 0 1,-2 0 0,0-1-1,-1 1 1,0 0-1,-2-1 1,1 0-1,-2 1 1,0-1 0,0 1-1,-1-1 1,-1 1-1,-9-26 1,5 20 11,-2 0 0,0 1 1,0 0-1,-2 0 0,-1 1 0,0 1 0,-1 0 1,-1 0-1,0 2 0,-20-18 0,-46-29-479,71 55 255,-1 1 0,0 0 1,0 1-1,-1 0 0,1 1 1,-17-5-1,23 8-2459,13 2 746,16 3-1071,9 6-1778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8960,'-13'19'7849,"2"-1"-5805,-16 15-283,-35 50-792,-53 89-458,-68 113-2590,183-285 2053,-7 12-1473,0 0 1,-8 24-1,9-11-3018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9472,'-11'-33'3061,"7"26"-1672,2 9-545,2 10 971,3-1-1193,1 0 0,1 0 0,0-1 0,7 12 0,4 9-58,60 161 669,3 5-588,37 29-2693,-72-147-815,-35-65 1534,0-1 1,0-1 0,19 19 0,-21-24-7,1-1 0,11 7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8960,'-18'-20'3424,"14"16"-2656,-1 8 608,5-4 96,5 5-417,8 2-127,4 1-352,10 4-32,9 0-320,4-5-128,5-2-64,3-1-32,2-1 0,-1 2-576,-10-1-160,-7-1-1407,-5 5-609,-9-4-1600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7808,'4'-12'2480,"9"-22"0,-12 32-944,-1 7 1221,-1 11-2131,-1 0 0,0-1-1,-1 1 1,-7 18 0,4-12-631,-3 23-1,8-37 8,0 0 1,1 0-1,0 0 1,0 0 0,1-1-1,2 15 1,-1-14 10,0-1 0,1 0 0,-1 0 0,1 0 0,1 0 0,-1 0 0,1-1 0,0 0 0,1 0 0,0 0 1,0 0-1,0-1 0,0 1 0,11 7 0,-7-8-106,-1 0 0,1 0 0,0-1 0,0 0 0,0-1 0,1 0 0,-1 0 0,1-1 0,0 0 0,17 0 0,-11-1-742,-1-2 1,17-2-1,2 0-2106,-11 3-1160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11008,'-5'-39'6266,"14"52"-3034,-7-5-2985,0 0 0,-1-1 1,0 1-1,-1 0 0,0 13 0,-6 44-5,5-63-234,-7 62 75,-2 1-90,-2 128 1,14-145-47,10 59 1,-9-88-457,1 0 1,1-1-1,0 1 1,2-1 0,0-1-1,10 19 1,-11-27-1107,1 0 1,0 0-1,16 15 0,-8-10-2571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5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9472,'-7'-4'3111,"9"11"-1508,12 14 776,26 31 1189,-9-21-2525,-8-8 124,37 46 0,-54-60-997,0 0 1,0 1-1,-1 0 1,0 0 0,0 1-1,-1-1 1,-1 1-1,0 0 1,2 13-1,-3-7-71,-1 1 0,0-1-1,-2 1 1,0-1 0,-1 0-1,-5 23 1,-5 6-26,-19 47 1,27-83-70,1 1 1,0-1 0,0 1 0,1-1 0,1 1 0,-1 12 0,2-18-7,1-1-1,-1 1 1,1 0 0,0-1-1,0 1 1,0-1 0,0 1-1,1-1 1,0 0 0,0 0-1,0 1 1,0-1 0,1-1-1,0 1 1,-1 0 0,6 4-1,2 1 20,0-1 1,1 1-1,0-2 0,0 0 0,0 0 0,1-1 1,21 7-1,-2-2-561,62 11 1,-88-20 144,1-2 1,-1 1-1,1 0 0,-1-1 1,1 0-1,0 0 0,6-2 1,-8 1-371,-1 0 0,1 0 0,-1 0 1,1-1-1,-1 0 0,7-3 1,-1-3-4144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17 847 6272,'1'4'527,"0"1"0,1-1 0,0 0 1,-1 0-1,2 0 0,-1 0 0,0 0 1,1-1-1,0 1 0,-1-1 0,1 1 0,1-1 1,3 3-1,-7-6-514,1 1 150,0-1 0,0 1 1,0 0-1,0-1 0,-1 1 1,1 0-1,0 0 1,0 0-1,-1 0 0,1 0 1,0 0-1,-1 0 0,1 0 1,-1 0-1,1 0 0,-1 0 1,0 0-1,1 0 0,-1 2 1,0-2 700,-1-2-655,0 0 0,0 1 0,0-1 0,0 0 0,0 1 0,0-1 0,0 0 0,0 0 0,0 0 1,0 0-1,1 0 0,-1 0 0,0 0 0,1 0 0,-2-1 0,-10-21 654,7 7-641,0 0 0,1-1 1,1 0-1,0 1 0,0-27 1,-1 3-85,-2-14 130,2 0 0,3 0 0,8-90 0,-3 117-252,1-1 1,2 1 0,0 0-1,2 1 1,1 0 0,25-49-1,-27 62-15,1 0 0,0 0 0,0 1-1,1 0 1,1 1 0,0 0 0,0 1-1,1 0 1,0 1 0,1 0 0,0 1-1,0 0 1,1 1 0,17-6 0,-20 9 14,0 0 1,0 1 0,1 0 0,-1 1 0,1 0 0,13 0 0,-19 3 0,-1-1-1,0 0 1,0 1 0,0 0 0,0 0-1,0 1 1,0-1 0,0 1-1,-1 0 1,1 1 0,-1-1 0,1 1-1,-1 0 1,0 0 0,0 0 0,5 5-1,1 3-40,-2 0 0,1 0 0,-1 0 0,-1 1-1,0 1 1,0-1 0,-1 1 0,-1 0 0,0 1 0,4 20-1,-4-12-1496,3 45 0,-7-40-2697,-2 34 0,-3-34-309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 6784,'-35'-6'2202,"19"8"-1164,15-2-1010,1 0-1,0 0 1,-1 0 0,1 0 0,0 1-1,-1-1 1,1 0 0,0 0-1,-1 1 1,1-1 0,0 0-1,-1 0 1,1 1 0,0-1-1,0 0 1,-1 1 0,1-1 0,0 0-1,0 1 1,0-1 0,-1 1-1,1-1-9,1 1-1,-1 0 1,0-1 0,0 1-1,0 0 1,0-1-1,1 1 1,-1-1 0,0 1-1,1-1 1,-1 1-1,0 0 1,1-1-1,-1 1 1,1-1 0,-1 0-1,0 1 1,1-1-1,0 1 1,-1-1 0,1 0-1,-1 1 1,1-1-1,-1 0 1,1 1-1,0-1 1,-1 0 0,1 0-1,-1 0 1,2 0-1,10 3 111,1-2-1,-1 1 1,1-2-1,19-1 1,-2 1 178,604-1 4390,319-15-3632,-338 1-1016,1374 7 123,-1130 20 202,84-9 16,1559 43 395,-2218-39-746,816 14-11,-1030-20-28,1103 12 49,4 3-96,-2 16 118,-409-2 120,466 15-60,-1064-40-106,832 21 32,101-5-62,-122 1 182,589 22-270,-1314-36 60,-170-5-5,207 3-2173,-100-14-2800,-103-2 1348,-18-4 128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12288,'0'0'151,"-1"0"0,1 0 1,0 0-1,-1-1 0,1 1 0,0 0 1,0 0-1,-1 0 0,1-1 1,0 1-1,0 0 0,-1 0 1,1 0-1,0-1 0,0 1 0,0 0 1,-1-1-1,1 1 0,0 0 1,0 0-1,0-1 0,0 1 1,0 0-1,0-1 0,0 1 0,0 0 1,-1-1-1,1 1 0,0 0 1,0-1-1,0 1 0,1-1 0,-1-5 3070,10 11-315,-8-3-2829,0 0 0,-1 0-1,1 1 1,-1-1 0,0 0 0,1 1-1,-1-1 1,0 1 0,-1-1-1,1 1 1,0-1 0,0 4 0,3 39 14,-2-25 10,6 65 34,9 74-116,-14-131-1469,-1 44 0,-2-53-711,1-6-815,2-2-1930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 12288,'-12'-8'4575,"12"1"-3583,4 2 320,4-2-160,1-5-480,5 0 32,4 0-416,0 0-96,0 4-128,0 1-64,0 7 32,0 3-128,-5 6 0,-4 3-1856,-9 7-768,0 1-2783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10496,'5'0'3936,"4"0"-3040,16 0 96,-6-3-129,3-2-447,1-2 0,4-1-288,0 4-160,0-1 0,-2 5 0,-2 0 32,-5 5-1695,-5 7-705,10 3-2112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11008,'0'-2'568,"1"0"1,-1 0-1,1 0 1,0-1-1,0 1 1,0 0-1,0 0 1,0 0 0,3-3-1,-3 5-427,-1-1-1,1 1 1,-1-1-1,1 1 1,-1 0-1,1-1 1,0 1 0,-1 0-1,1-1 1,-1 1-1,1 0 1,0 0-1,-1-1 1,1 1 0,0 0-1,-1 0 1,1 0-1,0 0 1,0 0-1,-1 0 1,1 0 0,0 0-1,-1 0 1,1 1-1,0-1 1,-1 0-1,1 0 1,0 0 0,-1 1-1,1-1 1,-1 0-1,1 1 1,-1-1-1,1 1 1,0-1 0,-1 1-1,1-1 1,0 2-1,0-1-15,1 1 1,-1 0-1,0 0 0,1 0 0,-1 0 0,0 0 0,0 0 0,0 0 0,-1 0 0,1 1 1,0-1-1,0 4 0,2 30 265,-3-26-305,3 89 382,4 69-102,25 120-98,-6-55-2812,-24-217 873,-1 0 0,-1 0 0,-2 24 1,1-23-3081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42 718 6272,'4'4'748,"0"0"0,0-1 0,1 0 0,-1 0 1,1 0-1,0-1 0,0 1 0,0-1 0,0 0 0,0-1 1,0 1-1,0-1 0,8 1 0,-12-2 20,-1 0 208,-10-21 2197,-3-8-1946,4 9-773,0 1-1,-8-33 0,-31-266 91,46 301-547,-6-77 39,7 76-56,2 0 0,0 0-1,3-21 1,-3 34 18,0 1 0,1 0 0,-1 0-1,1 0 1,0 0 0,0 0 0,0 0 0,0 0 0,0 1 0,1-1 0,0 1 0,0 0 0,0-1-1,0 1 1,0 1 0,1-1 0,-1 0 0,1 1 0,0 0 0,0 0 0,0 0 0,0 0 0,0 1-1,0-1 1,8-1 0,7 0-18,0 0-1,0 1 1,1 1-1,27 3 1,-43-2 12,12 0 28,0 2 1,-1 0 0,1 0 0,21 8 0,-29-8-165,0 1 0,0 0 0,-1 1 1,1 0-1,-1 0 0,0 1 0,0 0 1,-1 0-1,1 0 0,6 9 0,13 17-3116,-20-22 950,0 0 0,0 0-1,8 18 1,-5 3-1860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8960,'-12'-1'2997,"18"-2"980,13-8-381,-13 6-2838,6-4 240,1 1-1,20-11 1,-30 18-867,1-1 1,-1 1-1,1 0 0,0-1 0,0 2 0,-1-1 1,1 0-1,0 1 0,0-1 0,0 1 0,-1 0 1,1 1-1,0-1 0,0 1 0,5 1 1,-7-2-56,0 1 1,0 0 0,0 0 0,0 1 0,0-1 0,-1 0-1,1 0 1,0 1 0,0-1 0,-1 1 0,1 0-1,-1 0 1,1-1 0,-1 1 0,0 0 0,0 0 0,0 0-1,0 0 1,0 0 0,0 0 0,-1 1 0,1-1 0,-1 0-1,1 0 1,-1 0 0,0 1 0,0-1 0,0 3-1,-1 7 121,0-1-1,0 0 0,-1 0 1,-4 13-1,5-20-152,-6 20 108,-9 42-84,15-58-85,0-1 0,0 1 0,0 0 0,1 0 0,1 0 0,0 9 0,0-15 17,-1 0 0,1 0 0,-1 0 0,1 0 0,0 0 0,0 0 0,0 0 0,0 0 0,0 0 0,1 0-1,-1 0 1,0-1 0,1 1 0,0-1 0,-1 1 0,1-1 0,0 1 0,-1-1 0,1 0 0,0 0 0,0 0 0,0 0 0,0 0 0,0 0 0,0-1 0,1 1-1,-1-1 1,0 1 0,3-1 0,6 1 9,0-1 1,-1 0-1,1-1 0,18-3 0,-17 2-48,33-6-1289,-1-4-3322,-36 10 2654,0 0 1,1 1-1,-1 0 0,17 0 1,2 1-3109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12800,'9'-9'4831,"5"6"-3775,8-1 448,-8-1-64,4 5-608,0 0-160,4 5-320,4-1-160,5 4-96,5-1 0,-4 1 0,-5 4-1312,-5 0-608,-5 4-4447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10624,'-14'12'4032,"23"-12"-3136,9 5 671,-4-5 129,-1-5-576,10 2-160,2-1-544,7-1-192,4 2-160,-5-1-128,-4-1 32,-6 2-1248,2-1-480,-1-4-3295,1 1-1921,-5-5 3136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 11136,'-1'0'262,"1"-1"1,-1 1 0,1 0-1,0-1 1,-1 1-1,1 0 1,0-1 0,-1 1-1,1 0 1,0-1 0,-1 1-1,1-1 1,0 1 0,0 0-1,-1-1 1,1 1-1,0-1 1,0 1 0,0-1-1,0 1 1,0-1 0,0 1-1,0-1 1,0 1 0,0-1-1,6-13 3017,-3 10-2830,0 0 0,1 0 0,0 0-1,5-3 1,-4 3-261,-1 1-1,1 0 1,0 0-1,1 0 0,-1 0 1,0 1-1,1 0 1,-1 0-1,1 1 0,0 0 1,9-1-1,-8 1-41,1 2 0,-1-1 0,1 1 0,-1 0 0,0 0 0,1 1 0,-1 0 0,11 5 0,-6-2 40,-1 0 0,0 1 0,0 1 0,0-1-1,9 10 1,-17-14-136,0 0-1,0 1 1,0-1-1,-1 1 1,1 0-1,-1 0 1,0 0-1,0 0 1,0 0-1,0 1 1,0-1-1,-1 0 1,1 1-1,-1-1 1,0 1-1,0 0 1,-1-1-1,1 1 1,-1 0-1,1 6 0,-3-2-16,0 0 0,0 0-1,0 0 1,-1 0-1,-6 12 1,-2 4 91,10-21-128,0-1 0,1 1 0,-1-1 0,1 1 0,0 0-1,-1-1 1,1 1 0,0 0 0,1-1 0,-1 1-1,0-1 1,1 1 0,0 0 0,-1-1 0,1 1-1,0-1 1,0 1 0,1-1 0,-1 0 0,3 4 0,3 4 5,1 0 1,0-1 0,11 10-1,-4-4-5,-4-4 25,-2 1 0,1 1 0,-1-1-1,-1 1 1,0 1 0,-1-1 0,0 1 0,-1 1 0,-1-1-1,6 26 1,-9-32 25,-1 1 1,0-1-1,0 1 0,-1-1 1,0 0-1,-1 1 0,1-1 1,-2 0-1,1 1 0,-1-1 1,0 0-1,-1 0 0,0 0 1,0 0-1,-1-1 0,0 1 0,0-1 1,-1 0-1,0 0 0,0-1 1,-7 8-1,-6 1-59,1 0 0,-2-1 1,0-1-1,-1-1 0,0-1 0,0 0 0,-1-2 1,-1 0-1,-32 8 0,30-13-1609,7-3-2836,17-1 4114,0 0 0,-1 0 0,1 0-1,0 0 1,-1 0 0,1 0 0,-1 0 0,1-1-1,0 1 1,-1 0 0,1 0 0,0 0-1,-1 0 1,1-1 0,0 1 0,-1 0 0,1 0-1,0-1 1,-1 1 0,1 0 0,0 0-1,0-1 1,-1 1 0,1 0 0,0-1 0,0 1-1,0 0 1,0-1 0,-1 1 0,1-1 0,0 0-271,-5-11-4867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63 729 6784,'1'1'400,"1"0"0,-1 0-1,1 0 1,-1-1 0,1 1 0,0-1 0,-1 1 0,1-1 0,0 1 0,-1-1-1,3 0 1,11 4 3986,-20-5-517,3 0-3561,-1-1-1,0 1 1,0 0 0,0-1 0,1 1 0,-1-1 0,0 0 0,1 0 0,0 0 0,-1 0-1,1 0 1,-3-4 0,0-2-133,1 0 0,0-1 0,0 0 0,1 1 0,-5-19 0,-5-48 74,9 48-156,-2-16-12,2 0-1,1-48 1,4 68-75,1-1 0,0 1 0,2 0 0,1 0 0,12-36 0,-12 49-12,0 0 1,0 0 0,1 0 0,0 1-1,0 0 1,1 0 0,1 1 0,-1 0 0,2 0-1,16-13 1,-10 10-11,1 1 0,0 1 0,1 0-1,0 1 1,32-10 0,-39 15-55,0 0-1,1 1 1,-1 0 0,0 1-1,1 0 1,-1 1 0,1 0-1,-1 1 1,12 1 0,-17 0-297,0-1 0,1 1 0,-1-1 1,0 1-1,0 1 0,0-1 0,0 1 0,5 4 1,-7-5-216,1 1 0,-1 0 0,0 0 0,0 1 0,0-1 0,0 1 0,-1-1 0,0 1 0,1 0 0,-1 0 0,1 5 1,6 21-3994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7296,'-9'-4'4535,"10"4"-1990,17 3-1201,11 2-563,-1-3-189,0 1 0,0 2 1,0 1-1,48 16 0,12 3-433,-80-24-158,0 1 1,1-2 0,13 0-1,16 2 190,-36-1-266,-1-1 0,1 1 0,-1 0-1,0-1 1,1 1 0,-1 0 0,0 0 0,1 0-1,-1 0 1,0 0 0,0 1 0,1 0 0,-2-1-155,1 0 1,-1 0 0,1 0 0,0-1-1,-1 1 1,1 0 0,0 0 0,-1-1-1,1 1 1,0-1 0,0 1-1,-1-1 1,1 1 0,0-1 0,0 1-1,0-1 1,0 0 0,0 1-1,0-1 1,0 0 0,0 0 0,0 0-1,0 1 1,0-1 0,-1 0 0,3-1-1,6-5-3428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7936,'0'-3'655,"0"0"-1,1 0 1,-1 0 0,1 0 0,0 0 0,0 0-1,0 0 1,2-3 0,-1 2 2756,0 1 2360,4 10-5524,-4-2-202,0-1-1,0 1 1,0 0-1,0 0 1,-1 0-1,0 1 1,0-1 0,0 7-1,-1 47-7,-1-30 101,1-16-102,0-6-41,0 0 0,0 0 0,1-1 0,-1 1-1,3 7 1,-2-10-1515,-1 0 3588,1-1-1145,-1-1-3597,1-1-2932,1 1-4064,-2 1 5222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9472,'0'0'143,"-1"0"1,1-1-1,0 1 1,0 0-1,0-1 0,0 1 1,-1 0-1,1-1 1,0 1-1,0 0 1,0-1-1,0 1 1,0 0-1,0-1 0,0 1 1,0-1-1,0 1 1,0 0-1,0-1 1,0 1-1,0 0 1,0-1-1,0 1 1,1-1-1,0-6 3886,17 8-1357,-16 0-2604,-1 1 0,1-1-1,0 0 1,-1 1 0,1-1-1,-1 1 1,1-1 0,-1 1-1,0 0 1,0-1 0,0 1-1,0 0 1,0 0 0,0 0-1,1 3 1,0 4 65,0-1 1,2 15-1,7 93-746,-4 122-1,-7-234-106,0 1 0,0-1 0,-1 1 0,0-1 1,-2 9-1,-1-4-3840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 7296,'-23'-56'2816,"19"41"-2208,-1 3 480,5 3 96,0 9-320,5-3-96,4 3-256,9 3-64,4 6-256,5-1-64,9-1 0,3 2-64,2-1 32,-5 4-64,0 0-32,-5 0-1376,0 3-672,0 1-2016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18 618 8448,'10'-5'7226,"-6"-2"-6040,0 1-624,0-2-1,0 1 1,0 0-1,-1-1 1,0 1-1,0-1 1,-1 0-1,2-9 1,-2-1-145,-1-1 0,0 1 0,-2-1 0,-5-32 0,-21-73 584,17 84-931,1 0 0,-4-49 0,12 84-82,1-1 0,0 1 0,1 0-1,-1-1 1,1 1 0,0 0 0,0 0 0,1 0 0,-1-1 0,1 1 0,3-5 0,-3 7 3,0 0 0,0 1 0,0-1 0,0 0 0,0 1 0,1 0 0,-1-1 0,1 1 0,-1 0 0,1 0 1,0 0-1,0 1 0,0-1 0,0 1 0,0-1 0,0 1 0,0 0 0,6-1 0,13 0-142,0 0 0,0 1 0,1 2 0,-1 0 0,30 6 0,-38-5-591,1 1 0,0 1 0,-1 0 0,0 1 0,17 8 1,-23-9-327,1 1 0,-1 0 0,0 0 0,0 1 0,9 10 0,4 7-3134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 9088,'-15'8'2981,"12"-7"-1760,3-1-421,2 0-32,16-11 1392,-14 8-1901,-1 1 0,1 0 0,0 0 0,0 0 0,0 0 0,0 0 0,0 1-1,0 0 1,0 0 0,5-1 0,-5 2-62,0 0 0,0 0 0,0 0 0,-1 0 0,1 1 0,0 0 0,-1-1 0,1 1 0,0 0 0,-1 1 0,1-1 0,-1 1 0,1 0 0,-1-1 0,5 5 0,-5-3-19,1 0-1,-1 0 1,0 1-1,-1-1 1,1 1-1,-1 0 1,1-1-1,-1 1 1,0 0-1,-1 0 1,1 1-1,-1-1 1,1 5-1,2 6 289,-2 1-1,1 29 0,-1-8-213,-1-30-237,0-1-1,0 0 1,1 0 0,0 0-1,0 0 1,1 0-1,-1 0 1,1-1-1,1 1 1,-1-1 0,1 0-1,0 0 1,8 8-1,0-2-127,0 0 0,0-2-1,1 1 1,18 8 0,-29-17-185,-1 0 1,1 0 0,-1-1 0,1 1 0,0-1 0,-1 1-1,1-1 1,0 0 0,-1 0 0,1 0 0,0 0 0,-1 0-1,1 0 1,0 0 0,2-1 0,25-11-7062,-19 8 5452,16-10-2893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10368,'-31'-3'3936,"31"3"-3040,4-4 639,1 4 97,8-5-416,10 2-64,7 3-448,6 0-192,0 0-288,0 0-160,0 3 32,-11 6-352,-2-1-128,-5-1-1568,-9 5-640,0 8-2847</inkml:trace>
  <inkml:trace contextRef="#ctx0" brushRef="#br0" timeOffset="1">89 234 9216,'-18'20'3424,"27"-17"-2656,14-3 480,-5-3 32,4-6-641,10-2-191,-1-1-352,-1-4-64,2-1-32,-5 7 0,-5-2 0,-4 3-1919,14 18-3585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10880,'-1'-13'1656,"-3"-12"788,5 8 1983,9 21-1760,-8-2-2568,0 0-1,1 0 1,-1 0-1,0 1 1,0-1 0,0 0-1,-1 1 1,1-1-1,-1 1 1,1 0 0,0 3-1,11 34 146,-10-28-172,13 42 109,20 70-168,23 147 1,-52-214-66,-2-14-2295,20 78-1,-16-96-537,4-9-1872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11008,'2'-2'768,"0"-1"0,0 0 0,1 1 0,-1 0 1,1 0-1,0 0 0,-1 0 0,1 0 0,5-3 1,-7 5-638,0 0 0,0-1 1,0 1-1,0 0 0,0 0 1,0-1-1,0 1 0,0 0 1,0 0-1,0 0 1,0 0-1,0 0 0,0 0 1,0 1-1,0-1 0,0 0 1,-1 0-1,1 1 0,0-1 1,0 0-1,0 1 0,0-1 1,0 1-1,-1-1 1,1 1-1,0 0 0,0-1 1,-1 1-1,1 0 0,0-1 1,-1 1-1,1 0 0,-1 0 1,1 0-1,-1-1 1,1 1-1,-1 0 0,1 1 1,2 9 116,0 0 1,-1-1 0,0 1-1,-1 0 1,0 0 0,-1 21-1,2 22-196,5-14-126,16 54 1,5 28-2410,-24-92-1586,0 38 0,-4-47-624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11136,'-14'-3'4224,"19"-2"-3296,-1 1 383,1 1-95,8 3-608,5 0-96,8 0-320,10 0-128,0 0-32,-9 0-32,18 0 0,7 0-96,-2 0 64,-10-5-1440,-5-2-704,5 2-2911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12544,'-9'-4'4639,"9"4"-3583,4 0 256,-4 0-96,9 0-640,0 0-128,8 4-288,-4 1-64,10 2-32,-5-2-128,0 2 32,0 1-1600,-9 4-736,0-5-3231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7040,'6'-11'3137,"-5"9"-2735,0 0 1,0 0 0,0 0 0,0 0 0,0 0-1,1 0 1,-1 0 0,1 0 0,-1 1 0,3-3 0,-3 3 199,-1 1-218,1 1-292,0-1-1,0 0 0,-1 1 1,1-1-1,0 1 0,0-1 1,-1 0-1,1 1 0,0 0 1,0-1-1,-1 1 1,1-1-1,-1 1 0,1 0 1,0 0-1,-1-1 0,1 1 1,-1 0-1,0 0 0,1 1 1,7 21 768,0 24 32,1 69 1,-2-20-518,7 15-38,-4-44-311,1 90 0,-11-154-87,0 1-1,0-1 1,0 0 0,1 1-1,-1-1 1,1 1 0,0-1-1,0 0 1,0 0 0,0 1-1,1-1 1,-1 0 0,1 0-1,0 0 1,2 2 0,-3-4-1230,-1-5-3274,0-1 368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0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10624,'-5'7'3936,"5"-7"-3040,27 5 159,-22-5-95,13 0-608,-5 0-192,14-5-96,-4 2-64,2-6 0,-2 2-928,4 2-415,-5 2-3329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0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7424,'-18'-2'2832,"9"1"2954,9-16-1077,0 16-4599,1-1 0,-1 1 0,1 0 0,-1 0 0,1 0 0,-1 0 0,1 0 0,0 0 0,-1 0 0,1 0 0,0 0 0,0 0 0,0 0 0,0 1 0,-1-1 0,1 0 0,0 1 0,0-1 0,1 0 0,-1 1 0,2-1 0,29-12 299,-24 10-214,0 1-56,-1-1-1,1 1 0,0 0 0,1 1 0,-1 0 1,0 0-1,16 1 0,-20 0-49,0 1-1,0-1 0,0 1 0,0 0 1,0 0-1,-1 1 0,1-1 1,0 1-1,-1 0 0,1 0 1,-1 0-1,1 0 0,-1 0 1,0 1-1,0 0 0,0-1 1,-1 1-1,5 5 0,-5-3-3,1-1-1,-1 1 0,0 0 0,-1 0 1,1 0-1,-1 0 0,0 0 1,0 0-1,0 0 0,-1 0 1,0 1-1,0-1 0,0 0 1,-1 0-1,0 0 0,-2 9 1,-3 10 107,-1-1 1,-13 27 0,16-41-168,-2 5 38,-1 4-62,-7 21 1,13-33-29,-1 0 1,1 0 0,0-1 0,1 1 0,0 0-1,0 0 1,0 0 0,1 7 0,1-8 22,0-1 0,0 0 1,0 0-1,0 0 0,1 0 0,-1 0 1,1 0-1,0-1 0,0 1 0,0-1 1,6 5-1,-4-3-18,1 0 0,-1 1 0,5 7-1,-6-6 36,-1 0 0,0 0 0,0 0-1,-1 0 1,0 0 0,0 0-1,0 1 1,-1-1 0,-1 1 0,1 13-1,-2-3 57,0-1 0,-2 1 0,-6 26 0,7-38-11,1 0 0,-1 0-1,-1 0 1,1 0-1,-1-1 1,0 1 0,0 0-1,-1-1 1,0 0-1,0 0 1,0 0 0,0-1-1,-1 1 1,-9 6-1,11-10-23,-1 1 0,1-1 0,-1 0 0,0 0 0,1 0 0,-1 0 0,0-1 0,1 1 0,-1-1 0,-4 0 0,-13-1-3327,7 1-4219,18 0 1779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0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 7808,'-7'-5'2359,"7"5"-2316,0 0-1,0 0 1,0 0-1,1 0 1,-1 0-1,0 0 1,0 0-1,0 0 1,0 0-1,0 0 1,0 0 0,0 0-1,0 0 1,0 0-1,0 0 1,0 0-1,1 0 1,-1 0-1,0 0 1,0 0-1,0 0 1,0 0-1,0 0 1,0 0 0,0 0-1,0 0 1,0 0-1,0-1 1,0 1-1,0 0 1,0 0-1,0 0 1,0 0-1,0 0 1,0 0-1,0 0 1,0 0 0,0 0-1,0 0 1,0 0-1,0-1 1,0 1-1,0 0 1,0 0-1,0 0 1,0 0-1,0 0 1,0 0 0,0 0-1,0 0 1,0 0-1,0 0 1,0 0-1,0 0 1,0-1-1,0 1 1,0 0-1,0 0 1,1 0 1434,-1 0-26,0 0 47,-1 0-1302,1 1-1,-1-1 0,1 0 0,-1 0 0,1 1 0,-1-1 0,1 0 1,-1 1-1,1-1 0,0 0 0,-1 1 0,1-1 0,0 1 0,-1-1 1,1 0-1,0 1 0,-1 0 0,-8 18 348,8-16-156,-8 21 221,0 0 0,3 1 0,0 0 0,-5 45 0,10-60-486,0-1 0,1 0 1,0 1-1,0-1 0,1 0 0,0 1 1,4 13-1,-3-19-64,-1 1 0,1-1 0,0 0 0,0 1-1,1-1 1,-1 0 0,1 0 0,0 0 0,0-1 0,1 1 0,-1-1 0,1 1 0,-1-1 0,1 0 0,0-1 0,6 4 0,4 0 24,1 0 1,0-1-1,0 0 1,28 3 0,18 6-32,-42-9-111,-13-4-616,0 1-1,0-1 1,0 1 0,-1 1 0,8 3-1,-8-2-2955,-4-1-2159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0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13952,'2'-9'5021,"2"13"-362,-3-1-4203,0-1 0,0 1 0,0 0 0,-1-1-1,1 1 1,-1 0 0,1 5 0,-2 23 186,-2 0-1,-9 47 1,-23 65-269,-2 11-164,5 46-79,-7 30-1882,35-193-812,3-13-3229,1-16-158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1115 6656,'0'0'186,"0"0"1,0 0 0,1 0-1,-1 0 1,0 0-1,0 0 1,0 0-1,0 0 1,0 0 0,0 0-1,0 0 1,0 0-1,0 0 1,0 0-1,0 0 1,0 0 0,0 0-1,0 0 1,0 0-1,0 0 1,0 0-1,0 0 1,0 0 0,0 0-1,0 0 1,0 0-1,0 0 1,0 0-1,0 0 1,0 0 0,0 0-1,1 0 1,-1 0-1,0 0 1,0 0-1,0 0 1,0 0 0,0 0-1,0 0 1,0 0-1,0 0 1,0 0-1,0 0 1,0 0 0,-1-3 2942,-5-4-3385,0 1 649,0 0-1,0-1 1,1 0 0,0 0 0,0-1-1,1 0 1,0 1 0,0-1 0,1-1 0,-4-12-1,-1-11-186,-6-49 0,11 62 0,-13-110 418,5-1 0,7-138 0,4 263-615,10-133 249,-8 122-242,1 1-1,0-1 0,2 1 0,0 0 0,0 0 0,12-21 1,-14 31-33,1-1 0,0 1 0,0 0 0,1 0 0,0 0 0,0 0 0,0 1 0,0 0 0,1 0 0,-1 1 0,1-1 0,0 1 0,0 0 0,0 1 0,1-1 0,11-2 0,0 2-6,1 0-1,-1 1 1,1 0 0,33 3-1,-37 0 34,1 0 1,-1 1-1,0 0 0,0 2 0,19 6 1,-28-8 6,0 0 1,-1 1-1,1 0 1,-1 0-1,0 1 1,0-1-1,0 1 1,0 0-1,0 1 1,-1-1-1,0 1 1,0 0-1,0 0 1,-1 0-1,6 10 1,-1 4-575,0 0 0,-2 1 0,6 26 0,4 64-5589,-11-55 1155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3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10624,'-2'-4'538,"1"1"0,-1-1 0,1 1 1,0-1-1,0 1 0,1-1 0,-1 0 0,1 0 1,0 1-1,0-1 0,0 0 0,0 0 0,1 1 1,-1-1-1,1 0 0,0 1 0,0-1 0,1 0 1,-1 1-1,1 0 0,0-1 0,-1 1 0,5-5 1,-6 7-492,1 1 1,-1 0 0,0-1-1,0 1 1,0 0 0,1 0-1,-1-1 1,0 1 0,0 0 0,1 0-1,-1-1 1,0 1 0,1 0-1,-1 0 1,0 0 0,1-1-1,-1 1 1,0 0 0,1 0-1,-1 0 1,0 0 0,1 0-1,-1 0 1,0 0 0,1 0 0,-1 0-1,1 0 1,0 0 0,5 9 771,0 21-65,-6-26-654,9 103 996,-4-31-875,16 162-328,-18-212-795,8 35 0,-7-44-2540,10 23 0,-6-24-2141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74 11776,'-13'-11'6463,"13"10"-5561,0-3 2602,0 7-3373,0 0 1,0-1-1,0 1 1,1 0-1,-1 0 1,2 3 0,-2-5-129,0-1 0,0 0 0,0 1 0,1-1 0,-1 0 0,0 1 0,0-1 0,0 0 0,1 0 0,-1 1 0,0-1 0,0 0 0,1 0 0,-1 1 0,0-1 0,1 0 0,-1 0 0,0 0 0,1 0 0,-1 0 0,0 1 0,1-1 0,-1 0 0,1 0 10,0 0 1,0 0 0,0-1 0,-1 1 0,1 0 0,0 0 0,-1-1 0,1 1 0,0 0 0,0-1 0,-1 1 0,1-1 0,-1 1 0,1-1 0,0 0 0,1-1 72,0 0 0,-1 0 1,0 0-1,1 0 0,-1 0 1,0 0-1,0 0 0,0 0 1,-1-1-1,1 1 0,0 0 1,-1 0-1,0-1 0,1 1 1,-1-1-1,0 1 0,0 0 1,0-1-1,0 1 0,-1 0 1,1-1-1,-1 1 0,1 0 1,-1-1-1,0 1 0,0 0 1,0 0-1,0 0 0,0 0 1,-1 0-1,-2-3 0,4 4-77,-1 1 0,1 0-1,-1-1 1,0 1 0,1 0 0,-1 0-1,1-1 1,-1 1 0,1 0 0,-1 0-1,0 0 1,1 0 0,-1 0-1,0 0 1,1 0 0,-1 0 0,1 0-1,-1 0 1,0 0 0,1 0 0,-1 1-1,0-1 1,1 0 0,-1 0 0,1 1-1,-1-1 1,1 0 0,-1 1-1,1-1 1,-1 1 0,0-1 0,0 1-17,0 0 1,0 1 0,0-1 0,0 0-1,0 0 1,0 0 0,0 1-1,0-1 1,1 0 0,-1 1-1,-1 2 1,2-2 11,0 0 0,-1 0 0,1 0 0,0 0 1,0 1-1,0-1 0,1 0 0,-1 0 0,0 0 0,1 0 0,-1 0 0,1 0 0,0 1 0,0-1 0,0-1 0,0 1 0,0 0 1,0 0-1,0 0 0,1 0 0,1 1 0,-2-2 25,0 0 0,0-1-1,0 1 1,0 0 0,0-1 0,0 1 0,0-1 0,1 1 0,-1-1-1,0 1 1,0-1 0,1 0 0,-1 1 0,0-1 0,0 0 0,1 0-1,-1 0 1,0 0 0,0 0 0,1-1 0,-1 1 0,0 0 0,0 0-1,1-1 1,-1 1 0,0-1 0,0 1 0,0-1 0,0 0 0,1 1-1,-1-1 1,0 0 0,0 0 0,0 1 0,-1-1 0,3-2-1,-2 1 37,1 0-1,-1 0 1,1 1-1,-1-1 1,1 0-1,-1-1 0,0 1 1,0 0-1,0 0 1,-1 0-1,1-1 1,0 1-1,-1 0 0,1-1 1,-1-2-1,0 4-46,0 0-1,0-1 0,0 1 0,-1 0 1,1 0-1,0-1 0,-1 1 1,1 0-1,-1 0 0,1-1 1,-1 1-1,0 0 0,1 0 1,-1 0-1,0 0 0,0 0 1,0 0-1,1 0 0,-1 0 1,0 0-1,-1 1 0,1-1 1,0 0-1,0 1 0,0-1 1,0 1-1,0-1 0,-1 1 1,1-1-1,-2 1 0,1-1-26,0 0 0,0 1-1,0 0 1,0-1-1,0 1 1,0 0-1,0 0 1,0 0 0,0 0-1,0 0 1,0 1-1,0-1 1,0 1-1,0-1 1,-3 2 0,4-1-101,1 0 0,-1-1 0,0 1 0,1 0 0,-1-1 0,0 1 0,1 0 0,-1 0-1,1 0 1,-1-1 0,1 1 0,0 0 0,-1 0 0,1 0 0,0 0 0,0 0 0,-1 0 0,1 0 0,0 0 0,0 0 0,0 0 0,0 0 0,0 0 0,0 0 0,0 0 0,1-1 0,-1 1 0,0 0 0,1 0 0,-1 0 0,0 0 0,2 2 0,2 7-2520,1 0-1,0 0 0,9 11 1,6 6-2559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3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1139 8960,'0'1'238,"0"-1"-1,0 1 1,0-1 0,0 1 0,0 0 0,0-1 0,0 1 0,0 0 0,0-1-1,0 1 1,0-1 0,0 1 0,1 0 0,-1-1 0,0 1 0,0-1-1,1 1 1,-1-1 0,1 1 0,-1-1 0,0 1 0,1-1 0,-1 1 0,1-1-1,-1 1 1,1-1 0,-1 0 0,1 1 0,-1-1 0,1 0 0,-1 1 0,1-1-1,0 0 1,-1 0 0,1 0 0,0 0 0,-1 1 0,1-1 0,-1 0-1,1 0 1,0 0 0,-1 0 0,2-1 0,-1 1-68,0 0 0,0-1-1,-1 1 1,1-1 0,0 1 0,0-1-1,-1 1 1,1-1 0,0 1 0,-1-1 0,1 0-1,0 1 1,-1-1 0,1 0 0,-1 0-1,1 1 1,-1-1 0,1 0 0,-1 0-1,0 0 1,1 0 0,-1 1 0,0-1 0,0 0-1,0 0 1,0 0 0,0 0 0,0 0-1,0 0 1,0 0 0,0 0 0,0-1 0,-2-4 189,1 0 1,-1 0 0,0 0 0,-1 1 0,-3-7 0,-5-12 184,-3-19-159,2-1 0,-11-72-1,19 94-354,-11-77-24,6-1-1,3-157 0,7 240-6,9-140-4,-8 141 5,1 1 0,1-1 0,0 1 0,1 0 1,0 0-1,2 0 0,13-23 0,-16 33-1,0-1 0,1 1 0,-1 0 0,1 1 0,0-1 0,0 1 0,1 0-1,0 1 1,-1-1 0,1 1 0,0 0 0,0 0 0,1 1 0,-1 0 0,1 0 0,-1 0 0,1 1 0,-1 0 0,1 1 0,7-1-1,0 1 1,0 0-1,0 1 1,-1 1-1,1 0 0,-1 1 1,1 0-1,-1 1 0,23 10 1,-20-5-14,1 0 1,-2 1-1,0 1 0,0 0 1,-1 1-1,25 27 1,-8-3-1727,38 60 0,-59-82 389,-2 0 1,1 1-1,-2 1 1,0-1-1,-1 1 0,6 23 1,-2 10-3742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52 161 11904,'-33'6'3898,"32"-6"-3801,1 1 0,-1-1 0,0 0 0,1 0 0,-1 0 0,1 0 0,-1 0 0,0 0 0,1 0 0,-1 0 0,1 0 0,-1 0 0,1 0 0,-1-1 0,0 1 0,1 0 0,-1 0 0,1-1 0,-1 1 0,1 0 0,-1 0 0,1-1 0,-1 1 0,1-1-1,-1 1 1,1 0 0,0-1 0,-1 1 0,1-1 0,0 1 0,-1-1 0,1 1 0,0-1 0,0 1 0,-1-2 0,1 1 114,0 0 0,0 0 0,0-1-1,0 1 1,0 0 0,0 0 0,1-1 0,-1 1 0,0 0-1,1 0 1,-1 0 0,1 0 0,0-2 0,5-6 129,0-1 1,1 1-1,0 1 1,1-1 0,0 1-1,0 0 1,18-12-1,-13 11-169,0 1 0,1 0 0,0 1-1,0 1 1,19-6 0,-25 10-75,-1 0-1,1 0 1,0 1 0,-1 0 0,1 1-1,0 0 1,0 0 0,-1 0-1,1 1 1,0 0 0,11 4 0,-14-4-43,1 1 1,-1 0-1,0 1 1,0 0-1,0-1 1,0 2-1,0-1 1,-1 0-1,1 1 1,-1 0-1,0 0 1,0 0-1,0 1 1,-1-1-1,0 1 1,4 5-1,-3-1 54,0 1-1,0-1 0,-1 1 1,0-1-1,-1 1 0,0 0 1,0 0-1,-1 0 0,0 14 1,-3 8 285,-7 51 0,4-54-288,2-1 0,0 44 0,4-57-95,1-1-1,0 1 1,1-1-1,1 0 1,0 0-1,9 21 0,-11-29-14,1 0 0,1 0 0,-1 0 0,1 0 0,0 0 0,0-1 0,1 0 0,-1 0 0,1 0 0,0-1 0,1 0 0,-1 1 0,1-2 0,0 1 0,11 5 0,-9-7-129,-1 0 0,1 0 0,-1 0 0,1-1 0,0 0 0,0 0 0,0-1 0,0 0 0,0-1 0,-1 0 0,10-1 0,5-4-2717,0-1 0,31-13 0,-21 8-3387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13312,'-23'4'4991,"28"-4"-3871,-1 0-320,14 0 2176,5-4-1088,4 4-704,7 0-480,16 0-512,13 0-64,3 4 0,-8 1-64,-8 2-64,-11 5-768,-17-4-288,-4-1-1632,-18 5-704,-4 12-2847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7808,'0'0'100,"-1"0"0,1 0 1,0-1-1,0 1 0,0 0 0,0 0 1,0 0-1,0 0 0,0 0 0,0-1 1,0 1-1,1 0 0,-1 0 0,0 0 0,0 0 1,0 0-1,0-1 0,0 1 0,0 0 1,0 0-1,0 0 0,0 0 0,0 0 1,0 0-1,0 0 0,1-1 0,-1 1 1,0 0-1,0 0 0,0 0 0,0 0 1,0 0-1,0 0 0,1 0 0,-1 0 1,0 0-1,0 0 0,0 0 0,0 0 1,0 0-1,1 0 0,-1 0 0,0 0 1,0 0-1,0 0 0,0 0 0,0 0 1,1 0-1,-1 0 0,0 0 0,0 0 1,0 0-1,0 0 0,0 0 0,0 0 1,1 0-1,-1 0 0,0 0 0,0 1 1,0-1-1,7 9 2227,-6-3-2079,0 0 0,0 0 0,-1 0 0,0 0 0,-1 7 0,0 8 29,9 188 1087,-3-152-2126,23 94 0,-27-147 396,-1-1-81,1-1 0,0 0-1,-1 0 1,1 1 0,-1-1 0,0 0 0,0 1-1,0-1 1,0 0 0,0 1 0,-1 2-1,-2-3-3194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12032,'-5'17'4575,"14"-17"-3583,9-5 320,0-2-96,14-1-480,8-1-32,4-1-416,1 1-160,-5 1-96,-5 1-256,-13 2-96,1 1-1376,-5-4-544,-5 4-3167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7040,'0'-118'7936,"0"115"-7702,0 0 0,0 0 0,1 0 0,-1 0 0,1 0 0,0 0 0,0 0 0,0 0 0,0 0 0,2-2 0,-3 4-183,0 1-1,1 0 0,-1-1 0,0 1 0,0 0 1,0 0-1,1-1 0,-1 1 0,0 0 1,0 0-1,1 0 0,-1-1 0,0 1 1,1 0-1,-1 0 0,0 0 0,1 0 0,-1-1 1,0 1-1,1 0 0,-1 0 0,0 0 1,1 0-1,-1 0 0,0 0 0,1 0 0,-1 0 1,0 0-1,1 0 0,-1 0 0,1 1 1,0-1 30,0 1 1,0 0-1,0 0 0,0 0 1,0 0-1,0 0 1,0 1-1,-1-1 1,1 0-1,0 0 1,-1 0-1,1 1 1,0 1-1,9 31 556,-1-1 0,-2 1 0,5 57 0,0-1-332,37 333 69,-43-362-330,2 38-163,-4-64-3406,-3-35 607,3-7-2057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12160,'-7'-3'2067,"-1"1"2898,7 3-4795,1-1 1,-1 1 0,1 0 0,0-1 0,0 1-1,-1 0 1,1-1 0,0 1 0,0 0 0,0-1-1,0 1 1,0 0 0,0 0 0,0-1 0,0 1 0,0 1-1,1-1-139,-1 0-1,1 0 0,0 0 0,0 0 1,-1 0-1,1-1 0,0 1 0,0 0 1,0 0-1,0-1 0,0 1 0,0 0 1,0-1-1,0 1 0,0-1 0,1 1 0,-1-1 1,0 1-1,2-1 0,25 6 107,-21-6-228,15 1-721,-10 6-4467,-7-3 432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9984,'-23'-31'3285,"23"31"-3166,-1-1 0,1 1 1,0 0-1,0-1 0,-1 1 0,1 0 1,0-1-1,0 1 0,-1-1 0,1 1 1,0-1-1,0 1 0,0 0 0,0-1 1,-1 1-1,1-1 0,0 1 0,0-1 0,0 1 1,0-1-1,0 1 0,0-1 0,0 1 1,0-1-1,1 1 0,-1 0 0,0-1 1,0 1-1,0-1 0,1 0 0,8-2 2135,-6 3-2338,20-6 1464,85-15 1736,-97 19-2857,0 2 1,1-1-1,-1 1 0,1 1 1,-1 0-1,0 1 1,18 4-1,-26-5-197,-1 0 1,1 0-1,0 0 0,0 1 1,-1-1-1,1 0 1,-1 1-1,1 0 0,-1 0 1,0 0-1,0 0 0,0 0 1,0 0-1,0 0 1,0 1-1,0-1 0,-1 1 1,1-1-1,-1 1 1,0 0-1,0 0 0,0-1 1,0 1-1,0 0 0,-1 0 1,1 0-1,-1 0 1,0 0-1,0 0 0,0 0 1,0 0-1,-1 5 0,-1 3-24,0 0 0,-1 0 0,-7 19 0,-4 13 8,10-27-56,1 0-1,1 0 1,0-1 0,1 27 0,2-34-1,0 0-1,0-1 1,1 1 0,0 0-1,0 0 1,1-1 0,-1 1-1,2-1 1,-1 0 0,1 0-1,6 9 1,27 30-133,29 46 148,-60-82 10,-1 0 0,0 0 0,0 0 1,-1 1-1,-1 0 0,1 0 0,2 20 0,-4-13 19,-2 1 0,1 0 0,-5 27 0,3-36 58,0 0 0,-2-1 0,1 1 0,-1-1-1,0 1 1,-1-1 0,0 0 0,-8 13 0,9-18-65,-1 1 0,0-1 0,1-1 0,-1 1 0,0 0 0,-1-1 0,1 0 0,-1 0 0,1 0 0,-1-1 0,0 1 0,0-1 0,0 0 0,0-1 0,0 1 0,-10 1 0,6-2-50,0-1-1,0 1 1,0-1-1,0-1 1,0 0-1,1 0 1,-1-1-1,0 0 1,-12-4-1,19 5-81,0 1 1,0-1-1,1 0 0,-1 0 1,0 0-1,1 0 0,-1 0 0,0 0 1,1-1-1,-1 1 0,1 0 1,0-1-1,-2-1 0,2 2-31,1 0 1,0 0-1,0 0 0,-1 0 0,1 0 0,0 1 1,0-1-1,0 0 0,0 0 0,0 0 0,0 0 1,0 0-1,0 0 0,0 0 0,0 0 0,1 0 1,-1 0-1,0 1 0,0-1 0,1 0 0,-1 0 1,1 0-1,-1 0 0,1 1 0,-1-1 0,1 0 1,0 1-1,-1-1 0,2-1 0,0 0-583,1 0-1,0-1 1,0 1-1,0 0 0,0 1 1,0-1-1,0 0 1,5-1-1,13-5-4489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9728,'-9'-5'3680,"13"2"-2848,5-6 800,-4 2 255,4-5-191,4 0 128,1-3-608,4-2-192,0 1-576,4 4-224,1 4-64,-2 1-192,1 2 32,-4 5-768,0 9-320,-4 2-1696,-5 10-671,0-2-1953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9984,'-25'12'3776,"25"-17"-2944,12 5 608,-3 0 63,9 0-383,9-3-96,0 3-576,4-4-224,-4 4-128,-1 0-96,1 4 32,-5-4-832,1 0-256,-1 0-1855,10 0-833,2-9-512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9856,'0'-1'452,"-1"-1"0,0 1 0,1-1 0,-1 1 0,0-1 0,1 1 0,-1 0 0,0 0 0,0-1 1,0 1-1,0 0 0,-3-2 0,4 3-336,0 0 1,0 0 0,0 0-1,0-1 1,0 1 0,0 0-1,-1 0 1,1 0-1,0 0 1,0 0 0,0-1-1,0 1 1,0 0-1,0 0 1,0 0 0,0-1-1,0 1 1,0 0-1,0 0 1,0 0 0,0 0-1,0-1 1,0 1 0,0 0-1,0 0 1,0 0-1,0 0 1,0-1 0,1 1-1,-1 0 1,0 0-1,0 0 1,0 0 0,0 0-1,0-1 1,0 1-1,0 0 1,1 0 0,-1 0-1,0 0 1,0 0 0,0 0-1,5-4 406,4-1-171,0 0 0,0 1 0,1 0 0,0 0 0,0 1 0,0 0 0,0 1 0,0 0 0,15 0 0,2 0 278,-1 2 0,43 5 0,-64-4-510,25 4 477,-29-5-560,0 1 0,0-1 0,-1 0-1,1 0 1,0 1 0,0-1 0,0 1 0,0-1 0,-1 1-1,1-1 1,0 1 0,0-1 0,-1 1 0,1 0 0,-1 0 0,1-1-1,0 1 1,-1 0 0,0 0 0,1-1 0,-1 1 0,1 0-1,-1 0 1,0 0 0,1 0 0,-1 0 0,0 0 0,0 0-1,0 3 49,-1 0-1,1 0 0,-1 0 0,0-1 0,0 1 0,0 0 0,0-1 1,-1 1-1,-2 3 0,-21 31 159,5-7-212,15-21-46,0 0 0,0 0 0,1 0-1,1 0 1,0 1 0,0 0 0,1-1 0,0 1-1,1 0 1,0 13 0,1-15 4,1 0 1,0 0-1,1 0 0,0 0 1,0 0-1,1-1 0,0 1 1,0-1-1,1 1 1,0-1-1,1-1 0,0 1 1,5 7-1,13 10 37,0-1 1,2-2-1,1 0 1,33 22-1,54 47 161,-101-80-161,-1 0 1,-1 1 0,0 0-1,-1 1 1,0 0-1,-1 1 1,8 16-1,-13-23 55,-1 0 0,1 0-1,-1 0 1,0 0 0,-1 0-1,1 0 1,-2 0-1,1 8 1,-1-11-51,0 0 0,-1-1 0,1 1 0,-1-1 0,0 1 1,0-1-1,0 1 0,-1-1 0,1 1 0,-1-1 0,0 0 0,0 0 0,0 0 0,0 0 0,0 0 0,-1-1 1,1 1-1,-4 2 0,-11 7 36,0-2 1,-1 0 0,0-1 0,-1 0 0,-26 7-1,-1 1-59,-51 24 181,-55 22-2982,138-56-3786,10-7 16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72 6400,'-1'0'276,"1"-1"0,-1 0 0,0 1 0,0-1 1,0 0-1,0 1 0,1-1 0,-1 0 0,0 0 0,1 0 0,-1 0 1,1 0-1,-1 0 0,1 0 0,-1 0 0,1 0 0,0 0 0,-1 0 1,1-2-1,0 3-269,-1-11 1023,1 10-931,0 0 1,0 0-1,0 0 1,0 0-1,0 0 1,0 1-1,0-1 0,0 0 1,0 0-1,0 0 1,-1 0-1,1 1 1,0-1-1,-1 0 1,1 0-1,0 1 1,-1-1-1,1 0 0,-2 0 1,-2-7 1026,-5-6 1174,8 13-2257,1 1 0,0 0 0,-1 0 0,1 0 0,0-1 0,-1 1 0,1 0 0,-1 0 0,1 0 0,0 0 0,-1 0 0,1 0 0,-1 0 0,1 0 0,0 0 0,-1 0 0,1 0 0,-1 0 0,1 0 0,0 0 0,-1 1 0,1-1 0,0 0 0,-1 0 0,1 0 0,0 1 0,-1-1 0,1 0 0,0 0 0,-1 1 0,1-1 0,0 0 0,-1 0 0,1 1 0,0-1 0,0 0 0,0 1 0,-1-1-1,1 0 1,0 1 0,0-1 0,0 1 0,-6 8 101,1 0-1,1 0 1,0 0-1,0 1 0,-3 12 1,-11 58 307,-8 84 400,-10 308 0,39-309-133,7-1 0,44 234 0,-44-344-567,2 0-1,3-1 0,2-1 1,30 62-1,-46-109-126,0-1 0,1 1 0,-1-1 0,1 1 0,-1-1 0,1 0 0,0 0 0,0 0 0,0 0 0,0 0 0,3 2 0,-5-5-17,1 0 0,-1 1 0,1-1 0,-1 0 0,1 0 0,-1 1 0,0-1-1,1 0 1,-1 0 0,0 0 0,0 0 0,1 0 0,-1 1 0,0-1 0,0 0 0,0-1 0,0-7-329,-1 4-529,1 0 0,0 0 0,0 0-1,1 0 1,0 0 0,-1 0 0,1 0-1,1 0 1,-1 0 0,4-7-1,7-1-4267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6528,'7'-43'5624,"0"-81"-1,-3 102-3975,-4 20-1242,1 4-38,2 4-260,-1 0 1,0 0-1,-1 0 1,1 1-1,-1-1 1,0 1-1,-1-1 0,0 10 1,1 5 51,65 625 1162,-64-630-1272,6 35 348,-3 1-1,-3 100 1,-2-148-357,0 0 0,-1 0 1,1 0-1,-1 0 0,0 0 0,0 0 0,0 0 1,-1 0-1,1 0 0,-3 3 0,3-7-38,1 1 1,0-1-1,0 0 0,0 0 0,0 0 1,0 0-1,0 1 0,0-1 0,-1 0 0,1 0 1,0 0-1,0 0 0,0 0 0,0 0 1,0 1-1,-1-1 0,1 0 0,0 0 0,0 0 1,0 0-1,-1 0 0,1 0 0,0 0 0,0 0 1,0 0-1,-1 0 0,1 0 0,0 0 1,0 0-1,0 0 0,-1 0 0,1 0 0,0 0 1,0 0-1,0 0 0,0 0 0,-1 0 0,1 0 1,0 0-1,0 0 0,0-1 0,0 1 1,-1 0-1,1 0 0,0 0 0,0 0 0,0 0 1,0-1-1,0 1 0,-1 0 0,1 0 1,0 0-1,0 0 0,0-1 0,-4-12 18,3-1-16,1 0 0,1 0 0,0 0 0,5-24 0,-3 26-4,25-113-2,-21 103 4,1 2 0,0-1 0,20-34 0,-26 53 10,-1-1 0,1 0 0,0 1 0,0-1 0,0 1 0,0-1 0,0 1 0,1 0 0,-1 0 0,1 0-1,0 0 1,5-2 0,-7 3 3,1 1-1,0 0 1,-1 0-1,1-1 1,0 1-1,-1 0 1,1 0-1,0 0 1,0 1-1,-1-1 1,1 0-1,-1 1 1,1-1-1,0 1 0,-1-1 1,1 1-1,-1 0 1,1 0-1,-1 0 1,1 0-1,-1 0 1,0 0-1,0 0 1,1 0-1,0 2 1,9 9 98,-1 1 1,-1 0 0,0 1-1,0 0 1,10 24 0,4 7 109,51 100 256,-68-134-518,-1 0 0,0 0 0,0 0 0,-1 1 0,-1 0 0,0-1 0,-1 1 1,0 0-1,0 20 0,-2-31-162,0 0 0,0 1 1,0-1-1,0 0 0,1 0 0,-1 1 1,0-1-1,1 0 0,-1 0 0,1 0 0,-1 1 1,1-1-1,-1 0 0,1 0 0,0 0 1,1 1-1,-1 0-565,1-1 0,0 0-1,-1 0 1,1 1 0,0-1 0,0-1 0,0 1 0,4 1 0,7 3-4115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4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10752,'0'-4'1177,"0"1"-637,0 1 1,0 0 0,0-1 0,0 1 0,1-1 0,-1 1 0,0 0 0,1 0 0,1-4 0,-1 5 1192,8 2 1542,-8 0-3124,0 0 1,1 0-1,-1 0 1,0 0-1,0 0 1,0 0-1,0 0 0,0 0 1,0 0-1,0 1 1,0-1-1,0 0 1,0 1-1,-1-1 0,2 3 1,6 25 519,-6-22-538,7 37 490,-2 0 0,1 62 0,-7 90-83,-1-173-502,-20 294 8,15-270-225,5-44-33,0 0 0,0-1 0,0 1-1,0 0 1,0 0 0,1 0 0,0 4 0,-1-7 127,1 1 0,-1-1-1,0 0 1,0 0 0,0 0 0,0 1 0,0-1 0,0 0 0,0 0 0,0 0 0,1 0 0,-1 1 0,0-1 0,0 0 0,0 0 0,0 0 0,1 0-1,-1 0 1,0 0 0,0 0 0,0 1 0,1-1 0,-1 0 0,0 0 0,0 0 0,0 0 0,1 0 0,-1 0 0,0 0 0,0 0 0,0 0 0,1 0-1,-1 0 1,10-9-4791,-1-1 1073,7-4-991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7936,'-4'-5'2976,"13"5"-2304,4 8 160,-1-8-96,2 4-352,4 4 32,4-4-256,5 1-96,5-2-32,-1 1-32,-1-1 64,-3 6-736,-9-6-256,0 6-2784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10112,'-35'0'6058,"34"0"-4639,1 0-299,0 0-182,0 0-271,0 0-144,5 5 234,-2-3-533,1 0 0,-1-1-1,1 1 1,-1-1 0,1 0 0,0 0-1,-1 0 1,1-1 0,4 1 0,38-1 1363,-25 0-1151,414 0 1335,-318 7-2896,-116-7-315,3 0-2672,10 5-2261,-2-2 1717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8832,'9'-64'11525,"-9"63"-10965,5 7 677,-3-3-1095,0 0 1,0 0-1,0 1 1,-1-1-1,1 1 0,-1-1 1,0 1-1,1-1 0,-1 6 1,4 36 411,-5-32-415,4 243 1261,-6-144-1073,17 142 0,-5-191-151,24 87 0,-11-81-219,-22-65-534,0-3-3270,1-4 653,-1 0 3191,17-28-11160,-4 8 6353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10624,'1'-10'842,"1"-1"0,0 1 0,1 0 0,0 0 0,1 0 0,0 0 0,1 1 0,7-12 0,-12 20-739,1-1 0,-1 1 0,1 0 0,0 0-1,0 0 1,-1 0 0,1 0 0,0 1 0,0-1 0,0 0-1,0 0 1,0 0 0,0 1 0,0-1 0,0 1 0,1-1 0,-1 1-1,0-1 1,0 1 0,0 0 0,1-1 0,-1 1 0,2 0 0,-2 0-15,1 1 1,-1-1 0,1 1 0,-1-1 0,0 1 0,1 0 0,-1 0-1,0-1 1,1 1 0,-1 0 0,0 0 0,0 0 0,0 0 0,0 1-1,0-1 1,1 2 0,4 6 156,-1 0 1,0 1-1,-1-1 0,5 15 0,8 31 627,16 103 0,-26-118-653,22 148 518,-9 0 0,-7 2 0,-9 0 0,-25 235 0,-1-260-854,18-143-40,0 0 0,-9 24 0,7-26-562,0-3-1437,5-14-7207,12-10 4014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 6656,'-3'-8'711,"1"1"-1,0 0 1,1-1 0,0 1-1,0 0 1,1-1 0,-1 1 0,2-11-1,0 1 254,1 4-222,-2 13-717,0 0 0,0 0 0,0 0 0,0 0 0,1 0 0,-1 0 0,0 0 0,0 0 0,0 0 0,0 0 0,0 0 1,1 0-1,-1 0 0,0 0 0,0 0 0,0 0 0,0 0 0,0 0 0,1 0 0,-1 0 0,0 0 0,0 0 0,0 0 0,0 0 0,0 0 0,0 1 0,1-1 0,-1 0 0,0 0 0,0 0 0,0 0 0,0 0 0,0 0 0,0 0 0,0 1 0,0-1 0,0 0 0,1 0 0,-1 0 0,0 0 0,2 4 221,0 0 0,-1-1-1,1 1 1,2 7 0,34 167 1860,-22-93-1498,72 538 448,-83-509 11,-5-113-1037,0 0 1,0-1-1,0 1 1,0 0-1,0 0 1,0 0-1,0-1 1,-1 1-1,1 0 1,0 0-1,0-1 1,-1 1-1,1 0 1,0-1-1,-2 2 1,2-2-23,0 0-1,0 0 1,-1 0 0,1 0-1,0 0 1,-1-1 0,1 1-1,0 0 1,0 0 0,-1 0 0,1-1-1,0 1 1,0 0 0,0 0-1,-1-1 1,1 1 0,0 0-1,0 0 1,0-1 0,0 1 0,-1 0-1,1-1 1,0 1 0,0 0-1,0-1 1,0 1 0,0 0-1,0-1 1,0 1 0,0 0 0,0 0-1,0-1 1,0 1 0,0-1-1,-1-13 9,0-1 0,2-20 0,0 6-5,-1-1-6,6-45-1,-4 64 22,0 0-1,0 0 1,1 1-1,1 0 1,0-1-1,0 1 1,10-15-1,-13 23-6,0 0 0,1 0 0,-1 0-1,1 0 1,-1 1 0,1-1-1,0 0 1,-1 1 0,1 0 0,0-1-1,0 1 1,0 0 0,0 0 0,5-2-1,-6 3 0,1 0 0,0 0 1,0-1-1,0 1 0,0 1 0,0-1 0,0 0 0,0 0 0,0 1 0,0-1 0,0 1 0,0-1 0,-1 1 0,1 0 0,0 0 0,0 0 0,-1 0 0,3 2 0,4 3 53,0 1 0,-1 0 0,0 0 0,0 1 0,9 13-1,26 49 45,-27-45-89,65 133 214,-76-150-286,0-1 1,0 0 0,7 8-1,-11-15-34,1 1 0,-1-1-1,0 0 1,1 1 0,-1-1 0,1 0-1,-1 0 1,1 1 0,-1-1 0,1 0-1,-1 0 1,1 0 0,0 0 0,-1 0-1,1 0 1,-1 1 0,1-1 0,-1 0-1,1 0 1,-1-1 0,1 1-1,-1 0 1,1 0 0,0 0 0,-1 0-1,1 0 1,-1-1 0,1 1 0,-1 0-1,1 0 1,-1-1 0,1 1 0,18-14-3620,-14 10 2241,12-11-3405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5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11520,'0'0'137,"0"0"1,0 0 0,-1 0 0,1 0 0,0 0 0,0 0 0,0 0-1,-1 0 1,1 0 0,0 0 0,0 0 0,-1 0 0,1 0 0,0 0-1,0 0 1,-1 0 0,1 0 0,0 0 0,0 0 0,0 0 0,-1 0-1,1-1 1,0 1 0,0 0 0,0 0 0,-1 0 0,1 0-1,0 0 1,0-1 0,0 1 0,0 0 0,-1 0 0,1 0 0,0-1-1,0 1 1,0 0 0,0 0 0,0 0 0,0-1 0,0 1 0,7-9 3290,17-7-1959,-16 13-1439,0-1 1,1 1-1,0 0 1,0 1 0,0 0-1,0 0 1,0 1-1,0 1 1,14-1 0,9 3-380,44 9 0,-48-6-454,-22-4 418,24 6-3641,-20-3-725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1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 9600,'-19'13'3120,"15"-7"-1939,8-3 754,7-4 927,28-15-576,-26 9-2024,23-7 1,-1 5-161,-1 1 1,39-3 0,-11 7-3883,-57 4 1327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6400,'0'-2'409,"1"-1"0,-1 1 1,1-1-1,0 0 0,0 1 1,0-1-1,0 1 0,0 0 1,0-1-1,1 1 0,2-3 1,-3 3-84,1 0 1,-1 0 0,0 0-1,1 0 1,-1 0 0,0-1-1,0 1 1,-1 0 0,1-1-1,0 1 1,0-3 0,-1 3 313,0 2 42,1 1-542,0-1 1,1 0-1,-1 1 0,0-1 0,1 1 0,-1-1 1,0 1-1,1-1 0,-1 1 0,0 0 1,0 0-1,0 0 0,0-1 0,0 1 0,0 0 1,0 1-1,0-1 0,0 0 0,0 0 0,-1 0 1,1 0-1,0 1 0,-1-1 0,1 2 0,3 5 62,-1 0-1,3 15 1,-5-19-72,10 50 284,6 88 0,1 12-410,10-16-127,-27-130-62,1 6 295,-2-14-326,0 1 0,0-1 1,0 0-1,0 1 0,1-1 0,-1 0 0,0 1 1,0-1-1,0 0 0,0 0 0,1 1 0,-1-1 1,0 0-1,0 1 0,1-1 0,-1 0 1,0 0-1,1 0 0,-1 1 0,0-1 0,1 0 1,-1 0-1,0 0 0,1 0 0,-1 0 0,0 0 1,1 1-1,-1-1 0,1 0 0,3 0-4146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8832,'-3'-2'898,"-9"-8"3962,6 11-2736,4 8-1249,3 20-412,2-1 0,11 54 0,22 54-375,-22-91-438,1-1 0,31 61-1,-45-104 261,10 17-1722,1-9-2344,-4-4 423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8192,'-13'0'3072,"13"-3"-2400,0-2 544,0 5 32,0 0-320,4-4-64,1-4-353,4 1-95,7 2-224,11 2-128,5-1-32,8 4-32,1 0 0,2 4 0,2 4 0,-4-1-928,-5 1-319,-6 4-3265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9216,'-19'-4'2981,"15"3"-1690,4 1-107,19 0 2719,10-3-2139,0 2-1,42 3 1,-68-2-1657,0 0 0,0 1 0,0-1 0,1 1 0,-1 0 0,0 0-1,0 0 1,0 0 0,0 0 0,0 1 0,0-1 0,-1 1 0,1 0 0,0 0 0,-1 0 0,5 4 0,-5-3-13,0 1 0,0-1 0,0 0-1,0 1 1,-1-1 0,0 1 0,1-1 0,-1 1 0,0 0 0,-1 0 0,1-1 0,-1 1 0,0 0 0,0 4 0,-1 4-35,0-1 1,-1 0 0,0 1 0,-8 19 0,5-16-128,-5 27 1,10-37 55,-1-1 1,1 1-1,0 0 1,0-1-1,0 1 1,0 0-1,1-1 0,0 1 1,0 0-1,2 4 1,1-1-6,1-1-1,0 1 1,0-1 0,1 0-1,0 0 1,0 0 0,0-1 0,1 0-1,8 6 1,17 17-55,-25-23 70,0 2 25,1 0 0,-1 0 0,10 16 0,-16-22-11,1 1 0,-1 0-1,0 0 1,1 0 0,-1-1 0,-1 1 0,1 0 0,0 1 0,-1-1 0,0 0-1,1 0 1,-1 0 0,0 0 0,-1 0 0,1 0 0,-1 0 0,0 4 0,0-3 4,-1 0 0,1 0 1,-1-1-1,0 1 1,0 0-1,0-1 1,0 1-1,-1-1 1,1 0-1,-1 1 0,0-1 1,0-1-1,0 1 1,0 0-1,-1-1 1,1 0-1,-1 1 0,1-1 1,-7 2-1,0-1-86,0 0-1,0 0 1,0-1-1,0-1 0,0 0 1,-19 0-1,19-1-914,1 1 0,-15 2-1,-3 6-4500,17-1 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 6656,'-2'-2'260,"1"-1"1,0 1 0,0-1-1,0 0 1,0 1-1,0-1 1,1 0 0,-1 1-1,1-1 1,0 0-1,-1 0 1,2-3 0,-1 5-157,0 0 1,0 0 0,1 0-1,-1-1 1,1 1 0,-1 0-1,1 0 1,-1 0 0,1 0-1,0 0 1,-1 0 0,1 0-1,0 0 1,0 0 0,0 0-1,0 0 1,0 0 0,0 1-1,0-1 1,0 0 0,0 1-1,0-1 1,0 1 0,0-1-1,1 1 1,-1-1 0,0 1-1,0 0 1,3-1 0,-3 1-21,0 0 1,1 0-1,-1 0 1,0 0-1,1 0 1,-1 0-1,0 1 1,1-1-1,-1 0 1,0 0 0,0 1-1,1-1 1,-1 1-1,0 0 1,0-1-1,0 1 1,0 0-1,1-1 1,-1 1-1,0 0 1,0 0 0,-1 0-1,1 0 1,0 0-1,0 0 1,0 0-1,-1 0 1,1 1-1,0-1 1,-1 0-1,1 0 1,-1 1 0,0-1-1,1 2 1,1 5 156,0 1 1,-1 0 0,0 0 0,0 9 0,-1-12-107,2 33 419,0 13 189,15 91 0,-14-127-686,1 0 1,1-1-1,0 0 1,1 0-1,0 0 1,1 0-1,1-1 1,1-1-1,0 1 1,12 13-1,-18-23-19,1 0 0,0-1 0,0 1-1,0-1 1,1 0 0,-1 0-1,1 0 1,0 0 0,-1-1-1,10 3 1,-12-4-28,1-1 0,-1 1 0,1-1 1,-1 1-1,0-1 0,1 0 0,-1 0 0,1 0 0,-1-1 0,1 1 0,-1-1 0,0 1 0,1-1 1,-1 0-1,0 0 0,1 0 0,-1 0 0,0 0 0,0 0 0,0 0 0,0-1 0,0 1 0,0-1 1,0 0-1,1-2 0,2-1-1,-1-1 1,0 0 0,-1-1-1,1 1 1,-1 0 0,0-1 0,-1 0-1,0 0 1,0 0 0,0 0-1,-1 0 1,0 0 0,0 0-1,-1-9 1,0-12-6,-2 0 0,-8-37 0,8 50 4,-10-41-73,-3 0 1,-35-86-1,42 120-56,9 22 117,-1 0-1,1 0 0,0-1 1,-1 1-1,1 0 0,0 0 0,-1 0 1,1 1-1,0-1 0,0 0 1,-1 0-1,1 0 0,0 0 0,-1 1 1,1-1-1,0 0 0,0 1 1,0-1-8,12 4-3,0-1 0,0 0 0,0-1-1,25 0 1,54-5 210,-55 0-138,204-15 282,-180 13-283,43-3-667,120 5 1,-198 8-898,-26-5 1434,1 0-1,-1 0 1,1 0 0,-1 0 0,0 1 0,1-1 0,-1 0 0,0 0 0,1 0 0,-1 0 0,0 0 0,1 0 0,-1 1 0,0-1 0,0 0 0,1 0 0,-1 1 0,0-1 0,0 0 0,1 0 0,-1 1 0,0-1 0,0 0 0,0 1-1,1-1 1,-1 0 0,0 1 0,0-1 0,0 0 0,0 1 0,0-1 0,0 0 0,0 1 0,0-1 0,0 0 0,0 1 0,0-1 0,0 0 0,0 1 0,0-1 0,0 0 0,0 1 0,0-1 0,0 0 0,0 1 0,-1-1-1,1 0 1,0 1 0,0-1 0,0 0 0,-1 1 0,1-1 0,0 0 0,0 0 0,-1 1 0,1-1 0,0 0 0,0 0 0,-1 0 0,1 1 0,0-1 0,-1 0 0,1 0 0,0 0 0,-1 0 0,0 0 0,-23 17-8523,14-5 5482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8320,'-35'0'4869,"34"0"-3733,1 0-11,0 0 70,5 0 965,53-3 525,64-11 1,-39 3-2303,227-18 376,2 15-4296,-306 14 2765,-4 0 373,0 0 0,-1 0 1,1 0-1,0 0 1,0 0-1,-1 0 1,1 0-1,0 1 1,0-1-1,-1 1 1,1-1-1,0 1 0,2 1 1,9 13-4503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10880,'0'0'173,"-1"0"1,1-1-1,0 1 1,-1 0 0,1-1-1,0 1 1,-1 0-1,1-1 1,0 1-1,0 0 1,-1-1 0,1 1-1,0-1 1,0 1-1,0-1 1,0 1-1,-1-1 1,1 1 0,0 0-1,0-1 1,0 1-1,0-1 1,0 1 0,0-1-1,0 0 1,7-12 2277,-4 8-1848,1 0-286,0 1 0,0-1 0,1 1 0,-1-1 0,1 1 0,0 0 0,0 1-1,0-1 1,0 1 0,7-3 0,7-2 305,34-11 1,-40 16-433,0 0 0,0 1 0,0 0 0,0 0 0,0 2 0,1 0 1,-1 0-1,0 1 0,24 5 0,-31-4-77,1 0 1,-1 0-1,0 0 1,0 1 0,0 0-1,0 0 1,0 1-1,-1-1 1,8 8-1,-10-8-29,1 1 0,-1-1-1,0 1 1,0 0 0,0 1-1,-1-1 1,1 0 0,-1 1-1,0-1 1,-1 1 0,1 0-1,-1 0 1,2 9 0,-2-7-7,-1 1 0,0-1 1,0 0-1,0 1 0,-1-1 1,0 0-1,-4 12 0,-1 2 111,-13 24 1,10-25-105,-7 26-1,15-42-92,0-1-1,0 0 0,1 1 0,-1-1 0,1 1 0,0-1 0,0 0 0,0 1 0,1-1 0,-1 1 0,1-1 0,0 0 0,0 1 0,0-1 0,0 0 0,2 4 0,0-3 21,-1 0 0,1 0-1,0 0 1,1-1-1,-1 1 1,1-1 0,-1 1-1,1-1 1,0 0 0,5 3-1,1-1 20,0 0 0,0-1-1,0 0 1,0-1 0,1 0 0,-1 0-1,1-1 1,0-1 0,17 1 0,-21-2-235,0-1 0,0 0 0,0 0-1,0-1 1,0 0 0,12-5 0,9-3-4802,-13 7 1221,6 6-1851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9472,'-9'-21'3584,"13"13"-2784,-4 1 640,0 7 127,0 0-575,0 0-160,9 0-288,5 3-96,2 1-256,7 4-128,4 1 32,9-2-64,0 1-32,-2-1-416,-7 10-192,-9-1-1664,-4 4-671,-10 7-1665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7552,'-9'3'2880,"9"-3"-2240,5 4 544,4-4 64,4 0-256,5 0 64,9-4-480,5 1-97,2-2-287,7-2-128,-1-2-32,1 1-32,-2 1 0,1-1-1215,-8-1-449,-1 6-2624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9984,'1'-3'525,"1"0"1,-1 0-1,0 0 1,1 1-1,0-1 1,2-2-1,3-3 3978,-24 24-3095,0 1-494,-30 36 0,44-49-893,0 0 0,0 0 0,0 1 0,1 0 0,-1-1 0,1 1 0,0 0 0,1 0 0,-1 0 0,1 0 0,0 1 1,0-1-1,0 0 0,1 9 0,1-9-15,0-1 0,0 0 0,1 0 0,-1 0 1,1 0-1,0 0 0,0 0 0,0 0 1,1-1-1,-1 1 0,1-1 0,0 0 0,0 1 1,0-1-1,0 0 0,1-1 0,-1 1 0,5 2 1,4 2 24,1 1 1,0-2 0,1 0 0,14 5 0,-16-7-59,10 4-136,-1-2-1,39 8 1,-58-14-60,1 0 0,-1 0 0,0 0 0,0 0 0,0 0 0,0-1 0,0 1 0,0-1 0,0 1 1,0-1-1,0 0 0,0 0 0,0 0 0,0 0 0,0 0 0,2-2 0,1-2-2000,-1 1-1,1-1 1,-1 0 0,4-5-1,1-2-1818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54 8960,'5'-50'8774,"-5"46"-4631,-2 108-3049,3 92-640,2-161-676,1 1 0,1-1 1,15 52-1,-9-47-917,4 11-2096,-2-18-2705,-5-17 313,-7-5 1526</inkml:trace>
  <inkml:trace contextRef="#ctx0" brushRef="#br0" timeOffset="1">10 653 10112,'-10'4'3255,"16"-2"-770,21 0-279,124-8 802,1 0-2875,29 13 37,-61 5-2793,-115-11 2362,0-1-456,-1 1-1,1-1 0,-1 1 1,1 0-1,-1 0 1,1 0-1,-1 1 0,0 0 1,0 0-1,5 3 1,-3 2-3059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8704,'-38'17'2896,"31"-11"-1530,10-3-282,9-1 690,31-2 700,-2-1-1262,-1 1 0,0 3 0,65 11 0,-99-13-1102,0 1-1,1 0 1,-1 0-1,0 0 1,0 1 0,-1 0-1,1 0 1,0 1 0,-1-1-1,0 1 1,0 1-1,0-1 1,0 0 0,-1 1-1,0 0 1,0 0 0,0 1-1,0-1 1,-1 1-1,0-1 1,0 1 0,-1 0-1,1 0 1,-1 1 0,-1-1-1,3 11 1,-4 1-35,0 0 0,-1 0 0,-1-1 0,-1 1 1,-1-1-1,-10 32 0,1 2-52,11-46-40,1 1-1,1 0 0,-1 0 1,1 0-1,0 0 0,0 0 1,0 0-1,1 0 0,3 11 1,-3-15 16,-1 1 0,1-1 0,0 1 0,0-1 0,1 0 0,-1 0 0,0 1 0,1-1 0,0 0 0,-1 0 0,1 0 0,0-1 0,0 1 0,0 0 0,0-1 0,0 1 0,0-1 0,0 0 0,1 0 0,-1 1 0,0-1 0,1-1 0,-1 1 0,1 0 0,-1-1 0,4 1 1,11-1-531,1 0 1,-1-2 0,0 0-1,0-1 1,20-6 0,-5 2-1776,4-1-1017,4-1-1935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11776,'-14'3'4384,"14"2"-3393,5-1 321,-1-4 0,10 0-512,-1 0-96,5 0-320,5 3-96,4 2-160,-2 2-160,2 2 0,0 3-544,-4 3-256,-10 2-2176,1-2-991,-5-3-833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9344,'-4'0'3520,"17"-4"-2752,5 4 640,-4-8 63,4 1-575,7-2-96,11 6-544,5-2-256,4 1 0,-2 1-448,7-2-128,-10 1-2367,1-4-1089,-11-4 96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10624,'-14'-10'3509,"13"7"-2025,7 4-343,7 3 1109,-13-3-1952,9 3 480,0 0 1,0 1-1,-1 0 1,0 0-1,0 1 0,0 0 1,-1 1-1,13 13 0,-9-6-517,0 1 0,-2 0-1,16 31 1,-15-25-69,0 0 1,-2 1-1,0 0 1,-2 0-1,0 1 0,-2-1 1,0 1-1,-2 1 1,0-1-1,-2 0 1,-3 37-1,-6-3 204,-29 95-1,-32 51 14,63-188-425,2 0 0,0 1 0,1-1 0,1 1 0,0 0 0,-1 22 0,4-35 15,1-1-1,-1 1 1,0-1-1,1 1 1,0-1 0,-1 1-1,1-1 1,0 1-1,0-1 1,0 1 0,1-1-1,-1 0 1,1 0-1,-1 0 1,1 0-1,0 0 1,-1 0 0,1 0-1,0 0 1,0-1-1,0 1 1,1-1 0,-1 1-1,0-1 1,1 0-1,-1 0 1,4 1 0,7 2-17,-1-1 1,1 0 0,0-1 0,15 1 0,-26-3 14,322 9-886,-242-9-2376,-77 0 2303,-1 0 1,0 1 0,0-1-1,0 1 1,0 0-1,5 3 1,4 0-2981,0-3-1391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6528,'0'-1'237,"0"0"0,0 0 0,0 0 0,0 0 0,0 0 0,1 0 0,-1 0 1,0 0-1,0 0 0,1 1 0,-1-1 0,1 0 0,-1 0 0,1 0 0,-1 1 0,1-1 0,0 0 0,-1 0 1,1 1-1,0-1 0,-1 1 0,1-1 0,1 0 0,-1 1-155,-1 0 0,1-1 0,-1 1 0,1 0 0,-1 0 0,1 0 0,-1 0 0,1 0 0,-1 0 0,1 0 0,-1 1 0,1-1 0,-1 0 0,1 0 0,-1 0 0,1 0 0,-1 1 0,1-1 0,-1 0 0,0 0 0,1 1 0,-1-1 0,1 0 0,-1 1 0,0-1 0,1 0 1,-1 1-1,0-1 0,0 1 0,1-1 0,-1 1 0,0-1 0,0 0 0,1 1 0,-1-1 0,0 1 0,0-1 0,0 1 0,0-1 0,0 1 0,0-1 0,0 1 0,0-1 0,0 2 0,1 13 427,0 1 0,-2 21 0,0-21-261,1 0 0,0-1 0,3 18-1,-2-28-239,0-1 0,0 0 0,0 0 0,0 0-1,1 0 1,0 0 0,0-1 0,0 1-1,0 0 1,0-1 0,1 1 0,-1-1-1,1 0 1,0 0 0,0 0 0,4 3-1,-4-5 1,-1 1 0,0-1 0,1 0 0,-1 1-1,1-1 1,-1 0 0,1-1 0,0 1 0,-1 0 0,1-1-1,0 0 1,0 1 0,-1-1 0,1 0 0,0 0-1,0-1 1,4 0 0,2-1-102,0-1 0,0-1 0,15-7 0,-12 5-231,5-4-1257,-7 1-2707,-9 9 763,-1 0 140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 7808,'-2'-1'1063,"-6"-6"11966,6 3-13495,1 4 526,1-1 0,-1 1 0,1 0 0,0 0-1,-1-1 1,1 1 0,-1 0 0,1-1 0,-1 1 0,1 0 0,-1 0 0,1 0-1,-1 0 1,1 0 0,-1-1 0,1 1 0,-1 0 0,1 0 0,-1 0 0,1 0 0,-1 0-1,1 0 1,-1 1 0,1-1 0,-1 0 0,1 0 0,-1 0 0,1 0 0,-1 1 0,1-1-1,0 0 1,-1 0 0,1 1 0,-1-1 0,1 0 0,-1 1 0,-19 16 10,15-14 71,-3 5-86,0 0 0,0 0 1,1 1-1,0 0 1,0 0-1,1 1 1,0 0-1,-6 13 1,10-18-134,0 0 1,0 0-1,0 1 1,1-1 0,0 1-1,0-1 1,0 1 0,0 0-1,1-1 1,0 1 0,1 0-1,-1-1 1,1 1 0,0-1-1,0 1 1,1-1 0,-1 1-1,5 7 1,12 19-5406,-9-15 236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62 7040,'-1'-7'383,"0"1"199,-1 0 0,0 1 1,0-1-1,0 0 0,-4-5 0,6 10-443,-1 0 0,1 0-1,-1 0 1,0 0 0,1 1-1,-1-1 1,0 0 0,0 0-1,0 0 1,0 1 0,0-1-1,0 1 1,0-1 0,0 0 0,0 1-1,0 0 1,0-1 0,0 1-1,0 0 1,0-1 0,0 1-1,0 0 1,0 0 0,0 0-1,-1 0 1,1 0 0,0 0-1,0 0 1,0 1 0,0-1-1,0 0 1,0 0 0,-2 2 0,-1 0 65,0 0 1,0 0 0,0 1 0,0 0-1,0 0 1,1 0 0,-1 0 0,1 0-1,0 1 1,0-1 0,0 1 0,0 0 0,-3 7-1,-3 7 185,-12 35-1,19-47-298,-15 44 386,3 1 1,-12 80 0,1 104-71,23-217-386,-25 646 17,35-531 1,-5-110-61,1 0 0,1-1 1,12 34-1,-14-49-40,-1-1-1,2 1 1,-1-1 0,1 0 0,0 1 0,0-2-1,1 1 1,0 0 0,0-1 0,9 8 0,-10-10-204,0-1 1,0 1-1,0-1 0,1 1 1,-1-1-1,0-1 1,1 1-1,0-1 1,-1 1-1,1-1 1,0-1-1,0 1 0,-1-1 1,1 1-1,0-2 1,7 0-1,32-9-4447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13 142 8448,'-3'-7'625,"2"6"-493,0-1 0,0 1 0,0-1 0,0 0 0,0 1 0,0-1 0,1 0 0,-1 0 0,0 0 1,1 0-1,0 1 0,-1-1 0,1 0 0,0 0 0,0 0 0,0 0 0,0 0 0,1 0 0,-1 0 0,0 0 0,1 1 0,-1-1 0,1 0 0,0 0 0,1-2 0,3-3 272,-1 1-1,2-1 0,-1 1 1,1 0-1,0 0 0,0 1 0,0 0 1,1 0-1,0 1 0,0-1 1,0 1-1,0 1 0,1-1 1,-1 2-1,16-5 0,-18 6-285,0 0 0,0 0 0,0 1 0,-1 0 0,1 0 0,0 0 0,0 0 0,0 1-1,0 0 1,0 0 0,-1 0 0,1 0 0,0 1 0,-1 0 0,1 0 0,-1 0 0,0 0 0,0 1-1,0 0 1,0 0 0,0 0 0,0 0 0,-1 1 0,1-1 0,-1 1 0,0 0 0,5 8 0,-3-3 56,-1 0 1,0 1-1,0 0 1,-1 0 0,0 0-1,0 0 1,1 14 0,-1 7 169,-1 37 0,-4-26-202,-12 81 1,-21 39 203,19-95-224,2 0 0,-5 92 0,18-146-103,1-1 0,0 0-1,1 0 1,1 1 0,3 12-1,-4-21-9,0 0 1,0 0-1,1-1 0,0 1 1,-1 0-1,2-1 0,-1 1 0,0-1 1,1 1-1,-1-1 0,1 0 0,0 0 1,0 0-1,0-1 0,0 1 0,1-1 1,-1 0-1,7 4 0,-2-3 8,1 0 0,0-1 0,1 1 0,-1-2 0,0 1 0,1-2 0,-1 1-1,1-1 1,-1 0 0,13-3 0,13-2-3,46-14 0,-73 17-9,43-13-124,58-26 0,-42 11-2326,-55 24 1453,-7 3 100,1 0 1,0 0-1,0 1 0,0-1 0,0 1 0,0 1 0,9-2 0,-12 3 69,0 1 0,0-1 0,-1 1 0,1 0 0,0 0 1,2 1-1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 9472,'-2'-2'298,"0"-1"1,1 1 0,0-1-1,-1 1 1,1-1 0,0 0-1,0 0 1,1 1 0,-1-1-1,0 0 1,1 0 0,0 0-1,0 0 1,0 0 0,0 0-1,0 1 1,0-1 0,1 0-1,1-5 1,-2 7-205,0 1 0,0 0 0,0-1 0,1 1 0,-1-1 0,0 1 0,0 0 0,0-1 0,1 1 0,-1 0 0,0-1 0,0 1 1,1 0-1,-1-1 0,0 1 0,1 0 0,-1 0 0,0-1 0,1 1 0,-1 0 0,0 0 0,1 0 0,-1-1 0,1 1 0,-1 0 0,0 0 0,1 0 0,-1 0 0,1 0 0,-1 0 0,1 0 1,-1 0-1,0 0 0,1 0 0,-1 0 0,1 0 0,-1 0 0,0 0 0,1 1 0,-1-1 0,1 0 0,1 1 33,-1-1 0,0 1 1,0 0-1,0-1 0,0 1 0,1 0 0,-1 0 0,0 0 1,0 0-1,1 2 0,2 4 94,0 2 0,0-1 0,-1 0 0,0 1 0,0 0-1,-1 0 1,0 0 0,1 9 0,0 77 105,-3-78-251,0 53-31,-2-7-55,3 0 0,14 93 0,-13-144-430,1 0 1,0-1-1,1 1 1,8 16-1,-10-24 0,0 0-1,0 0 0,1-1 1,-1 1-1,1-1 1,0 0-1,-1 0 0,1 0 1,1 0-1,-1 0 0,0-1 1,1 1-1,0-1 0,-1 0 1,9 3-1,-10-4-307,1 0 0,0-1-1,0 1 1,0-1 0,6 0 0,-9 0 727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11264,'-7'-4'2747,"6"0"-215,15-4 741,-5 4-3095,1-1 91,0 1-1,0 1 0,1 0 1,-1 0-1,1 1 1,0 0-1,21-1 1,-11 3-236,1 1 1,-1 0 0,23 6 0,53 16-51,-57-13-2983,54 8 1,-64-15-585,-6-2-709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11392,'-8'-27'3674,"8"16"-1572,0 11-2052,0 0 0,0 0 0,0-1 0,0 1 0,0 0-1,0 0 1,1 0 0,-1 0 0,0 0 0,0 0 0,0 0 0,0 0 0,1 0 0,-1-1 0,0 1-1,0 0 1,0 0 0,0 0 0,1 0 0,-1 0 0,0 0 0,0 0 0,0 0 0,0 0 0,1 0-1,-1 0 1,0 0 0,0 0 0,0 1 0,0-1 0,1 0 0,11 9 1686,-6-3-1347,-1 1 1,0 1-1,0-1 0,0 1 1,-1 0-1,0 0 1,-1 0-1,5 17 1,-2 2-58,6 45 1,12 196 188,9 57-583,-30-300-232,-1-5-690,0 0-1,2-1 0,0 1 0,1-1 0,11 24 0,-16-42 754,0 0-1,1 0 0,-1 0 0,1 0 0,-1 0 0,1 0 0,0 0 0,-1 0 0,1 0 0,0-1 1,0 1-1,-1 0 0,1-1 0,0 1 0,0 0 0,0-1 0,0 1 0,0-1 0,0 1 1,0-1-1,0 0 0,0 1 0,0-1 0,0 0 0,0 0 0,2 0 0,14-3-3986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9600,'-3'-5'736,"-8"-15"1183,11 19-1864,0 1-1,0-1 1,0 1 0,-1-1-1,1 1 1,0-1 0,0 1 0,0-1-1,0 1 1,0-1 0,0 0 0,0 1-1,0-1 1,1 1 0,-1-1-1,0 1 1,0-1 0,0 1 0,0-1-1,1 1 1,-1-1 0,0 1 0,1-1-1,-1 1 1,0-1 0,1 1-1,-1 0 1,0-1 0,1 1 0,-1-1-1,1 1 1,-1 0 0,1 0 0,0-1-1,2 0 292,1 0-1,-1 0 1,1 0-1,-1 0 1,1 1-1,-1-1 1,1 1-1,0 0 1,-1 0-1,1 0 1,-1 1-1,1-1 1,3 2-1,-1 0-65,-1-1 0,1 1 0,-1 0-1,0 1 1,0-1 0,0 1-1,0 0 1,6 5 0,-3 0-5,0 0 1,0 1 0,-1 0 0,11 18-1,21 44 565,-10-9-187,38 123 0,1 70 137,-34-100-648,-7 1-1,-6 1 0,0 160 1,-24-178-1418,-6-50-3566,5-61 1642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23 6912,'-2'-2'310,"1"0"0,-1 0-1,0 0 1,0 1 0,0-1 0,0 0 0,-1 1 0,1-1 0,0 1 0,-1 0 0,-3-2 0,4 3-153,1-1 0,-1 1 0,1 0 0,-1 0 0,1 0 0,-1 0 1,1 0-1,-1 0 0,1 0 0,0 1 0,-1-1 0,1 0 0,-1 1 1,1-1-1,-1 1 0,1-1 0,0 1 0,0 0 0,-1 0 0,1 0 1,0-1-1,-2 3 0,-4 3 557,4-4-434,1 0 0,0 0 0,-1 0 0,1 0 0,-3 5 0,5-7-205,-1 1-1,1 0 0,0-1 0,0 1 1,-1 0-1,1-1 0,0 1 1,0 0-1,0 0 0,0-1 1,0 1-1,0 0 0,0-1 1,0 1-1,0 0 0,0 0 1,0-1-1,0 1 0,0 0 1,0-1-1,1 1 0,-1 0 1,0-1-1,1 1 0,-1 0 1,0-1-1,1 1 0,-1-1 0,1 2 1,4 3 247,-1 1 0,-1 0 0,1 0 0,-1 0 0,0 1 0,-1-1 1,1 1-1,-1 0 0,2 11 0,-1 6-123,0 38 1,-3-56-130,2 312 1061,-3-180-832,1 37-20,-14 817 1196,-28-303-1189,-11 332 47,68-43-238,-15-952-94,10 264 9,37 1791 145,-45-1715-152,11 980 64,50 382-94,96 631-352,-140-2147 51,51 715-3354,-61-709 1724,-8-187 1547,12 256-5609,-4-174 1444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1286 6272,'-14'4'1436,"-19"5"509,12 1 2119,17-8-3272,2-1-128,-1 0 1,0 1-1,1-1 1,0 1-1,-1 0 1,1 0-1,-3 3 1,5-5-572,-1 0 0,1 1-1,0-1 1,0 1 0,0-1 0,-1 0 0,1 1-1,0-1 1,0 1 0,0-1 0,0 1 0,0-1-1,0 1 1,0-1 0,0 1 0,0-1 0,0 1-1,0-1 1,0 0 0,0 2 0,1-1-35,-1 0 1,1 0-1,0 0 0,-1 0 1,1 0-1,0 0 0,0-1 1,0 1-1,0 0 1,-1 0-1,1-1 0,2 2 1,7 3 156,1 0 0,0-1 1,1 0-1,-1 0 0,1-1 1,0-1-1,16 2 0,-2-1-47,0 0-1,-1-2 1,1 0 0,0-2-1,42-7 1,-56 6-128,-1-1 1,1 0 0,0-1 0,-1 0-1,0-1 1,0 0 0,0-1-1,-1 0 1,0-1 0,0 0-1,-1 0 1,1-1 0,-2-1 0,12-12-1,6-15-11,-2-1-1,-1-1 1,-2-1-1,-2-1 0,14-42 1,-18 40-30,-2-2 0,-2 1 0,9-78 0,-14 48-21,-4-112 0,-7 117 74,-2 1 0,-4 0 0,-29-103 0,35 153-65,-1 0 0,0 1 0,-1-1 1,-12-17-1,18 32 4,0-1 1,-1 1-1,1 0 0,-1 1 1,1-1-1,-1 0 0,0 0 1,0 1-1,1-1 1,-1 1-1,0-1 0,-1 1 1,1 0-1,0 0 0,0 0 1,-3-1-1,3 2 0,0 0 0,0 0 0,0 0-1,0 0 1,0 0 0,0 0 0,0 1 0,0-1-1,0 1 1,0 0 0,0-1 0,1 1 0,-1 0-1,0 0 1,0 0 0,1 0 0,-1 0 0,1 0-1,-3 3 1,-3 2 2,1 1-1,0-1 1,1 1-1,0 0 1,0 0-1,0 1 1,1 0-1,0-1 1,-3 10 0,-17 48 33,-18 82 1,6 10 5,-63 530 5,87-520-26,7-1 0,22 212-1,-6-283 26,4-1-1,45 154 1,-54-227-36,1 0 0,1 0 0,1 0 0,1-1 0,12 19 0,-20-36 7,0 0 0,1 0 1,-1 0-1,0 0 0,1-1 1,0 0-1,0 1 0,-1-1 0,1 0 1,1 0-1,3 2 0,-6-4-3,0 1 0,0-1-1,0 0 1,0 0 0,0 0 0,0 0-1,0 0 1,0 0 0,0 0 0,0 0-1,0 0 1,0 0 0,0 0 0,0-1-1,0 1 1,0 0 0,1-1 0,-1 0-1,1 0 1,-1 0 0,0-1-1,1 1 1,-1 0 0,0 0-1,0-1 1,0 1 0,0-1-1,0 1 1,0-1 0,1-2 0,3-13 2,0 0 0,-1-1 0,-1 1 0,-1-1 0,1-18-1,-3 32-3,4-72-129,-4 0 1,-4-1-1,-23-137 0,19 170-34,-19-59 1,22 88 124,0 1 1,-2-1 0,0 1 0,0 0 0,-1 0 0,-1 1 0,-13-15 0,21 27 31,-15-15-24,15 15 24,1 1 1,0-1 0,-1 1-1,1 0 1,-1-1 0,1 1-1,-1-1 1,1 1-1,-1 0 1,1 0 0,-1-1-1,0 1 1,1 0-1,-1 0 1,1 0 0,-1 0-1,1-1 1,-1 1 0,0 0-1,1 0 1,-1 0-1,1 0 1,-1 1 0,0-1-1,1 0 1,-1 0-1,1 0 1,-1 0 0,0 1-1,0-1 0,1 1 0,0-1 0,0 0 0,0 1 0,0-1 0,-1 0 0,1 1 0,0-1 0,0 1 0,0-1-1,0 1 1,0-1 0,0 0 0,0 1 0,0-1 0,0 1 0,0-1 0,0 0 0,0 1 0,0-1 0,0 1 0,1-1 0,-1 0-1,0 1 1,0-1 0,0 1 0,1-1 0,-1 0 0,0 1 0,0-1 0,1 0 0,-1 0 0,0 1 0,1-1 0,-1 0 0,1 1 0,14 11-139,-10-10 119,0 1 0,1-1 0,-1-1 0,1 1 0,-1-1 0,1 1 0,0-2 0,0 1 0,0-1 0,-1 1 0,1-2 0,10 0 0,7-3 36,42-13 0,-36 9-12,17-4-120,171-50-2149,-180 50-862,-8 8-2383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68 8320,'10'-26'3367,"-8"22"-2882,0 1 0,-1 0 0,1-1 0,-1 1 1,0-1-1,0 1 0,0-1 0,0-7 0,-1 11-434,0 0 0,0-1 1,0 1-1,0 0 0,0 0 0,-1 0 0,1 0 1,0-1-1,0 1 0,0 0 0,0 0 1,-1 0-1,1 0 0,0 0 0,0 0 1,-1-1-1,1 1 0,0 0 0,0 0 0,0 0 1,-1 0-1,1 0 0,0 0 0,0 0 1,0 0-1,-1 0 0,1 0 0,0 0 1,0 0-1,-1 0 0,1 0 0,0 0 0,0 1 1,0-1-1,-1 0 0,1 0 0,0 0 1,-11 4 326,4 0-166,1-1-1,0 2 1,0-1-1,1 1 1,-1 0 0,1 0-1,0 0 1,-7 11-1,-4 6 323,-12 27-1,-8 20-37,3 2 1,-37 121 0,-18 160 295,66-234-657,4 2 0,-3 186 1,21-272-183,2-1-1,1 0 1,1 0 0,16 59 0,-14-74 76,0-1 0,1 0-1,1 0 1,1-1 0,0 0-1,1 0 1,1-1 0,0-1-1,1 1 1,15 13 0,-20-21-175,6 5-29,23 17-1,-33-27-328,1 1 0,0-1 0,0 0 0,0 0 0,0 0 0,0 0 0,0-1 1,0 0-1,1 0 0,-1 0 0,8 0 0,1-1-2477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7552,'0'0'-13,"-4"-15"4048,4 15-3962,0 0 1,-1 0 0,1-1 0,0 1 0,0 0-1,0 0 1,0-1 0,0 1 0,0 0 0,0 0 0,1 0-1,-1-1 1,0 1 0,0 0 0,0 0 0,0 0-1,0-1 1,0 1 0,0 0 0,0 0 0,0 0-1,1-1 1,-1 1 0,0 0 0,0 0 0,0 0 0,0 0-1,1 0 1,-1-1 0,0 1 0,0 0 0,0 0-1,0 0 1,1 0 0,-1 0 0,0 0 0,0 0-1,1 0 1,-1 0 0,0 0 0,0 0 0,0 0 0,1 0-1,-1 0 1,0 0 0,0 0 0,0 0 0,1 0-1,-1 0 1,0 0 0,0 0 0,1 0 0,-1 0-1,0 0 1,0 0 0,1 1 0,-1-1-9,1 1 1,0-1-1,0 1 1,-1 0 0,1-1-1,0 1 1,-1 0-1,1-1 1,-1 1-1,1 0 1,-1 0-1,1-1 1,-1 1-1,0 0 1,1 0-1,-1 0 1,0 0 0,1 0-1,-1 1 1,3 21 141,-3-21-131,1 32 208,-4 46 0,-1 17-185,5-83-123,0 0 1,1 0 0,0 0-1,9 27 1,-9-34 54,1-1-1,0 1 1,0 0 0,5 6 0,-7-12-208,-1 0 0,1 1 0,0-1 0,0 0-1,0 0 1,0 0 0,0 0 0,0 0 0,0 0 0,0 0 0,0 0 0,0-1 0,1 1 0,-1 0 0,0 0 0,0-1 0,1 1-1,-1-1 1,1 0 0,-1 1 0,0-1 0,1 0 0,-1 0 0,1 0 0,-1 0 0,1 0 0,-1 0 0,3 0 0,0-4-2250,1-7-858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77 8704,'-26'-15'5264,"25"15"-3968,1 0-246,0 0-117,0 0-138,0-2-686,0 1 1,1 0-1,-1 0 0,1 0 0,-1 0 0,1 0 1,-1 0-1,1 0 0,-1 0 0,1 0 0,0 0 1,0 0-1,0 0 0,-1 0 0,1 0 1,0 0-1,0 1 0,1-2 0,22-12 1439,-20 12-1288,8-3 89,0 1 0,1 0 1,-1 1-1,1 0 0,22-2 1,-19 4 14,32 1 0,-43 0-266,0 0 0,0 1 1,0 0-1,0 0 0,-1 0 0,1 1 0,0 0 0,0-1 0,-1 2 0,8 3 1,-11-4-61,1-1 0,0 1 1,-1-1-1,1 1 1,-1 0-1,0 0 0,1 0 1,-1 0-1,0 0 1,0 0-1,-1 0 0,1 0 1,0 0-1,-1 1 0,1-1 1,-1 0-1,1 0 1,-1 1-1,0-1 0,0 0 1,0 1-1,-1-1 1,1 3-1,-2 5 28,-1 1 0,0-1 0,-7 17 0,5-14-46,-83 202 318,25-64-159,60-142-202,-1 0 1,1 0-1,1 0 0,0 0 1,0 1-1,-1 15 0,3-22 31,0 0 1,1 0-1,-1 1 0,1-1 1,-1 0-1,1 0 0,0 0 1,0 1-1,0-1 0,1 0 0,-1 0 1,1-1-1,0 1 0,0 0 1,0-1-1,0 1 0,0-1 1,0 1-1,1-1 0,-1 0 1,1 0-1,4 3 0,0-2 11,-1 0 0,1-1-1,0 1 1,0-2 0,0 1 0,0-1-1,0 0 1,7 0 0,11 2 9,7 1-39,61-3 0,-55-1-1636,-37 0 1159,1 0 0,-1 0 0,1 0-1,-1 0 1,0 0 0,1 0 0,-1 1 0,0-1-1,1 1 1,-1-1 0,0 1 0,1-1 0,-1 1-1,0 0 1,0 0 0,0-1 0,1 1-1,-1 0 1,0 0 0,0 0 0,-1 0 0,1 0-1,1 3 1,0 7-4338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9728,'0'0'18,"4"-6"1038,-1 1-1,2 0 1,-1 0-1,0 0 1,9-6 0,-12 10-874,0 0 0,0 0 1,1 0-1,-1 1 0,0-1 0,1 0 1,-1 1-1,1-1 0,-1 1 1,0 0-1,1-1 0,-1 1 1,1 0-1,-1 0 0,1 0 0,-1 0 1,1 0-1,-1 0 0,1 0 1,-1 1-1,1-1 0,-1 0 0,0 1 1,1-1-1,-1 1 0,1 0 1,-1-1-1,0 1 0,0 0 0,1 0 1,-1 0-1,2 1 0,1 4 64,1 0-1,-1 0 1,0 0-1,0 0 1,0 1-1,-1 0 1,0-1-1,-1 1 1,1 0 0,1 9-1,1 2 105,20 61 411,-5 0 0,-2 2-1,-5 0 1,-2 1 0,-2 137 0,-14-88-559,-5-1-1,-7-1 1,-5 0-1,-65 211 1,83-327-286,1-4-242,0 0 1,1 0-1,0 0 1,0 1-1,0 12 1,7-40-8287,14-24 574,2 11 3206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12288,'-9'5'4639,"9"-5"-3583,4 7 384,1-2-64,4-2-448,9 6 0,9-2-448,13 1-192,13-1-192,10-2-96,-5-1 32,-5-1-32,-8 2 0,-9 2-1632,-14 2-640,-10 6-3679,-7 9-1633,-13 3 3840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10624,'-27'24'4032,"27"-16"-3136,0 4 895,5-8 129,4 4-544,4-1-128,10 2-608,8-1-224,4-5-256,5 1-192,1-4 0,-5 0-32,-2 5-64,-2-2-1408,-1 1-544,-4 1-1503,9-2-577,-1-3-96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13312,'-15'-7'4346,"16"6"-664,8-1-1812,10 2-254,155 22 437,-97-15-2826,107 11-4043,-148-10 837,-4 3-1524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 12288,'-3'-2'504,"-7"-12"2997,10 13-3395,0 0 0,0 1 0,0-1 0,0 1 0,0-1 0,0 1 0,0-1 0,0 1-1,0-1 1,1 0 0,-1 1 0,0-1 0,0 1 0,1-1 0,-1 1 0,0-1 0,0 1 0,1-1 0,-1 1 0,1 0-1,-1-1 1,0 1 0,1-1 0,-1 1 0,1 0 0,-1-1 0,1 1 0,0-1 0,1 1 81,-1-1-1,0 0 1,1 0 0,-1 1 0,1-1 0,-1 0 0,1 1 0,-1 0-1,1-1 1,-1 1 0,1 0 0,-1 0 0,1 0 0,0 0 0,-1 0-1,1 0 1,-1 0 0,1 0 0,-1 1 0,1-1 0,-1 1 0,1-1-1,-1 1 1,1-1 0,-1 1 0,0 0 0,1 0 0,1 1 0,-1 0-44,1 0 1,-1 1 0,1-1 0,-1 1 0,0 0 0,0 0 0,0 0 0,0 0 0,-1 0 0,1 0 0,-1 0 0,2 5 0,3 21 215,0 0 0,-2 0 0,0 44 1,0-18 32,18 162 753,-9-104-770,44 309-312,-30-241-2670,-22-127-1427,-6-19-2843,-3-20 1656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45 7808,'-12'-12'2572,"-13"-12"997,23 23-3375,1 0-1,0 0 1,0 0-1,-1 1 0,1-1 1,0 0-1,-1 1 0,1-1 1,0 1-1,-1 0 0,1-1 1,-1 1-1,1 0 1,-1 0-1,1 0 0,0 0 1,-1 0-1,1 0 0,-1 0 1,-1 1-1,3-1-178,0 0 0,0 0 0,0 0 0,0 0 0,0 0 0,-1 0 0,1 0 0,0 0 0,0 0 0,0 0 0,0 0 0,0 0 0,0 0 0,0 1 0,0-1 0,-1 0 0,1 0 0,0 0 0,0 0 0,0 0 0,0 0 0,0 0-1,0 0 1,0 0 0,0 0 0,0 1 0,0-1 0,0 0 0,0 0 0,0 0 0,0 0 0,0 0 0,0 0 0,0 0 0,0 0 0,0 1 0,0-1 0,0 0 0,0 0 0,0 0 0,0 0 0,0 0 0,0 0 0,0 0 0,0 1 0,0-1 0,0 0 0,0 0 0,0 0 0,0 0 0,0 0 0,0 0 0,0 0 0,0 0 0,1 0 0,7 6 585,14 3 286,7-5-170,1-2-1,0-1 0,55-5 0,-28 0-472,169-3 189,-173 2-333,-36 3-678,0 0 1,-1 1-1,1 1 0,22 2 1,-38-2 494,-1 0 0,0 0-1,1 0 1,-1 0 0,1 0 0,-1 1 0,0-1 0,1 0 0,-1 0 0,0 0 0,1 0 0,-1 0 0,0 1 0,1-1 0,-1 0-1,0 0 1,0 0 0,1 1 0,-1-1 0,0 0 0,0 0 0,1 1 0,-1-1 0,0 0 0,0 1 0,0-1 0,0 0 0,1 1-1,-1 0-84,0 0 1,0-1-1,-1 1 0,1 0 0,0-1 0,0 1 0,0 0 0,-1-1 0,1 1 0,0-1 0,-1 1 0,1 0 0,0-1 0,-1 1 0,0 0 1,-15 15-4568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9984,'-12'10'3205,"12"-10"-3148,0 0-1,0 0 1,0 0 0,0 1-1,0-1 1,0 0 0,0 0-1,0 0 1,0 0 0,0 1-1,1-1 1,-1 0 0,0 0 0,0 0-1,0 0 1,0 1 0,0-1-1,0 0 1,0 0 0,0 0-1,0 0 1,1 1 0,-1-1-1,0 0 1,0 0 0,0 0-1,0 0 1,0 0 0,1 0-1,-1 0 1,0 0 0,0 0 0,0 1-1,0-1 1,1 0 0,-1 0-1,0 0 1,0 0 0,0 0-1,0 0 1,1 0 0,-1 0-1,0 0 1,0 0 0,0 0-1,1 0 1,-1-1 0,12 3 1259,12-2 188,1-1 0,37-7 0,27-6-1115,0 3 1,114 2-1,-108 12-955,-79-1-1807,30 8 0,-45-10 1944,1 0-1,-1 1 1,1-1-1,-1 1 1,0-1-1,1 1 1,-1 0-1,0 0 1,1-1 0,-1 1-1,0 0 1,0 0-1,0 0 1,0 0-1,0 1 1,0-1-1,0 0 1,1 2-1,0 11-3500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512 203 6784,'6'-8'1181,"1"1"0,1 0 1,14-11-1,-15 13-588,-1-1 0,0 0 1,0 0-1,0-1 0,8-12 0,-5 6-35,-6 10-328,-1 0-1,0 0 1,-1 0 0,1-1-1,0 1 1,-1 0-1,0 0 1,0-1 0,0 1-1,0-1 1,0 1-1,-1-1 1,1 0 0,-1 1-1,0-1 1,0 1 0,0-1-1,-1-3 1,0 5-168,0 1 1,0 0 0,1-1 0,-1 1-1,0 0 1,0 0 0,0 0-1,-1-1 1,1 1 0,0 0 0,0 0-1,0 1 1,-1-1 0,1 0-1,0 0 1,-1 1 0,1-1-1,-1 1 1,-1-1 0,-31-7 384,17 6-401,1 1 0,0 0 0,-1 1 0,1 1 0,0 1 0,0 0 0,0 1 0,-19 6 0,15-2-30,1 0 0,0 2-1,0 0 1,1 1 0,-31 23 0,21-10 35,1 1 0,1 1 0,2 1 0,0 2 0,2 0 0,1 1 0,-21 40 0,35-57-13,1 1 0,0 1 0,1-1 0,0 1 0,1 0 0,0 0 0,2 0 0,-1 0 0,2 1-1,0 24 1,1-28 2,1-1-1,1 0 0,0 1 0,0-1 1,1 0-1,0 0 0,0 0 0,1-1 1,1 1-1,0-1 0,0 0 1,1-1-1,0 1 0,0-1 0,13 13 1,-13-15 5,1 0 0,0-1 0,0 0 0,1 0 0,-1-1 0,1 1 0,0-2 0,1 1 0,-1-1 0,0 0 0,13 2 0,-9-3 4,0-1-1,0 0 1,0-1 0,0 0 0,0-1-1,0 0 1,20-5 0,-12 0 8,0-1 0,0 0-1,0-1 1,-1-2 0,-1 0 0,0 0 0,0-2 0,-1 0-1,21-19 1,-30 23-37,-1-1 0,1 1 0,-1-1 0,-1-1 0,0 1-1,0-1 1,-1 0 0,0-1 0,0 1 0,-1-1 0,-1 0 0,0 0 0,2-14-1,-3 5-1,0 0-1,-1-1 1,-1 1-1,-1 0 0,-1-1 1,-6-28-1,2 33 103,6 15-115,-1 1 1,1 0-1,0 0 1,0-1-1,0 1 0,-1 0 1,1 0-1,0-1 1,-1 1-1,1 0 0,0 0 1,-1-1-1,1 1 1,0 0-1,-1 0 1,1 0-1,0 0 0,-1 0 1,1 0-1,0 0 1,-1-1-1,1 1 1,-1 0-1,0 1 4,0 0-1,0-1 1,0 1-1,1 0 1,-1-1-1,0 1 1,0 0 0,1 0-1,-1 0 1,1-1-1,-1 1 1,1 0-1,-1 0 1,1 0 0,-1 0-1,1 0 1,0 0-1,-1 0 1,1 0-1,0 0 1,0 0 0,0 0-1,0 0 1,0 2-1,-1 10 105,1 1 0,0-1-1,1 0 1,0 0 0,1 0-1,1 0 1,7 23 0,-3-19-25,0-1 1,1 1-1,0-1 1,2 0-1,12 16 1,-4-10-36,0-2 1,1 0-1,1-1 1,1-1 0,0 0-1,2-2 1,35 20-1,-50-32-47,54 28 54,-54-28-30,1-1 1,0 0 0,0 0-1,18 3 1,-13-7 63,-14 1-92,1-1-1,-1 1 1,0 0-1,1 0 1,-1 0 0,0 0-1,0-1 1,1 1-1,-1 0 1,0 0 0,0-1-1,1 1 1,-1 0 0,0 0-1,0-1 1,0 1-1,0 0 1,1 0 0,-1-1-1,0 1 1,0 0-1,0-1 1,0 0-68,0 0-1,0 0 1,-1 0-1,1 1 1,0-1-1,0 0 1,-1 0-1,1 1 1,0-1 0,-1 0-1,1 1 1,-1-1-1,1 0 1,-1 1-1,1-1 1,-1 0-1,0 1 1,1-1 0,-1 1-1,1-1 1,-1 1-1,-1-1 1,-6-3-1601,5 2-1455,2 1-3571,12 5 2037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70 8192,'21'-27'3856,"-20"26"-3787,2-2 591,1-1 0,-1 1 0,0-1 0,0 1 0,-1-1 0,1 0 0,2-6 0,-5 10-598,0 0 1,0-1 0,0 1-1,0 0 1,0-1 0,0 1-1,0 0 1,0-1 0,-1 1-1,1 0 1,0 0 0,0-1-1,0 1 1,-1 0 0,1 0-1,0-1 1,0 1 0,0 0-1,-1 0 1,1 0 0,0-1-1,-1 1 1,1 0 0,0 0-1,0 0 1,-1 0-1,1 0 1,0-1 0,-1 1-1,1 0 1,0 0 0,-1 0-1,1 0 1,-1 0 0,-14 1 453,6 1-374,0 0 0,0 1 0,0-1-1,1 2 1,-1-1 0,1 1 0,0 1 0,0 0 0,0 0-1,1 0 1,-1 1 0,1 0 0,-10 11 0,-3 8 220,0 0 0,-25 45 0,37-57-277,-26 41 256,-151 256 997,139-225-828,-59 161 0,88-196-326,2 1 1,-12 81-1,23-100-97,1 1 1,2 0-1,1 0 0,1 0 1,8 44-1,-1-41-1,2 1 1,1-1-1,21 45 0,61 95 76,-66-132-125,3-1-1,1-1 1,2-1 0,42 39-1,-53-59-18,2-1-1,0-1 1,1 0-1,1-2 1,0-1 0,2-2-1,-1 0 1,38 12-1,-48-21 38,21 5 0,-34-9-79,1-1 0,0 1-1,0-1 1,0 0 0,0 0-1,-1 0 1,1-1 0,0 0-1,6-1 1,-10 2-72,0-1 0,0 1 0,-1 0 0,1-1 0,0 1 0,0-1 0,0 1 0,0-1 1,-1 1-1,1-1 0,0 1 0,-1-1 0,1 0 0,0 1 0,-1-1 0,1 0 0,-1 0 0,1 0 0,-1 1 0,1-1 1,-1 0-1,0 0 0,1 0 0,-1 0 0,0 0 0,0 0 0,1 0 0,-1 0 0,0 0 0,0 1 0,0-1 0,-1-2 1,1 1-398,0 1 1,-1-1-1,1 1 1,-1 0 0,0-1-1,1 1 1,-1-1-1,0 1 1,0 0 0,0-1-1,0 1 1,0 0 0,0 0-1,0 0 1,0 0-1,0 0 1,-1 0 0,1 0-1,-3-1 1,-9-2-4585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6656,'8'-31'3204,"-8"30"-2845,1-1 1,0 0-1,0 0 1,-1 1-1,1-1 1,0 0 0,0 1-1,1-1 1,-1 1-1,0-1 1,0 1-1,1 0 1,-1-1-1,3 0 1,-4 2-337,0 0 0,1 0 0,-1 0 1,0 0-1,0 0 0,1 0 0,-1 0 0,0 1 1,0-1-1,0 0 0,1 0 0,-1 0 0,0 0 1,0 1-1,0-1 0,1 0 0,-1 0 0,0 0 0,0 1 1,0-1-1,0 0 0,0 0 0,0 1 0,0-1 1,1 0-1,-1 0 0,0 1 0,0-1 0,0 0 1,0 0-1,0 1 0,0-1 0,0 0 0,0 0 0,0 1 1,0-1-1,0 0 0,-1 0 0,1 1 0,0 16 414,0-13-303,-1 81 596,3 101-782,1-164-667,6 28-1,0 2-4652,-8-36 2018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2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3072,'13'-24'1120,"-8"12"-864,-1 5-64,1 2-96,-5 5-320,0 0 0,0 0-1024,4 0-384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30 7168,'22'-26'4405,"-21"25"-3264,-1 1-1019,-1-1-1,1 1 1,-1 0 0,1 0-1,0 0 1,-1-1-1,1 1 1,-1 0-1,1 0 1,0 0 0,-1 0-1,1 0 1,-1 0-1,1 0 1,0 0 0,-1 0-1,1 0 1,-1 0-1,1 0 1,-1 0-1,1 0 1,0 0 0,-1 0-1,1 0 1,-1 1-1,1-1 1,0 0-1,-1 0 1,1 0 0,-1 1-1,-15 13 999,11-7-860,-1 0 0,-7 15 0,3 2 185,1 1-1,1 0 1,1 0-1,-5 38 1,8-44-284,-16 91 543,5 2 0,5 0 0,5 0 0,11 145 0,-3-227-570,2 1-1,0-1 0,2 0 1,2 0-1,0-1 0,14 29 1,-20-53-112,-1-1 1,1 0-1,0 0 1,0 0-1,0 0 1,1 0-1,-1-1 0,1 1 1,0-1-1,0 0 1,0 0-1,0 0 1,1-1-1,-1 1 1,1-1-1,-1 0 1,1-1-1,0 1 1,0-1-1,0 0 1,0 0-1,5 0 1,-8-1-177,-1 0 1,0 0-1,0-1 0,1 1 1,-1 0-1,0-1 0,0 1 1,0-1-1,0 1 0,1-1 1,-1 0-1,0 0 0,0 1 1,0-1-1,0 0 0,-1 0 1,1 0-1,0 0 1,0 0-1,0 0 0,-1 0 1,1 0-1,-1 0 0,2-2 1,-1 1-507,0 0 1,0 0 0,0 1 0,0-1-1,0 1 1,0-1 0,1 1 0,-1-1-1,1 1 1,2-2 0,10-3-3368,3-5 33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2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86 8064,'-2'-2'572,"0"1"1,-1-1-1,1 0 0,-1 1 1,0 0-1,1 0 1,-1 0-1,0 0 1,0 0-1,0 0 0,0 1 1,0-1-1,0 1 1,-3 0-1,5 0 191,6 0-568,-1 1 0,0-1 0,0-1 0,0 1 0,0-1 0,0 1 0,0-1 0,0 0 0,0 0 0,-1-1 0,1 1 0,4-4 0,6 0 112,23-8 228,0 2-1,52-9 1,-64 16-280,0 1 1,0 2-1,0 0 0,43 5 0,-57-3-94,0 1-1,0 0 1,0 1 0,0 1-1,0-1 1,18 10 0,-26-11-108,1 0 1,-1 1-1,0-1 1,0 1 0,1-1-1,-2 1 1,1 0-1,0 0 1,-1 0 0,1 0-1,-1 1 1,0-1-1,0 1 1,0-1 0,0 1-1,-1 0 1,1-1-1,-1 1 1,0 0 0,-1 0-1,1 0 1,0 4 0,-1 0-6,-1-1 1,0 1 0,0-1 0,0 1-1,-1-1 1,0 0 0,-1 0 0,0 0-1,0 0 1,0 0 0,-1 0 0,0-1 0,-7 10-1,-7 6 6,-1 0-1,-26 21 0,-2 0-19,11-11 11,-32 37 0,58-58-78,1 0-1,1 1 1,-1 0-1,2 1 1,0 0-1,0 0 1,-7 24-1,13-35 32,0 0 0,1 0-1,-1 0 1,1 0-1,-1 0 1,1 0 0,0 0-1,0 0 1,0 1 0,0-1-1,0 0 1,0 0 0,1 0-1,-1 0 1,1 0 0,-1 0-1,1 0 1,0 0-1,0 0 1,0 0 0,0 0-1,0-1 1,0 1 0,0 0-1,1-1 1,-1 1 0,1-1-1,-1 1 1,1-1 0,-1 0-1,1 1 1,0-1 0,2 1-1,6 3-22,-1-1 0,1-1-1,0 1 1,-1-2-1,2 1 1,-1-1 0,15 0-1,77-1-625,-52-2 119,-38 1-609,28 1-2100,-22 4-1220,-2 4-4253,-11-5 4266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10624,'0'0'143,"1"0"0,-1-1 0,0 1 0,1 0 0,-1-1 0,0 1 0,1 0 0,-1 0 0,0-1 0,1 1 0,-1 0 0,0 0 0,1-1 1,-1 1-1,1 0 0,-1 0 0,1 0 0,-1 0 0,0 0 0,1 0 0,-1 0 0,1 0 0,-1 0 0,1 0 0,-1 0 0,1 0 0,-1 0 0,0 0 0,1 0 0,-1 0 1,1 0-1,-1 0 0,1 1 0,0-1 0,14 11 511,-10-8-76,2 2-191,1 1 0,-1 0-1,0 0 1,-1 0 0,0 1-1,0 0 1,0 0 0,-1 1-1,0-1 1,0 1 0,-1 1-1,0-1 1,6 17 0,1 9-21,0 0 0,-3 0 0,0 1 1,-3 0-1,0 0 0,-3 1 0,-1 0 0,-4 45 1,-11 58-105,-5 71 71,14-68-6971,4-148-14,2-10 643,3-4 1796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2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9216,'8'-19'5253,"18"-34"0,-25 52-5199,0-1 211,0 0 0,0 0 0,1-1 1,-1 1-1,1 0 0,0 0 0,0 0 0,3-3 0,-3 5-207,-1 0-1,0-1 1,0 1 0,0 0 0,0-1-1,0 1 1,1 0 0,-1 0-1,0 0 1,0 0 0,0 0-1,1 0 1,-1 1 0,0-1 0,0 0-1,0 1 1,0-1 0,0 1-1,1-1 1,-1 1 0,0-1 0,0 1-1,0 0 1,1 0 0,8 7 111,-1-1 1,0 2-1,0-1 1,0 1-1,-1 0 1,0 1-1,-1 0 1,0 0-1,-1 1 1,0 0-1,-1 0 1,0 0-1,4 14 1,-7-16-47,-1 0 0,1 0 0,-2 0 0,1 0 0,-1 0 0,-3 17 0,-14 53 175,12-62-318,1 0 0,1 0 0,0 1 1,1 0-1,0 20 0,3-35 25,-1 0 0,0 0 0,1 0 1,0 0-1,0 0 0,0 0 0,0-1 0,0 1 1,1 0-1,-1-1 0,1 1 0,-1 0 0,1-1 0,0 0 1,0 0-1,0 1 0,0-1 0,1 0 0,-1 0 1,1-1-1,-1 1 0,1-1 0,-1 1 0,1-1 1,0 0-1,0 0 0,0 0 0,5 1 0,8 1-77,0 0 0,1-1 1,-1-1-1,20-1 0,-22 0-146,15-2-691,22 1-2500,-46 2 2474,-1-1 0,1 0 0,0 1 1,0 0-1,-1 0 0,1 1 0,7 2 0,2 5-3875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2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6656,'-17'0'5539,"27"0"2010,16 0-1913,-11 0-7406,95-1 2666,129 3-155,-183 3-582,26 1-46,-36-4 284,-24-1-1675,0-1-4934,-21 1 2760,-1 3 1481,0-4 1496,0 4-3637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45 7552,'0'-1'361,"1"-1"1,-1 1-1,0 0 1,0 0 0,1-1-1,-1 1 1,1 0-1,-1 0 1,1 0-1,-1 0 1,1-1 0,0 1-1,0 0 1,-1 0-1,1 0 1,0 1-1,0-1 1,0 0-1,0 0 1,2-1 0,24-12 1798,-16 9-1060,-11 5-1062,0 0 1,0 0 0,1 0-1,-1 0 1,0-1 0,0 1 0,1 0-1,-1 0 1,0 0 0,0 0-1,1 0 1,-1 0 0,0 0-1,0 0 1,1 0 0,-1 0-1,0 0 1,0 0 0,1 0-1,-1 0 1,0 0 0,0 0-1,1 0 1,-1 1 0,0-1-1,0 0 1,1 0 0,-1 0 0,0 0-1,0 0 1,0 0 0,1 1-1,-1-1 1,0 0 0,0 0-1,0 0 1,0 1 0,0-1-1,1 0 1,-1 0 0,0 1-1,0-1 1,0 0 0,0 0-1,0 1 1,0-1 0,0 0-1,0 0 1,0 1 0,0 0 42,0 1 1,0-1 0,0 1-1,0-1 1,0 1 0,0-1-1,0 1 1,-1-1-1,1 0 1,-1 3 0,-5 6 139,0 1 1,0-1 0,-15 18-1,-13 19 66,22-26-150,1 0-1,1 0 1,1 1-1,-11 44 1,17-56-77,1 1 1,0 0 0,0-1 0,1 1 0,1 0-1,0-1 1,1 1 0,0 0 0,0-1 0,1 1-1,4 14 1,-3-19 1,-1 0 0,1 1 0,0-1-1,1 0 1,-1-1 0,1 1 0,1 0 0,-1-1 0,1 0-1,0 0 1,0-1 0,0 1 0,0-1 0,1 0-1,0 0 1,0-1 0,0 0 0,9 4 0,-2-2 2,0 0 0,0-1 0,0-1 0,27 4 0,100 2-43,-133-9-576,-1 0 1,1 1-1,-1 0 0,0 0 0,9 3 1,14 8-6528,-20-9 2618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7680,'1'-3'583,"-1"-1"0,1 0-1,0 0 1,0 1 0,0-1 0,0 0 0,1 1 0,3-7 0,4-10 1520,-6 12-1058,1 0 0,0 0 1,7-10-1,-11 18-1013,0-1 0,1 1 0,-1 0 0,0 0 0,0 0 0,0-1-1,1 1 1,-1 0 0,0 0 0,1 0 0,-1 0 0,0-1 0,0 1 0,1 0 0,-1 0 0,0 0 0,1 0-1,-1 0 1,0 0 0,0 0 0,1 0 0,-1 0 0,0 0 0,1 0 0,-1 0 0,0 0 0,1 0 0,-1 0 0,0 0-1,1 0 1,-1 1 0,0-1 0,0 0 0,1 0 0,-1 0 0,0 0 0,0 1 0,1-1 0,-1 0 0,0 0-1,0 0 1,0 1 0,1-1 0,-1 0 0,0 1 0,0-1 0,0 0 0,0 0 0,0 1 0,1-1 0,-1 0-1,0 1 1,0-1 0,0 0 0,0 0 0,0 1 0,0-1 0,0 0 0,0 1 0,0-1 0,1 10 265,-1 0-1,0-1 1,0 1 0,-1-1 0,-3 18 0,-1 6 39,-17 172 480,17-3-384,5-195-405,8 222 645,-2-170-598,25 107 1,-13-98-4326,-17-61 2585,-2-6-2513,1-1-535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223 116 8320,'49'-67'6922,"-39"55"-5865,-5 6-215,-1 0 1,8-14-1,-7 16-294,-9 12 717,-8 10-895,-2 0 0,-15 16 0,-12 14-77,18-15-89,2 0 0,-34 68-1,-17 82 173,63-153-309,1 0 0,-9 62 0,16-74-13,0 0 1,1 1-1,1-1 0,0 0 0,2 0 1,6 27-1,0-15 56,2 0 1,1 0 0,2-1-1,0-1 1,2-1-1,1 0 1,1-1-1,2-1 1,0 0-1,28 24 1,-32-34-448,0-1-1,2-1 1,28 18 0,-44-30 134,0 0 0,-1 0 0,1 0 1,0 0-1,0-1 0,0 1 0,0-1 1,0 1-1,0-1 0,1 0 0,2 1 1,-4-2-102,0 1 0,0 0 1,0 0-1,0-1 0,0 1 0,0-1 1,0 1-1,0-1 0,0 1 1,0-1-1,0 0 0,0 1 1,-1-1-1,1 0 0,0 0 0,0 1 1,-1-1-1,1 0 0,-1 0 1,1 0-1,0-2 0,4-4-4202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8192,'-1'-1'424,"0"0"0,0-1 0,0 1 0,1-1 1,-1 1-1,0 0 0,0-1 0,1 1 0,-1-1 0,1 1 1,-1-1-1,1 0 0,0 1 0,0-1 0,0 1 0,0-1 1,0 0-1,0 1 0,0-1 0,0 1 0,0-1 0,1 0 1,-1 1-1,1-2 0,0 1-314,0 0-1,0 1 1,1-1-1,-1 1 1,0 0-1,0-1 1,1 1 0,-1 0-1,1 0 1,-1-1-1,1 1 1,-1 0-1,4-1 1,8-3 130,1 0 0,0 0 0,0 1 0,0 1 0,1 1 0,-1 0 0,1 0 0,-1 2 0,1-1 0,0 2 0,23 3 0,-33-3-86,-1 0 0,1 0 0,0 1 0,8 3 0,-11-5-105,-1 1 0,1 0-1,-1 0 1,0 0 0,1 0-1,-1 0 1,0 0 0,0 0-1,0 0 1,0 0 0,1 0-1,-2 1 1,1-1 0,0 1 0,0-1-1,0 0 1,-1 1 0,1-1-1,0 4 1,0 2 8,-1-1 1,0 1 0,0 0-1,-1-1 1,0 1-1,0-1 1,0 1-1,-1-1 1,0 1 0,-5 9-1,-34 64-61,34-69 31,-10 19-3,-26 47 33,37-64-70,0 1-1,1-1 0,-6 27 1,10-37 5,0 1 1,1-1 0,0 1 0,0-1 0,0 1-1,0-1 1,0 1 0,1-1 0,-1 1 0,1-1-1,0 0 1,0 1 0,1-1 0,1 5 0,0-4 5,0 0 1,0 0-1,0 0 1,1 0-1,-1 0 1,1-1 0,0 1-1,0-1 1,4 3-1,8 2 18,-1 0 0,1-1 0,1 0 0,27 7 0,23 1-1177,-9-3-4329,-27 0-3341,-14-4 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7808,'3'-31'4912,"-3"30"-3622,0 1-122,0 0-16,0 1-75,-1 50 510,3 103 377,1-110-1595,11 65-1,-10-93-344,1-1 0,8 19 1,-7-20-44,-1 1 0,6 23 0,-10-22-565,-1-15 463,0-1 0,0 0 0,0 0 0,0 1 0,0-1-1,0 0 1,0 1 0,0-1 0,0 0 0,0 0 0,0 1 0,0-1-1,0 0 1,0 0 0,0 1 0,0-1 0,0 0 0,-1 0-1,1 1 1,0-1 0,0 0 0,0 0 0,0 0 0,-1 1-1,1-1 1,0 0 0,0 0 0,0 0 0,-1 0 0,1 0-1,0 1 1,0-1 0,-1 0 0,1 0 0,0 0 0,0 0-1,-1 0 1,1 0 0,0 0 0,0 0 0,-1 0 0,1 0 0,0 0-1,-1 0 1,1 0 0,0 0 0,0 0 0,-1 0 0,1 0-1,0 0 1,0 0 0,-1-1 0,1 1 0,0 0 0,-4-5-3005,3-6-628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7424,'-2'-2'2494,"5"-1"-778,11-9 63,21-10-35,-21 15-1234,0 1 0,1 1 0,0 0 0,0 1 0,0 0-1,18-1 1,-8 2-78,0 2 0,1 1-1,27 4 1,200-1 564,-91-6-947,30 6 410,215 9 922,39 8-1237,-368-19-124,0-3 0,0-4 0,133-27 0,-208 33-2371,-9 1 261,-19 6-1785,5-2 277,-2 2-274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10624,'0'-18'3509,"0"18"-3460,0 0-1,0 0 1,0 0 0,0-1-1,0 1 1,0 0 0,0 0-1,0 0 1,0 0 0,0-1-1,0 1 1,0 0 0,0 0 0,0 0-1,0-1 1,0 1 0,0 0-1,0 0 1,0 0 0,1 0-1,-1-1 1,0 1 0,0 0-1,0 0 1,0 0 0,0 0-1,1 0 1,-1-1 0,0 1 0,0 0-1,1-1 158,0 0 0,0 0 0,1 1 0,-1-1-1,0 0 1,0 0 0,1 1 0,-1-1 0,0 1 0,1-1 0,-1 1 0,0 0-1,1-1 1,-1 1 0,1 0 0,-1 0 0,1 0 0,-1 0 0,0 0-1,1 0 1,-1 1 0,1-1 0,-1 0 0,2 1 0,3 1 73,0 1-1,0 0 1,-1 0 0,1 0 0,0 1 0,-1 0-1,0 0 1,0 0 0,0 0 0,-1 1 0,8 9 0,-3-1 56,-1 0 1,0 0-1,10 25 1,-1 4 316,-2 1 0,19 87 1,-16-48-349,6 89 0,-19-116-327,-4 1 0,-8 92-1,5-133-302,1 1-773,-7 29 1,7-41 359,0 0 1,-1 1-1,0-1 1,1 0-1,-1 0 0,0 0 1,-1-1-1,1 1 1,-1 0-1,0-1 1,-4 5-1,-3 1-9138,6-6 5728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8832,'-25'-7'4325,"13"8"-1569,12 0-2669,0-1 1,0 0-1,0 1 1,-1-1 0,1 0-1,0 1 1,0-1-1,0 0 1,0 1-1,0-1 1,0 0 0,0 1-1,0-1 1,0 0-1,0 1 1,0-1-1,0 0 1,0 1 0,0-1-1,1 0 1,-1 1-1,0-1 1,0 0-1,0 0 1,0 1 0,1-1-1,-1 0 1,0 1-1,0-1 1,0 0-1,1 0 1,-1 1 0,1-1-1,0 2 15,1-1 1,0 1-1,0-1 0,-1 1 1,1-1-1,0 0 0,1 0 1,-1 0-1,0 0 0,0 0 1,0 0-1,4 1 0,35 4 1155,107-5 589,-91-1-1591,266 11 230,-297-10-559,10 1-447,-34-2 253,0 0 0,1 1-1,-1-1 1,0 1 0,0 0-1,1-1 1,-1 1 0,0 0-1,0 0 1,3 2 0,-5-3 215,0 1 0,0-1-1,0 0 1,0 0 0,0 0 0,0 0 0,0 1 0,0-1 0,0 0 0,0 0 0,0 0 0,0 0 0,0 0-1,0 1 1,0-1 0,0 0 0,0 0 0,0 0 0,-1 0 0,1 0 0,0 1 0,0-1 0,0 0 0,0 0-1,0 0 1,0 0 0,0 0 0,-1 0 0,1 0 0,0 1 0,0-1 0,0 0 0,0 0 0,0 0 0,0 0-1,-1 0 1,1 0 0,0 0 0,0 0 0,0 0 0,0 0 0,-1 0 0,1 0 0,-29 22-7227,15-14 3227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8960,'-4'-24'2981,"4"24"-2930,0 0-1,0-1 1,0 1-1,0 0 1,-1-1-1,1 1 1,0 0-1,0-1 1,0 1 0,0 0-1,0-1 1,1 1-1,-1 0 1,0-1-1,0 1 1,0 0-1,0 0 1,0-1 0,0 1-1,0 0 1,1-1-1,-1 1 1,0 0-1,0-1 1,5-5 637,0 0 0,1 0 0,-1 0 0,1 1 0,0 0 0,0 0 0,11-7 0,-16 12-653,0 0-1,0 0 1,-1-1 0,1 1 0,0 0 0,0 0 0,0 0-1,-1 0 1,1 0 0,0 0 0,0 0 0,0 0 0,0 0-1,-1 0 1,1 0 0,0 1 0,0-1 0,0 0 0,-1 0-1,1 1 1,1 0 0,-1 0 42,1 0 0,-1 1 0,1-1 0,-1 0 0,1 1 0,-1-1 0,0 1 0,2 3-1,0 2 120,0-1 0,0 1 0,-1 0-1,3 10 1,-1 12 90,0 0 0,-2 0 0,-3 43 1,1-24-88,0 18-72,1 166 206,16-5-1081,-15-200-127,1 12-1892,-3-37 1708,1 1-1,-1 0 1,1-1 0,0 1-1,0-1 1,0 1-1,0-1 1,0 1-1,1-1 1,2 4-1,5 2-3190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9344,'-20'-22'5200,"20"21"-5103,-1 1 0,1 0 0,0-1 0,-1 1 1,1 0-1,0-1 0,0 1 0,0-1 0,-1 1 1,1-1-1,0 1 0,0 0 0,0-1 1,0 1-1,0-1 0,0 1 0,-1-1 0,1 1 1,0-1-1,1 1 0,-1-1 0,0 1 0,0-1 1,0 1-1,0-1 0,0 1 0,0 0 1,0-1-1,1 1 0,-1-1 0,0 1 0,1-1 1,7-9 485,0 5-287,-1 1 0,1 0 0,0 1 0,0-1 0,0 2 0,15-4 0,48-6 475,-57 11-607,0 1-1,0 0 1,0 1-1,-1 0 1,20 5-1,-23-4 48,-1 0 0,0 1 0,0 1 0,0-1 0,0 2 0,0-1 0,-1 1 0,10 7 0,-16-10-151,0-1 0,0 1 0,0 0 0,0 0 0,-1 0 0,1 0 0,-1 0 0,1 0 0,-1 1 0,0-1 0,0 0-1,0 1 1,0-1 0,0 1 0,0-1 0,-1 1 0,1-1 0,-1 1 0,0-1 0,0 1 0,0 0 0,0-1 0,0 1 0,0-1 0,-1 1 0,1-1 0,-1 1 0,0-1 0,0 1 0,0-1 0,0 1 0,0-1 0,0 0 0,-1 0 0,1 0 0,-4 4 0,-5 5 8,0 0 0,0-1 1,-2 0-1,-19 14 1,-5 4-246,34-27 166,1 0 1,-1 0-1,1 1 1,0-1-1,0 0 1,0 1-1,0-1 1,0 0-1,0 1 1,0 0-1,0-1 1,0 1-1,1-1 1,-1 1-1,1 0 1,-1-1-1,1 1 1,0 0-1,-1 0 1,1 2-1,1-1 5,-1 0 0,1 0 0,0 0 0,0-1 0,0 1 0,0 0 0,1 0 0,-1-1 0,1 1 0,-1-1 0,1 0 0,3 4 0,13 17 17,-1 0 1,-1 1-1,-1 0 0,-2 2 0,0-1 0,-2 2 1,0 0-1,-2 0 0,8 43 0,-14-54 225,-1 1 1,-1 0-1,0 1 0,-1-1 0,-1 0 0,-5 27 0,5-40-192,0 0 0,0 0 0,0 0 0,-1 0-1,0-1 1,1 1 0,-1 0 0,0-1-1,-1 1 1,1-1 0,-1 0 0,1 0 0,-1 0-1,-3 3 1,2-3-35,-1 0 0,1 0 1,-1-1-1,1 1 0,-1-1 0,0 0 0,0-1 0,0 1 0,0-1 1,-9 1-1,-27 2-280,-56-3-1,54-1-4598,46-4-880,-2 3 503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3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9728,'15'-40'3120,"-15"39"-3066,0 1 1,1-1-1,-1 1 1,0-1-1,0 1 1,0-1 0,0 1-1,1-1 1,-1 1-1,0-1 1,1 1-1,-1-1 1,0 1-1,1 0 1,-1-1 0,0 1-1,1-1 1,-1 1-1,1 0 1,-1-1-1,1 1 1,-1 0 0,1 0-1,-1-1 1,1 1-1,3-2 0,0 0 351,-1 0-1,1 0 1,0 1 0,-1-1-1,1 1 1,0 0 0,0 0-1,0 0 1,0 0-1,0 1 1,0 0 0,0 0-1,0 0 1,0 0-1,5 1 1,-6 0-183,1 1 0,-1-1 1,0 1-1,1-1 0,-1 1 0,0 0 1,0 0-1,0 1 0,-1-1 0,1 1 0,4 4 1,10 15 585,25 44 0,83 170 1581,-37-17-869,-66-155-1328,-3 1 0,-3 1 0,11 93 0,-22-117-151,-3 0 0,-1 0 1,-2 1-1,-2-1 0,-2 0 1,-1 0-1,-23 75 0,15-78-433,-2-1-1,-2-1 0,-1 0 0,-2-1 0,-43 54 0,51-75-1639,0-1 0,-15 13 0,5-6-4271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64 12288,'-29'-14'3978,"23"11"-2287,6 3-187,0 0 26,13 0 534,73-4-300,91-15 0,-4-1-785,-130 17-857,1 2 1,43 6 0,29 13-14,-76-10-1175,1-2 1,48 1-1,-84-7 368,-4 0 450,0-1-1,0 1 1,0 0 0,0 0 0,0 0 0,0 0 0,0 0 0,0 0-1,0 1 1,0-1 0,0 0 0,0 0 0,0 1 0,0-1 0,0 1-1,0-1 1,0 1 0,0-1 0,0 1 0,1 0 0,3 14-5341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11264,'1'-4'512,"0"1"0,0-1 1,0 0-1,0 0 1,1 1-1,-1-1 0,1 0 1,0 1-1,0 0 1,0-1-1,1 1 0,4-5 1,-6 8-432,-1-1 1,0 1 0,1 0-1,-1 0 1,0-1 0,1 1-1,-1 0 1,0 0 0,1 0-1,-1-1 1,0 1 0,1 0-1,-1 0 1,1 0-1,-1 0 1,1 0 0,-1 0-1,0 0 1,1 0 0,-1 0-1,1 0 1,-1 0 0,0 0-1,1 0 1,-1 0 0,1 0-1,-1 1 1,0-1 0,1 0-1,-1 0 1,0 0-1,1 1 1,-1-1 0,0 0-1,1 1 1,9 13 1325,-7-3-1014,1 1 1,-1-1-1,-1 1 0,0 0 0,-1 0 0,0 15 0,1 2-99,-1 203 1193,-2-117-1209,5 228 1026,26-4-1296,-7-224-970,-19-100 310,0-1-1,1 0 1,1-1 0,0 1 0,14 20 0,-18-30-82,1 0-1,0 0 0,0-1 1,0 1-1,1-1 0,-1 1 1,8 4-1,6 0-4523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5376,'-7'-4'1952,"11"-1"3821,3-2-1664,-5 5-3781,0 0-1,0 1 1,0-1-1,0 1 0,1 0 1,-1-1-1,0 1 1,1 0-1,-1 0 1,1 0-1,-1 1 1,1-1-1,-1 1 1,1-1-1,-1 1 1,5 0-1,9-1 167,23 3 1,-26-1-123,68 1 82,29 3-647,-107-4-98,0-1 0,0 1 0,0-1 0,1 1-1,-1 0 1,0 0 0,0 0 0,3 2 0,-5-1-384,1-1 1,0 0 0,-1 1-1,1 0 1,0-1-1,-1 1 1,0 0 0,1 0-1,-1-1 1,0 1-1,0 0 1,0 0 0,0 0-1,-1 1 1,1-1-1,0 0 1,-1 0-1,1 4 1,0 22-4963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14080,'18'5'5279,"9"-2"-4127,22-3 320,-22-3-96,8-2-672,5 1-128,1 1-352,-1 3-96,-1 0-64,-3 3-64,-4 1 32,-5 1-1184,0-2-416,-6-3-1024,1 4-416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6784,'5'-18'2218,"1"0"0,11-22 0,-9 22-78,-1 6-779,-7 12-1333,0 0 0,0 0-1,0 0 1,0 0 0,0 0 0,0 0 0,1 0 0,-1 0 0,0 0 0,0 0-1,0 0 1,0 0 0,0 1 0,0-1 0,0 0 0,1 0 0,-1 0 0,0 0-1,0 0 1,0 0 0,0 0 0,0 0 0,0 0 0,0 0 0,0 0 0,0 1-1,0-1 1,0 0 0,0 0 0,0 0 0,1 0 0,-1 0 0,0 0 0,0 0-1,0 1 1,0-1 0,0 0 0,0 0 0,0 0 0,0 0 0,0 0 0,0 0-1,0 0 1,0 1 0,0-1 0,0 0 0,-1 0 0,1 0 0,-1 28 1629,1-24-1636,-10 80 1230,5-48-1125,1 0-1,2 64 0,2-94-110,1 0 1,0 0-1,1 0 0,-1 0 0,1 0 1,0 0-1,6 10 0,-6-12-2,0-1 0,0 0 0,1 0 0,-1 1 0,1-2 0,0 1 0,-1 0 0,1-1 0,0 1 0,1-1 0,-1 0 0,0 0 0,6 3 0,4-1 26,0 0 0,0-1 0,0 0 0,0 0 0,0-2 0,15 1 0,6-3-773,40-5 0,-43 5-2418,-21 1 1137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7808,'0'-2'-210,"0"-13"5850,3 12-2134,3 7-2171,-5 0-1215,0 1 0,1-1-1,-1 0 1,-1 0 0,1 1-1,-1-1 1,1 1 0,-1-1-1,-1 0 1,0 8-1,0 4 75,1-6-89,0 0 0,0 0 0,0 0 0,1 0 1,4 17-1,-4-24-88,0 0 0,0-1 0,0 1 0,1 0 1,-1-1-1,1 1 0,0-1 0,-1 1 0,1-1 1,0 0-1,0 1 0,1-1 0,-1 0 0,0-1 1,1 1-1,-1 0 0,1-1 0,0 1 0,-1-1 1,4 1-1,0 0 6,0 0 0,0-1 0,-1 1 0,1-1 0,0-1 0,1 1 0,-1-1 0,11-1 0,1-2-253,28-7 1,-2 0-3711,-31 9 537,0 1-911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7808,'0'-1'296,"-4"-14"1954,4 9-357,5 8 1454,-2 2-3187,0 1-1,0-1 0,-1 0 1,1 1-1,-1-1 1,0 1-1,0 0 0,-1 0 1,2 8-1,1 7 136,1 22 1,-3-19-33,11 108 382,-4-58-773,12 66 412,-16-120-573,0 0 0,1 1 0,1-2 0,1 1 0,10 17 0,-17-35 129,0 2-342,1-1 0,-1 1 0,1-1 0,-1 0 0,1 0 0,0 0 1,0 0-1,3 3 0,4-1-3418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10624,'-9'0'3936,"9"0"-3040,9 0-128,-9 0-193,18 0-383,13 0 64,5 0-160,-1 0-64,1 5 0,0-1-32,0-1 64,-1 6-32,1-1-32,-5-1-672,5-2-351,-4-2-1345,-2 1-544,6 1-736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96 6784,'12'-20'2280,"4"-10"827,-15 28-2772,-1-1 0,1 1-1,0 0 1,-1 0 0,1 0-1,-1 0 1,0 0 0,0-1-1,0 1 1,0 0 0,0 0-1,-1-4 1,1 5-300,-1 0 0,1 0-1,-1 0 1,1 1 0,-1-1-1,0 0 1,1 0 0,-1 1-1,0-1 1,1 0 0,-1 1 0,0-1-1,0 1 1,1-1 0,-1 1-1,0 0 1,0-1 0,0 1-1,0 0 1,0-1 0,0 1 0,1 0-1,-1 0 1,0 0 0,0 0-1,0 0 1,0 0 0,0 0-1,0 0 1,0 0 0,-1 1 0,-33 6 356,33-6-341,-9 3-56,0 0 0,0 1 0,1 0 0,0 1 0,0 0 0,0 0 0,1 1 0,0 1 0,0 0 0,1 0 0,0 0 0,0 1 0,1 0-1,-8 13 1,14-20-4,-1 1-1,1 0 1,0 0-1,-1 0 0,1 1 1,1-1-1,-1 0 1,0 0-1,1 0 1,-1 1-1,1-1 0,0 0 1,1 6-1,0-6 21,-1-1-1,1 1 0,0-1 1,0 1-1,0-1 1,0 1-1,1-1 1,-1 0-1,1 0 0,-1 0 1,1 0-1,0 0 1,0 0-1,0 0 1,0 0-1,0-1 0,2 2 1,16 8 25,-1 0 0,1-2 0,30 10 1,20 9-140,-36-12 54,0 1 1,-2 2-1,33 25 0,-55-36 137,0 0 1,0 0-1,-1 1 1,-1 0 0,1 1-1,-1 0 1,-1 0-1,0 1 1,0 0-1,-1 0 1,-1 1-1,9 23 1,-14-32 5,1 0 1,0 1-1,-1-1 0,1 0 1,-1 0-1,0 1 1,0-1-1,0 0 1,-1 1-1,1-1 0,-1 0 1,0 0-1,0 0 1,0 0-1,0 1 1,-3 4-1,1-4-4,1-1 0,-1 1 1,-1-1-1,1 1 0,0-1 0,-1 0 1,1 0-1,-1 0 0,0-1 0,-7 5 1,1-3 31,-1 0 0,1 0 0,-1-1 0,1 0 0,-1-1 0,0 0 1,0-1-1,0 0 0,-16-1 0,17-1-70,-1-1 0,0 1 0,1-2 0,-1 0-1,1 0 1,0 0 0,0-2 0,0 1 0,0-1 0,-10-7 0,17 9-55,-1 0 0,1 0 1,0 0-1,0 0 0,0 0 1,0 0-1,0-1 0,1 0 0,-1 1 1,1-1-1,-3-8 0,4 9 0,0-1 0,0 0 0,1 1-1,-1-1 1,1 0 0,0 1 0,0-1 0,0 0-1,1 0 1,-1 1 0,1-1 0,0 0 0,0 1-1,0-1 1,4-6 0,-1 2 1,1 0 0,0 0 0,1 0 0,0 0 0,0 1 1,1 0-1,13-11 0,57-37 26,-68 49-34,8-6 20,129-89-117,-119 80 131,-2-2 1,0 0-1,25-31 1,-45 49-15,-1-1 1,-1 1-1,1-1 1,-1 1-1,0-1 1,0 0-1,0 0 1,-1-1-1,2-9 1,-3 14-34,-1 0 0,0 0-1,0 0 1,0 0 0,0 0 0,0 0 0,0 0 0,0-1 0,-1 1 0,1 0-1,-1 0 1,0 0 0,1 0 0,-1 0 0,0 1 0,0-1 0,0 0 0,-1 0-1,1 0 1,0 1 0,-1-1 0,1 1 0,-1-1 0,1 1 0,-1 0-1,0-1 1,1 1 0,-1 0 0,0 0 0,0 0 0,-3-1 0,5 2 17,-6-3-399,1 1 0,-1 0 0,0 0 0,0 0 0,1 1 1,-10-1-1,15 2 317,0 0 1,-1 0-1,1 0 1,0 0-1,0 0 1,-1 0-1,1 0 1,0 0-1,-1 0 1,1 0-1,0 0 1,0 0 0,-1 0-1,1 0 1,0 0-1,0 0 1,-1 1-1,1-1 1,0 0-1,0 0 1,-1 0-1,1 0 1,0 1-1,0-1 1,0 0-1,-1 0 1,1 0-1,0 1 1,0-1-1,0 0 1,0 0-1,-1 1 1,1-1-1,0 0 1,0 1 0,0-1-1,0 0 1,0 0-1,0 1 1,0-1-1,0 0 1,0 1-1,0-1 1,0 0-1,0 1 1,5 11-2377,-4-10 1917,4 11-3494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8192,'0'3'3072,"0"-3"-2400,18 5 256,-14-5-32,19 0-352,-5 0-64,22 0-192,-10 0-128,15-5-64,-8 2 0,3 3 0,-10 0-128,2 0 32,-5 0-576,-5 0-256,-4 0-3232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 7552,'-12'-40'2506,"11"28"-1423,9-24 3493,0 56-2907,-5 13-1118,-4 50 0,1 17-485,15 65-507,-9-130-3482,13 40-1,-10-46 186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9472,'0'0'514,"0"0"-434,0-1 0,0 1 0,-1 0 0,1 0 0,0-1-1,0 1 1,0 0 0,0-1 0,0 1 0,0 0 0,0 0-1,0-1 1,0 1 0,0 0 0,0-1 0,0 1-1,0 0 1,0 0 0,1-1 0,-1 1 0,0 0 0,0 0-1,0-1 1,0 1 0,0 0 0,1 0 0,-1-1 0,0 1-1,0 0 1,0 0 0,1 0 0,-1-1 0,0 1 0,0 0-1,0 0 1,1 0 0,-1 0 0,0 0 0,1-1 0,-1 1-1,0 0 1,0 0 0,1 0 0,-1 0 0,0 0 0,1 0-1,-1 0 1,65-14 3067,-39 11-2434,-1 2 1,1 0 0,-1 1-1,39 7 1,-54-6-487,0 0 0,-1 1 0,1 1 0,-1-1 0,0 2 0,0-1 0,0 1 0,0 1 0,0-1 0,-1 2 0,11 7 1,-15-10-138,-1 0 1,1 1 0,-1-1-1,0 1 1,0-1 0,-1 1-1,1 0 1,-1 0 0,1 0-1,-1 0 1,-1 1 0,1-1-1,0 1 1,-1-1 0,0 1-1,0-1 1,-1 1 0,1-1-1,-1 1 1,0 0 0,0 0 0,0-1-1,-1 1 1,0-1 0,-2 9-1,1-4-105,0 1-1,1-1 1,0 1-1,1 0 1,0-1-1,0 1 1,3 15-1,1-2-33,1 0 0,9 22-1,2 0 78,10 29 35,-15-40 15,-6-18 102,0 0-1,2 18 1,-6-28-122,0-1 1,-1 1-1,0-1 0,0 1 1,-1 0-1,1-1 0,-1 1 1,0-1-1,-1 0 0,-2 8 1,2-8-23,0-1 1,0 1 0,-1-1 0,1 0 0,-1 0 0,0 0 0,0 0 0,0-1 0,0 1 0,-1-1 0,0 0 0,1 0 0,-6 3 0,3-3-66,0 0 0,1-1 0,-1 0 0,0 0 0,0-1-1,0 1 1,0-1 0,0-1 0,0 1 0,-8-1 0,-22 0-2058,-7 0-4066,29 0 751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7296,'-46'-9'4645,"52"9"3073,10-3-5601,1 0-1270,25 0 636,50 4 0,-30 0-1153,61-1-116,41 0-109,-55 0-3778,-109 4-1244,0-3 4106,0 6-4218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11136,'2'-5'814,"-1"-3"117,1 0-1,0 1 1,7-14 0,-9 20-760,1-1 0,0 1-1,0-1 1,-1 1 0,1-1-1,0 1 1,1 0 0,-1 0 0,0-1-1,0 1 1,1 0 0,-1 0-1,0 0 1,1 0 0,-1 0-1,1 1 1,-1-1 0,1 0 0,-1 1-1,1-1 1,0 1 0,-1-1-1,1 1 1,2 0 0,-2 0-50,-1 0 1,1 0-1,-1 1 1,1-1 0,-1 1-1,1-1 1,-1 1-1,1-1 1,-1 1 0,0 0-1,1 0 1,-1 0-1,0 0 1,1 0-1,-1 0 1,0 0 0,0 0-1,0 0 1,0 1-1,0-1 1,0 0-1,1 3 1,0 1 10,1 0-1,-1 0 1,-1 0-1,1 0 1,-1 0-1,1 7 1,2 22 428,-1 68 0,-12 39 48,7-114-517,-14 259 196,16-220-355,3 0 1,15 85 0,-13-121-98,18 85-832,-17-93-1006,13 29 0,-6-21-1528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71 11264,'8'-17'2152,"-6"12"-1577,1 0 1,-1 1 0,0-1-1,-1 0 1,1 0-1,-1 0 1,1-6 0,-2 11-496,0-1 1,0 1 0,-1 0 0,1-1-1,0 1 1,0 0 0,0-1 0,0 1-1,0-1 1,-1 1 0,1 0-1,0-1 1,0 1 0,0 0 0,-1 0-1,1-1 1,0 1 0,-1 0-1,1-1 1,0 1 0,-1 0 0,1 0-1,0 0 1,-1-1 0,1 1-1,0 0 1,-1 0 0,1 0 0,0 0-1,-1 0 1,1 0 0,-1 0-1,0 0 1,-15 0 645,13 0-500,-5 1-38,0 0 1,0 0 0,-1 1-1,1 1 1,1-1 0,-1 1-1,0 0 1,-12 8 0,9-4-77,0 1 0,1 0 0,0 0 1,0 1-1,-8 10 0,1 1 1,1 1 1,2 1-1,0 0 1,-21 47-1,26-49-27,1 0 0,1 0 0,-6 31 0,11-45-49,1 0 0,0-1 0,1 1 0,0 0 0,-1 0-1,2 0 1,-1 0 0,1 0 0,0 0 0,0 0 0,1-1 0,-1 1 0,1 0 0,1-1 0,-1 1-1,1-1 1,4 6 0,-6-9-13,1 1-1,0-2 1,0 1-1,0 0 1,0 0 0,0-1-1,0 1 1,1-1-1,-1 1 1,0-1-1,1 0 1,-1 0-1,1 0 1,-1 0-1,1-1 1,0 1 0,-1-1-1,1 1 1,0-1-1,-1 0 1,1 0-1,0 0 1,0 0-1,-1-1 1,1 1-1,4-2 1,0-1 55,1 1 0,-1-2 1,0 1-1,0-1 0,0 0 0,0 0 0,10-9 1,1-3 181,-1-1 1,0 0 0,-2-2 0,18-24 0,-12 9 449,31-63-1,-43 78-417,-9 12-387,-3 12-174,0 6 350,0 0 0,1 0 1,1 1-1,0-1 1,0 15-1,2-2-33,6 37 0,-3-39-103,2 0 1,0 0 0,1 0-1,2-1 1,0 0 0,1 0-1,1-1 1,1-1 0,0 0-1,2 0 1,0-1 0,21 19-1,-28-30-709,0 0-1,13 8 1,4-3-4365,-20-11 2189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11 252 10368,'-10'-4'2276,"10"2"-641,15-2 234,-4 1-1324,121-31 3311,154-35-1995,302-5-245,41 18-3765,-610 54 1502,-13 1 174,0 0 1,0 0-1,0 1 1,0-1-1,1 2 1,-1-1 0,9 2-1,-14-1-17,1-1 0,-1 1 0,0 0-1,1-1 1,-1 1 0,0 0 0,0 0-1,0 0 1,2 2 0,-3-3 486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9728,'-1'-14'1243,"1"10"-916,-1 1 1,1 0-1,0 0 0,1 0 1,-1 0-1,0-1 1,1 1-1,0 0 0,1-5 1,1 10 2439,-1 9-1818,2 13-271,-2 179 1542,-4-122-1922,8 84 0,-1-123-175,12 51-1,-13-78-393,1-1-1,9 21 0,-10-27-578,0 1 0,1-1 0,0 0-1,13 13 1,0-4-4072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10368,'-88'39'3936,"79"-27"-3040,9 12 703,9-16 129,13 1-448,13-2-32,10 1-576,9-4-160,7 1-320,20-5-128,3 0 32,2-5-64,-6 1-32,-8-4-1312,-9 1-576,-15-2-1791,-3 6-705,-9-6 128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13568,'-8'-11'6711,"8"11"-5525,4 10 4571,-1 5-6046,-2 108 1751,-1-66-1309,-3 233 78,1-4-3261,2-265 2198,-1-13-30,1 1-1,0-1 0,0 1 0,1-1 1,0 0-1,1 0 0,3 12 0,-5-18 336,1-1-1,0 1 0,0-1 0,1 0 1,-1 0-1,0 1 0,0-1 0,0 0 0,1 0 1,-1 0-1,1 0 0,-1 0 0,3 1 0,-4-2 494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80 9472,'-11'-6'1349,"-1"0"0,-16-6 1,23 10-1058,-1 1 0,1 0 0,-1 0 0,1 0 0,-1 0 0,1 1 1,-1 0-1,-6 1 0,4-1 133,-28 6 1092,33-6-1364,0 1-1,0-1 1,0 1-1,1 0 0,-1 1 1,0-1-1,1 0 1,-1 1-1,-3 2 0,6-4-130,0 0-1,-1 0 0,1 0 1,0 1-1,0-1 0,-1 0 1,1 0-1,0 1 0,0-1 1,0 0-1,-1 0 0,1 1 0,0-1 1,0 0-1,0 1 0,0-1 1,0 0-1,-1 0 0,1 1 1,0-1-1,0 0 0,0 1 1,0-1-1,0 0 0,0 1 1,0-1-1,0 0 0,0 1 1,0-1-1,1 1 0,8 5 649,20-3 378,22-4-109,0-2 1,69-14-1,-40 4-616,218-23 72,6 20-416,-3 25-203,-290-8-286,1 0 0,-1 0 0,0 1 0,0 0 0,0 1 0,-1 0 0,20 9 0,-26-9-666,1 0 1,-1 0-1,0 1 1,5 4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13440,'0'16'5087,"18"-8"-3967,18-1 416,0-7-128,17 0-704,14 0-64,5-3-384,-1-1-160,1 1-64,-6 3-32,1 0 64,-10 0-896,-3 0-288,-4 0-1504,-7 0-640,-7-9-2143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2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12288,'-5'-11'2445,"1"4"815,9 14 506,-1 4-3126,0 0 0,0 0-1,-1 0 1,-1 1 0,0-1 0,2 22-1,-1-3-194,28 222 649,5 33-2657,-34-269 1012,9 42-1868,-10-52 1701,1 0 0,0 0 0,0 0 0,1 0 0,0-1-1,0 1 1,4 5 0,11 4-4716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736 440 9216,'3'-3'464,"0"-1"0,0 1 0,0-1 0,-1 1 0,1-1 0,-1 0 0,0 0 0,0 0 0,0 0 0,-1-1 0,1 1 0,-1 0 0,0-1 0,0 1 0,-1 0-1,1-1 1,-1 1 0,0-1 0,-1-7 0,-3-13 101,-1 0-1,-1 1 0,-1-1 0,-1 1 0,-1 1 0,-1 0 0,-1 0 0,-18-27 1,22 40-344,0 0 1,0 0 0,-1 1-1,0 0 1,0 1 0,-18-15 0,20 19-162,0 0 0,-1 1 0,1 0 0,0 0 1,-1 0-1,0 1 0,0 0 0,0 0 0,0 1 0,0 0 1,0 0-1,0 0 0,-7 1 0,3 1-33,0 0 0,0 1 0,0 0 1,0 1-1,0 0 0,0 0 0,1 1 0,0 1 0,-16 9 0,1 2 39,1 1 0,-33 30 1,32-25-51,1 2 0,1 1 0,2 1 0,0 0 0,1 2 0,2 0 0,-29 61 0,32-54 33,2 1 0,1 0 1,2 1-1,1 0 0,2 1 1,1-1-1,0 59 0,7-79-27,0-1-1,2 0 0,-1 0 1,2 0-1,0 0 0,1 0 1,1-1-1,0 0 1,1 0-1,1-1 0,0 0 1,17 22-1,-12-20 3,0-1 0,1-1 0,1 0 0,0-1 0,1-1 0,0 0 0,1-1 0,0-1 0,35 15-1,-39-20-4,0-1-1,1 0 1,-1-1-1,1 0 0,0-1 1,0-1-1,0 0 0,-1-1 1,1-1-1,0 0 0,0-1 1,0 0-1,0-1 0,-1 0 1,0-1-1,1-1 0,15-8 1,-9 3 19,-1-1-1,0 0 1,-1-2 0,-1 0 0,0-1 0,-1-1 0,0 0 0,-1-1-1,-1-1 1,14-20 0,-9 7-8,-2-1 0,-1-1 0,-2 0 0,-1-1 0,-1-1 0,-2 1 0,11-65 0,-12 31 98,-3-1 0,-3 0 0,-6-70 0,2 127-88,1-12 130,-2 0 0,-9-44-1,1 44-45,10 23-122,0-1 0,0 1 0,-1 0 0,1 0 0,0-1 0,0 1 0,0 0 0,0-1 0,-1 1 0,1 0 0,0 0 1,0-1-1,-1 1 0,1 0 0,0 0 0,0-1 0,-1 1 0,1 0 0,0 0 0,-1 0 0,1 0 0,0 0 0,-1-1 0,1 1 0,0 0 0,-1 0 0,1 0 0,0 0 0,-1 0 0,1 0 0,0 0 1,-1 0-1,1 0 0,0 0 0,-1 0 0,1 1 0,0-1 0,-1 0 0,1 0 0,0 0 0,-1 0 0,1 0 0,0 1 0,0-1 0,-1 0 0,1 0 0,0 0 0,0 1 0,-1-1 0,1 0 0,0 0 1,0 1-1,0-1 0,-1 0 0,1 1 0,0-1 0,0 0 0,0 1 0,0-1 0,0 0 0,-1 1 0,-1 4-4,1 1-1,-1-1 0,1 0 1,-1 1-1,2 0 1,-1-1-1,1 1 1,-1-1-1,2 10 1,1 5-18,6 30 1,4-6 74,1 0 0,21 43-1,-9-25-21,8 22-267,4-1-1,66 108 0,-98-183-252,0 0 0,1 0 0,-1-1 0,2 0 0,6 8 0,-12-15 326,0 1 0,-1 0 0,1-1 0,0 1 1,-1-1-1,1 1 0,0-1 0,0 1 0,-1-1 0,1 0 0,0 1 1,0-1-1,0 0 0,0 0 0,-1 1 0,1-1 0,0 0 0,0 0 1,0 0-1,0 0 0,0 0 0,0 0 0,-1-1 0,1 1 0,0 0 0,0 0 1,0 0-1,0-1 0,0 1 0,-1-1 0,1 1 0,0 0 0,0-1 1,-1 1-1,1-1 0,1-1 0,11-13-5737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11008,'-18'0'4128,"18"4"-3200,9 16 927,0-13 257,9 5-672,16 0-160,16 0-544,8 0-160,4-4-320,-4 1-160,-4 3 0,-10-5-128,-8 5 0,-9 0-1888,-9 0-832,-5 8-3423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10112,'-27'17'3776,"36"-17"-2944,14 3 832,-1-3 159,13 0-511,10 0-32,9 0-608,-2 0-160,7-3-320,-1 3-128,-5 0 32,-4 0-64,-4 0 64,-6-5-1344,-3 2-512,-4-1-1024,-5 4-351,0 4-1409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23 126 9088,'-3'-18'1051,"1"3"58,0 1 0,0-22 0,2 26-509,1 6 290,-1 1 0,0-1 1,0 0-1,0 0 0,-2-6 0,2 9-830,0 1-1,0 0 0,0 0 0,0 0 1,0 0-1,0 0 0,0 0 0,0-1 1,0 1-1,0 0 0,0 0 0,0 0 1,0 0-1,0 0 0,0 0 0,0-1 1,-1 1-1,1 0 0,0 0 0,0 0 1,0 0-1,0 0 0,0 0 0,0 0 1,0 0-1,-1 0 0,1 0 0,0 0 1,0 0-1,0-1 0,0 1 0,0 0 1,0 0-1,-1 0 0,1 0 0,0 0 1,0 0-1,0 0 0,0 0 0,-1 0 1,-2 6 1292,-2 8-168,4 35 81,1-24-877,38 646 2561,81-92-3754,-119-575 727,15 42-1112,-14-42 833,1 0 0,0 0 0,0-1 1,0 1-1,0 0 0,1-1 0,-1 0 0,6 6 0,-7-9 153,-1 1-1,1-1 1,-1 0 0,1 1 0,0-1-1,-1 1 1,1-1 0,-1 0 0,1 0 0,0 0-1,-1 1 1,1-1 0,0 0 0,-1 0-1,1 0 1,0 0 0,0 0 0,-1 0-1,1 0 1,0 0 0,-1 0 0,1 0-1,0-1 1,-1 1 0,1 0 0,0 0-1,0-1 1,0 1-56,12-4-5035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91 9216,'-24'-59'3061,"23"56"-2858,-1 0-1,1 0 1,-1 0-1,1 0 1,-1 0 0,0 0-1,0 0 1,-4-3-1,5 5-137,0 11 1204,17 241 1596,-14-168-2578,2 117 97,1 45-48,4 50-85,-1 64-17,1 49-58,4 79-127,14 698 310,-33-8 673,-105 557 14,-24-500-1438,32-418-3430,86-684 953,6-65-2421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36 6144,'5'-7'1759,"-4"5"-1214,1 0 0,-1 0 0,0 0 0,0 0 0,0 0 0,0 0 0,0 0 0,0-1 0,-1 1 0,2-4 0,-2 4 773,-1 3-1175,0-1 0,0 0 0,0 1 1,0-1-1,0 0 0,1 1 1,-1-1-1,0 1 0,0 0 0,1-1 1,-1 1-1,0-1 0,1 1 1,-1 0-1,0 0 0,1-1 1,-1 1-1,1 0 0,-1 0 0,1 1 1,-10 19 141,9-18-97,-13 40 144,2 0 0,2 1 0,-6 66 0,4-30-225,-43 345 691,48-331-286,5 1 1,15 141 0,-6-176-410,25 93-1,-24-127-103,0-1-1,1 0 0,2 0 0,0-1 0,2-1 0,16 24 0,-23-39 10,1 0 1,0 0 0,0-1-1,15 12 1,-18-15-16,1-1 1,0 0-1,0 0 1,0-1 0,0 0-1,0 0 1,1 0-1,-1 0 1,11 1-1,-15-3-68,0 1-1,0-1 1,0 0-1,0 0 0,0 0 1,0 0-1,0 0 1,-1 0-1,1 0 1,0 0-1,0-1 0,0 1 1,0 0-1,0-1 1,0 1-1,0 0 0,-1-1 1,1 1-1,0-1 1,0 1-1,-1-1 1,1 1-1,0-1 0,0 0 1,-1 1-1,2-3 1,-1 1-671,0-1-1,0 1 1,0-1 0,-1 0 0,1 1 0,-1-1 0,1-4-1,3-14-4789,4 5 1851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10880,'4'5'4052,"8"1"-3654,-7-4 37,42 18 149,83 24-1,-46-18-513,27 10-41,163 30 1,408 24-72,2-41 57,-679-49-15,1100 38 88,1-37 155,112-19 737,466-2-296,232 42-620,-635 18-3536,-901-27-885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1491 8064,'-5'6'1128,"3"-5"-817,1 1-1,0-1 0,0 1 0,0-1 0,0 1 1,0-1-1,0 1 0,-1 3 0,1-4-212,1 0-1,0 0 1,0 0-1,1 0 1,-1 0-1,0 0 1,0 0-1,0 0 1,1 0-1,-1 0 1,0 0-1,1 0 1,-1-1-1,1 1 1,-1 0-1,1 0 1,-1 0-1,1 0 1,0-1-1,1 2 1,1 1 110,0 0 1,0 0-1,1-1 1,-1 0 0,1 1-1,0-1 1,0 0 0,0-1-1,0 1 1,0-1 0,0 0-1,0 0 1,0 0 0,0 0-1,7-1 1,6 1 148,1-1 0,24-4 0,-35 3-191,19-2 113,-1-1-1,0-2 0,0 0 0,-1-1 0,29-13 0,-40 14-217,1-1-1,-1-1 0,-1 0 0,1-1 0,-2 0 0,1-1 0,-1 0 1,0 0-1,-1-2 0,13-17 0,16-35 29,-2-1 0,28-71 0,-43 82-105,-2-2 0,-3 0 0,-3-1 0,11-82 0,-15 63 39,-4-1 1,-4-86 0,-4 104 15,-4 1 1,-2-1-1,-20-73 1,7 62 18,18 62-59,-1 0 0,1 0 0,-2 0 1,1 1-1,-10-13 0,14 19 0,-1 0 0,0 0 0,0 0 0,0 0 0,0 0 0,0 0 0,0 0 0,0 1 0,-1-1 0,1 0 0,0 0 0,0 1 0,-1-1 0,1 1 0,0-1 0,-1 1 0,1 0 0,0-1 0,-1 1 0,1 0 0,-1 0 0,1 0 0,-1 0-1,1 0 1,0 0 0,-2 1 0,-1 0 2,1 1 0,0-1-1,0 1 1,0 0 0,0 0-1,1 0 1,-1 0 0,0 1-1,-3 3 1,-8 11 10,2-1 1,-1 2-1,2 0 1,0 0-1,1 1 1,-8 24-1,-41 107 0,-6 54 21,-5 49 21,8 51 64,-27 352 1,65-156 38,27-360-127,30 212-1,-25-304-55,1-1 1,32 93-1,-35-126 13,13 25 0,-18-36 18,1 0-1,0-1 1,0 1 0,0 0 0,0-1 0,0 0 0,0 1 0,1-1 0,-1 0 0,1 0 0,0 0 0,-1-1 0,6 3 0,-7-3-1,0-1 0,0 0 0,1 0 1,-1 0-1,0 1 0,0-1 0,0 0 1,0-1-1,1 1 0,-1 0 0,0 0 1,0 0-1,0-1 0,0 1 0,0 0 1,0-1-1,0 1 0,0-1 0,0 0 0,0 1 1,0-1-1,0 0 0,0 1 0,0-1 1,0 0-1,-1 0 0,1 0 0,0 0 1,-1 0-1,2-1 0,1-4 7,0 0 1,0 0-1,5-13 1,-8 16-9,7-19 7,-1 0 0,-1 0 0,3-37 1,-2-71 28,-6 105-39,0-77-104,-18-144 1,8 180 51,-3 0 0,-2 1 0,-30-77 0,15 76-134,30 66 182,0-1-1,0 1 0,-1-1 0,1 0 1,0 1-1,0-1 0,0 1 1,0-1-1,0 1 0,0-1 0,0 0 1,0 1-1,0-1 0,0 1 1,0-1-1,0 0 0,0 1 0,1-1 1,-1 1-1,0-1 0,0 1 0,1-1 1,-1 0-1,0 1 0,1 0 1,-1-1-1,0 1 0,1-1 0,-1 1 1,1-1-1,-1 1 0,1 0 1,-1-1-1,1 1 0,-1 0 0,2-1 1,1 0-6,1-1-1,-1 1 1,1 1 0,-1-1 0,5 0 0,-1 0 12,19-5-2,0-1 0,0-1 1,46-22-1,70-45-198,-67 32-532,-15 11-291,80-42-4681,-93 52 1383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26 8320,'-3'-3'543,"1"0"32,-1 0 0,0 0 0,0 0 0,0 1 0,-5-4 0,7 5-450,0 1-1,1 0 1,-1-1-1,0 1 0,1 0 1,-1 0-1,0-1 1,1 1-1,-1 0 1,0 0-1,0 0 0,1 0 1,-1 0-1,0 0 1,1 0-1,-1 0 0,0 0 1,0 1-1,1-1 1,-1 0-1,0 0 1,1 1-1,-1-1 0,0 0 1,1 1-1,-1-1 1,1 1-1,-1-1 1,1 1-1,-1-1 0,1 1 1,-1-1-1,1 1 1,-1-1-1,1 1 0,-1-1 1,1 1-1,0 0 1,-1 0-1,-5 11 326,1 0-1,0 0 1,-4 18-1,2-7-263,-86 351 1459,27 12-1045,14 5-489,43-280-193,9 170 0,1-273 32,0 22-129,2 0-1,1 0 1,11 43 0,-12-64-61,0 0-1,1-1 1,0 1 0,0-1 0,1 0 0,8 12 0,-9-15-113,1-1 1,-1 1-1,1-1 1,-1 0 0,1 0-1,0 0 1,1-1-1,-1 0 1,1 0-1,10 4 1,28 3-4037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299 133 8192,'3'-16'870,"-2"8"-491,1 1 0,0-1 1,0 1-1,1 0 0,0-1 0,0 1 0,6-8 1,-5 8-168,-3 3 127,1 1 0,0-1 0,1 1 0,-1 0 0,0 0 0,1 0 0,0 0 0,0 0-1,0 0 1,0 0 0,0 1 0,4-3 0,-6 5-299,-1 0 0,0 0-1,1 0 1,-1-1 0,0 1 0,1 0 0,-1 0-1,0 0 1,1 0 0,-1 0 0,0 0-1,1 0 1,-1 0 0,0 0 0,0 0-1,1 0 1,-1 0 0,0 0 0,1 1 0,-1-1-1,0 0 1,1 0 0,-1 0 0,0 0-1,1 1 1,-1-1 0,0 0 0,0 0-1,1 0 1,-1 1 0,0-1 0,0 0 0,0 0-1,1 1 1,2 14 755,-3-5-619,0-1 0,-1 0-1,0 1 1,0-1 0,-1 0 0,0 0 0,-5 13 0,-32 66 305,26-59-311,-106 261 205,56-128-328,-8 30-90,34-63-3354,23-54-6544,2-49 5141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10240,'-13'0'3872,"17"8"-3040,1 11 352,-1-7-1,10 8-319,4 11-32,4 18-192,6 14 0,2 4-352,-8-11-160,14 16-32,-9-17-64,9 16 64,-6 8-480,-3-4-160,-4-3-1408,-10-12-575,1-13-2433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10752,'-1'-5'3114,"4"8"-1968,9 14-366,-2-3-297,6 9 1510,24 48 0,-19-23-1000,-3 1 0,12 57 0,18 112 247,-45-203-1193,26 154 593,13 336 0,-60-18-181,7-389-621,8-80-772,-1-1 0,-1 1 0,-7 19-1,11-35 169,0 0-1,0 1 0,0-1 0,-1 1 0,1-1 1,0 0-1,-1 0 0,-2 3 0,0-11-4267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11136,'-22'5'4128,"26"-10"-3200,5 5 351,5 0 1,4 0-288,7 5 64,11-1-480,18-1-160,5 5-256,-2 1-128,-8 3 64,-8 0-928,-20 3-352,-12 4-4639</inkml:trace>
  <inkml:trace contextRef="#ctx0" brushRef="#br0" timeOffset="1">103 481 11136,'-5'12'4128,"19"-5"-3200,17 5 479,-4-7 97,23-2-832,16 1-192,1 1-320,-1-2-64,-12 1-32,-4 4-256,-15-4-128,-4-1-1440,-4 2-607,-4-1-2657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8320,'-3'-10'1859,"1"4"-485,1 0 0,0-1-1,-1-7 1,7 15 573,-3 0-1813,0 1 0,-1-1 1,1 1-1,-1-1 0,1 1 1,-1 0-1,1-1 0,-1 1 0,0 0 1,0 0-1,1 3 0,11 26 584,-13-31-711,11 38 708,-2 0 1,8 77-1,-15-94-557,21 239 828,-6-45-324,19 119-481,-29-259-130,3-1 1,22 81 0,-26-138 149,-6-17-214,0 0-1,0 0 1,0 0 0,0 0-1,0 0 1,0 0 0,0 0-1,0 0 1,0 0-1,0 0 1,0 0 0,0 0-1,0 0 1,0 0 0,0 0-1,0 0 1,0-1 0,0 1-1,0 0 1,0 0 0,1 0-1,-1 0 1,0 0 0,0 0-1,0 0 1,0 0 0,0 0-1,0 0 1,0 0 0,0 0-1,0 0 1,0 1 0,0-1-1,0 0 1,0 0 0,0 0-1,0 0 1,0 0 0,0 0-1,0 0 1,0 0 0,1 0-1,-1 0 1,0 0 0,0 0-1,0 0 1,0 0 0,-2-26-2777,1 9 579,1 9 1092,0 4 480,0 0 1,0 0-1,0 1 0,0-1 1,1 0-1,1-4 1,9-12-3522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468 188 6528,'16'-33'2633,"-2"-1"-1,13-46 1,-23 54-995,-6 14-859,2 11-764,0 1-1,0 0 0,0 0 0,0 0 0,0 0 0,-1 0 0,1-1 1,0 1-1,0 0 0,0 0 0,0 0 0,-1 0 0,1 0 1,0 0-1,0 0 0,0 0 0,-1 0 0,1 0 0,0 0 1,0 0-1,0 0 0,0 0 0,-1 0 0,1 0 0,0 0 0,0 0 1,0 0-1,-1 0 0,1 0 0,0 0 0,0 0 0,0 0 1,0 1-1,-1-1 0,1 0 0,0 0 0,0 0 0,0 0 1,0 0-1,0 1 0,-1-1 0,1 0 0,0 0 0,0 0 0,0 0 1,0 1-1,-23 28 614,4-3-360,7-12-143,-18 24 202,-29 46-1,9 2 141,4 2-1,-40 106 0,-41 202 551,105-310-824,-16 133 1,34-172-152,1-1 0,3 1 0,1-1 0,13 74 1,-9-99-33,0-1 1,1 0-1,1 0 1,1 0 0,1-1-1,0 0 1,2-1-1,0 0 1,1 0 0,28 31-1,-22-31 9,1 0 0,0-1 0,2-1 0,0-1 0,0-1 1,1-1-1,1-1 0,37 15 0,-51-24-324,-1 0 1,1 0-1,-1 0 1,1-1-1,0 0 1,0-1 0,0 0-1,0 0 1,0-1-1,0 0 1,15-3-1,-22 3-17,1-1-1,-1 1 0,0-1 1,0 0-1,0 0 0,0 0 1,-1 0-1,1 0 1,3-2-1,13-19-4466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245 104 6784,'80'-72'5685,"-76"68"-4994,0 0 1,1 0-1,-1 1 0,1 0 1,0-1-1,0 2 0,8-5 0,-13 7-658,1 0-1,-1 0 1,0 0-1,1 0 1,-1 0-1,1 0 1,-1 0-1,0 0 1,1 0-1,-1 0 0,1 0 1,-1 0-1,0 0 1,1 0-1,-1 0 1,1 0-1,-1 1 1,0-1-1,1 0 1,-1 0-1,0 0 0,1 1 1,-1-1-1,0 0 1,1 1-1,-1-1 1,0 0-1,1 0 1,-1 1-1,0-1 1,0 1-1,0-1 0,1 0 1,-1 1-1,0-1 1,0 0-1,0 1 1,0-1-1,0 1 1,0-1-1,0 1 1,1 19 683,-1-20-710,-3 14 196,0-1 1,0 1 0,-1-1 0,-10 23 0,4-11-129,-16 42-22,-4-2 0,-2-1 0,-47 70 0,-63 76-2916,132-195 1526,-6 9-2525,7-7-2221,8-9 1764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7552,'-8'-1'3186,"7"-2"-949,11-6 188,-5 7-2046,-1 0 0,1-1 0,-1 2 0,1-1 0,7-1 0,-7 2-232,-1 1 0,0 0-1,0 1 1,0-1 0,1 1 0,-1 0-1,0 0 1,0 0 0,7 3 0,1 2 328,19 13 1,-22-13-412,1 0 1,-1-1 0,18 7-1,-16-9-20,0 0 0,0-1 0,0 0 0,1-1 0,11 0 0,12-1-6467,-16 0-1796,-10 0 4614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0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9472,'0'0'78,"-1"0"0,1 0 0,0 0 0,0 0 1,0 0-1,0-1 0,0 1 0,0 0 0,-1 0 0,1 0 1,0 0-1,0 0 0,0 0 0,0 0 0,0 0 1,0-1-1,0 1 0,0 0 0,0 0 0,0 0 0,0 0 1,0 0-1,0-1 0,0 1 0,-1 0 0,1 0 0,0 0 1,0 0-1,0 0 0,0-1 0,1 1 0,-1 0 0,0 0 1,0 0-1,0 0 0,0 0 0,0 0 0,0-1 1,0 1-1,0 0 0,0 0 0,0 0 0,0 0 0,0 0 1,0 0-1,1-1 0,-1 1 0,0 0 0,0 0 0,0 0 1,0 0-1,0 0 0,0 0 0,1 0 0,9 4 1656,15 11-599,-7 1-829,0 1 1,-1 1 0,-1 0 0,-1 1 0,-1 0 0,18 33 0,56 136 30,-63-124-799,-2 2-1,18 89 1,-38-137-217,-1-7-1149,7 23-1,-1-20-2229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7808,'1'-1'216,"0"-1"1,-1 0 0,1 1-1,0-1 1,0 1-1,0-1 1,0 1 0,1-1-1,-1 1 1,0 0-1,1-1 1,-1 1 0,0 0-1,1 0 1,0 0-1,-1 0 1,1 0 0,-1 1-1,1-1 1,0 0-1,2 0 1,5-1 414,0 0-1,0 1 1,10-1-1,0 1 381,102-11 2267,-95 11-2435,1 1 1,42 6-1,-63-5-702,0 0-1,-1 0 1,1 1-1,0 0 1,0 1 0,-1-1-1,1 1 1,-1 0-1,0 0 1,9 8 0,-11-8-72,0 0 0,1 0 1,-2 1-1,1-1 0,0 1 1,-1 0-1,1 0 0,-1 0 1,0 0-1,0 0 0,-1 0 1,1 0-1,-1 1 0,0-1 1,1 7-1,-1 4 20,-1 0 1,-1 0-1,0 0 0,-1 0 1,0 0-1,-6 17 1,-33 88 185,13-44-189,25-69-95,1 0 1,1 0 0,0 0-1,0 0 1,0 1 0,0-1-1,1 0 1,1 8 0,0-10 14,0-1-1,0 1 1,0-1 0,0 0-1,1 1 1,-1-1 0,1 0 0,0 0-1,1 0 1,-1 0 0,1 0-1,-1-1 1,7 7 0,-4-5-4,1 0 1,0 0-1,0-1 1,0 1-1,0-1 1,0-1-1,1 1 1,0-1-1,0 0 1,0-1-1,0 0 1,0 0-1,0 0 1,9 0-1,67 3-1213,-27-5-3352,-26-1-798,-11 1-687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7296,'-4'-2'-516,"-1"-1"4960,5 2 195,5 3-2876,-1 0-1576,1-1 0,-1 1 0,1-1 1,-1 0-1,1 0 0,0 0 0,-1-1 0,1 0 0,5 0 0,47-6 36,-29 2-66,61-6 72,158 6 0,-231 5-621,-1 2 0,25 6 0,-6-1-3578,0-3-5225,-12-5 5537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7680,'9'-44'2880,"-9"44"-2240,13-36 416,-4 24 32,0 0-160,-4 0 96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16511,'0'11'285,"-1"0"-1,-1 0 0,1-1 0,-2 1 0,0-1 0,-4 12 0,-29 58 110,22-53-222,3-4-131,2-6 118,0 0 1,2 1-1,0 0 1,-7 32-1,13-45-113,0-1-1,1 1 0,-1 0 1,1 0-1,0 0 0,1 0 0,-1 0 1,1 0-1,0 0 0,0-1 1,1 1-1,-1 0 0,1-1 0,0 1 1,0-1-1,1 1 0,-1-1 1,1 0-1,0 0 0,0 0 0,0-1 1,1 1-1,5 4 0,5 2-50,0-1-1,0 0 0,1-1 0,1-1 0,-1 0 0,1-1 1,1-1-1,-1-1 0,1 0 0,20 2 0,-31-5-736,0-1-1,0 0 1,0 0-1,0-1 1,0 0-1,0 0 1,0 0-1,8-4 1,-4 2-3391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49 128 8064,'0'-55'2976,"0"35"-2304,0-4 576,0 12 160,0 5-256,0-2-33</inkml:trace>
  <inkml:trace contextRef="#ctx0" brushRef="#br0" timeOffset="1">49 13 17759,'-17'334'4012,"1"-78"-4146,9-127 9,-1 51-4844,8-173 4399,0-5 225,0 0 0,0 1 1,0-1-1,0 1 1,0-1-1,1 0 1,-1 1-1,1-1 0,-1 0 1,1 0-1,0 1 1,1 2-1,10 7-3308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79 9856,'-7'-4'2396,"3"5"-137,2 15 1124,1-4-2547,-3 21-570,-2-1-1,-1 0 1,-2 0-1,-1 0 0,-1-2 1,-2 1-1,-1-1 1,-27 41-1,24-45-1482,-2-1-1,-30 31 0,17-21-4968,19-18 2298</inkml:trace>
  <inkml:trace contextRef="#ctx0" brushRef="#br0" timeOffset="1">0 50 8960,'1'-33'2981,"-1"32"-2866,0 0-1,0 1 1,0-1-1,0 0 1,0 0 0,0 1-1,1-1 1,-1 0-1,0 1 1,0-1 0,0 0-1,1 1 1,-1-1 0,0 0-1,1 1 1,-1-1-1,1 1 1,-1-1 0,1 1-1,-1-1 1,1 1-1,-1-1 1,1 1 0,-1-1-1,1 1 1,0-1 0,0 1 15,1 0 0,-1 0 0,0 0 0,0 0 0,0 0 0,0 0 1,0 1-1,0-1 0,0 0 0,0 0 0,0 1 0,0-1 0,0 1 0,0-1 1,1 1-1,3 3 210,0 0 1,1 0 0,-2 0-1,6 6 1,2 5-118,-1 1 0,0 0 0,-1 1-1,-1 0 1,12 33 0,-1-5 98,24 54 41,45 89-788,-71-159-1014,-4-8-608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9728,'2'-8'873,"-2"6"-701,0 0 0,1 0-1,-1 1 1,1-1 0,-1 0 0,1 0-1,0 0 1,0 1 0,0-1 0,0 0-1,0 1 1,0-1 0,0 0-1,0 1 1,0 0 0,1-1 0,-1 1-1,1 0 1,-1 0 0,4-2 0,-3 1-8,1 1 1,-1 0-1,1 0 1,0 0 0,-1 1-1,1-1 1,0 0 0,0 1-1,-1 0 1,1 0 0,0 0-1,0 0 1,-1 0-1,1 0 1,0 1 0,0-1-1,-1 1 1,1 0 0,-1 0-1,1 0 1,0 0-1,3 3 1,2 2 97,-1 0-1,0 0 1,-1 1-1,0 0 1,0 1 0,0 0-1,7 13 1,-4-4-48,0 1 1,10 30-1,-12-23-75,0 0 0,-2 1 0,3 47 0,-7 78 89,-4-97-500,-2 0 0,-16 68 1,-19 28-6140,30-110 1979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9344,'-18'-37'3520,"18"37"-2752,4 0 288,5 0-96,5 3-448,8 2-65,17 2-255,15 2-64,9 4-64,3-3-64,-7 2 32,-7-3-32,-7-1 64,-4-4-448,-5-4-159,-2 0-1185,-7-4-512,5 4-1696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10624,'-8'-21'3429,"8"20"-3343,0 1-1,0-1 1,0 0-1,0 0 1,0 1 0,0-1-1,0 0 1,0 0-1,0 1 1,0-1 0,1 0-1,-1 1 1,0-1-1,0 0 1,1 1 0,-1-1-1,0 0 1,1 1-1,-1-1 1,1 0 0,-1 1-1,1-1 1,-1 1-1,1-1 1,-1 1 0,1-1-1,0 1 1,-1-1 0,1 1-1,-1 0 1,1-1-1,1 1 1,26-9 1322,-23 8-1092,3-1-46,1 1-1,0-1 1,0 1-1,0 1 1,0 0 0,0 0-1,0 1 1,0 0-1,0 0 1,13 4-1,-9 0 199,0 0 1,-1 1-1,0 0 0,0 1 0,21 16 0,-28-20-362,-1 0 1,0 1-1,0 0 1,-1 0-1,1 0 1,-1 0-1,0 0 1,0 1-1,0-1 1,-1 1-1,0 0 1,0 0-1,0 0 1,0 0-1,-1 0 1,1 0-1,-1 0 1,0 9-1,-1-11-85,0 1 0,-1-1 1,1 1-1,-1-1 0,0 0 0,0 1 0,0-1 0,0 0 0,-1 0 0,1 0 1,-4 4-1,-1 2-4,0 0 0,-11 9 0,13-14-32,0 0 0,0 0-1,0 0 1,0 1 0,1-1 0,0 1-1,0 0 1,0 0 0,1 0 0,0 0-1,0 0 1,-2 7 0,4-8 10,0-1 0,0 1 0,0-1 0,0 1 0,1-1 1,-1 1-1,1-1 0,0 0 0,0 1 0,2 2 0,17 34-99,-6-16 59,7 19 60,-1 2 0,-2 0 0,-3 1 0,16 70 0,-30-109 22,0 0 1,0 0-1,-1 1 1,0-1-1,0 0 0,-1 0 1,0 0-1,0 0 1,-1 0-1,-3 10 0,4-13 2,-1 0 0,0 0 0,0-1 0,0 1-1,0-1 1,-1 1 0,0-1 0,1 0 0,-1 0 0,0 0-1,0-1 1,-1 1 0,1-1 0,0 0 0,-1 1-1,0-1 1,1-1 0,-1 1 0,0-1 0,-5 2-1,-13 1-22,0-1-1,0-1 0,0-1 1,-28-2-1,9 0-150,8 2-367,12-1-1842,-27-1 1,30-6-3423,17 7 791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5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7808,'0'0'144,"0"-1"0,0 1 0,0-1 0,0 1 0,0-1 0,0 1 0,0-1 0,0 1 0,0-1 0,1 1 0,-1 0 0,0-1 0,0 1 0,0-1 0,1 1 0,-1-1 0,0 1 0,1 0 0,-1-1 0,1 0 0,4-5 4624,-1 19-2662,1 55-949,5 133-802,-6-143-438,-1-27 83,11 45 0,-13-74-89,-1 0 0,1 0-1,0 0 1,0 0-1,-1 0 1,1 0-1,0 0 1,1-1-1,-1 1 1,0 0 0,0-1-1,1 1 1,-1-1-1,4 3 1,-3-3-272,-1 0 1,0 0-1,1 0 0,-1-1 1,1 1-1,0-1 0,-1 1 1,1-1-1,-1 1 1,1-1-1,3 0 0,4 0-3537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13696,'15'7'4426,"-14"-7"-4322,-1 0-1,1 1 0,-1-1 1,1 0-1,-1 1 1,1-1-1,-1 1 0,1-1 1,-1 1-1,1-1 1,-1 1-1,0-1 0,1 1 1,-1-1-1,0 1 1,1 0-1,-1 0 0,22 35 1412,-19-31-1191,1 0 0,-1 0 1,0 0-1,0 1 0,0 0 0,2 9 0,1 3 127,97 289 2194,-29 16-2271,-62-245-357,-3 0 1,-2 124 0,-8-174-475,-1-1-1,-7 35 1,8-54-41,-1 0 0,0 0 0,-1-1 0,0 1 0,0-1 0,-1 0 0,0 0 1,0 0-1,0 0 0,-1-1 0,0 0 0,-9 9 0,4-7-1692,0 0 1,-1 0 0,-15 7 0,-6 2-2163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1768 8064,'-2'2'306,"0"0"0,0 0 1,1 0-1,-1 1 0,1-1 1,0 0-1,0 1 0,0-1 0,0 1 1,0 0-1,0-1 0,0 1 1,1-1-1,0 1 0,-1 0 0,1-1 1,0 1-1,0 0 0,1 0 1,-1-1-1,0 1 0,2 4 0,-1-5-214,0 1 0,0-1 0,1 0-1,-1 1 1,1-1 0,-1 0 0,1 0-1,0 0 1,0 0 0,0 0 0,0-1-1,0 1 1,0 0 0,0-1 0,0 0-1,1 1 1,-1-1 0,1 0 0,-1 0-1,1-1 1,-1 1 0,1 0 0,-1-1-1,4 1 1,6 0 77,0-1 1,1 0-1,-1-1 0,0-1 0,0 1 0,0-2 0,21-6 1,-5-1 97,-1-1 0,30-17 0,-20 6-44,-2-1 0,42-35-1,59-62 159,-105 92-305,0-2-36,0-1 1,-3-2-1,0 0 1,-2-2-1,-2-1 0,21-40 1,-16 18-35,-2-1 0,-2 0 1,-3-2-1,21-96 1,-28 81-1,-4-1 0,-3 0 0,-2-86 0,-8 101-15,-3 0 0,-2 0 0,-4 1 0,-24-83-1,33 134 4,-1 0-12,0 0 1,-9-18-1,10 25 14,0-1 0,-1 1 0,1 0 0,-1 0 0,1 0 0,-1 0 0,0 1 0,0-1 0,0 1 1,0 0-1,-4-2 0,6 3 3,-1 0 1,1 0 0,-1 0 0,1 0-1,-1 1 1,0-1 0,1 1 0,-1-1 0,0 1-1,1-1 1,-1 1 0,0 0 0,1 0-1,-1 0 1,0 0 0,1 0 0,-1 0-1,0 1 1,1-1 0,-1 0 0,0 1-1,1 0 1,-3 0 0,0 2 0,0 0 0,0 0 0,0 1 0,1 0 0,0-1 0,-1 1 0,-3 7 0,-8 12 6,-19 40-1,-25 64 64,-12 45 86,-8 57 26,0 58-117,10 35 18,13 3 0,-13 355 0,59-249-43,15-327-8,4-1 1,23 107-1,-24-176-26,12 35 1,-17-61-2,0 1-1,1-1 1,0 0 0,6 10 0,-8-16-5,-1 0 0,0-1 0,1 1 1,-1-1-1,1 1 0,-1-1 0,1 0 0,0 1 0,-1-1 0,1 0 0,0 0 1,0 0-1,0 0 0,0 0 0,0-1 0,0 1 0,0-1 0,0 1 0,0-1 0,0 0 1,4 1-1,-3-2-13,0 1 1,0-1 0,0 0-1,0 0 1,0 0-1,0 0 1,0 0 0,0 0-1,0-1 1,0 0-1,-1 1 1,1-1 0,0 0-1,-1 0 1,0-1 0,1 1-1,-1 0 1,0-1-1,0 1 1,1-4 0,3-3-47,-1 0 0,-1-1 0,0 0 0,0 0 1,4-14-1,4-30-183,-2 0 1,4-87 0,-10-116-247,-43-303 281,37 545 212,-1-9-25,0-1 0,3-48 0,0 69 8,0 0 0,1 0 0,0 0 1,0 0-1,0 0 0,0 1 0,0-1 0,1 0 0,4-6 0,-5 9 7,0-1 0,1 0 0,-1 1 0,1-1 0,0 1 0,0-1 0,-1 1 0,1 0-1,0 0 1,0 0 0,0 0 0,0 0 0,0 0 0,0 1 0,1-1 0,-1 1 0,0-1 0,0 1 0,3 0-1,8 0-3,-1 0 0,17 3 0,8 0 8,72 2-575,0-6-1,171-22 0,-229 12-3000,-1-6-2374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220 141 8192,'0'-13'1087,"1"0"0,0-1 1,5-21-1,-5 31-771,0-1 1,1 1-1,-1 0 0,1 0 0,0-1 1,0 1-1,0 0 0,1 1 0,-1-1 1,1 0-1,0 1 0,0-1 0,0 1 1,7-5-1,-9 7-285,-1 1-1,1 0 1,0-1 0,0 1 0,-1 0 0,1 0-1,0-1 1,0 1 0,0 0 0,-1 0 0,1 0-1,0 0 1,0 0 0,0 0 0,-1 0 0,1 0-1,0 1 1,0-1 0,-1 0 0,1 0 0,0 1-1,0-1 1,-1 0 0,1 1 0,0-1 0,-1 0-1,1 1 1,0-1 0,-1 1 0,1 0 0,-1-1-1,1 1 1,-1-1 0,1 1 0,-1 0 0,1-1-1,-1 1 1,0 0 0,1 0 0,-1 0 0,3 5 87,0-1 1,-1 1 0,0 0-1,2 6 1,0 6 49,-1 1 1,0-1-1,-1 1 1,-1 0 0,-1 0-1,0 0 1,-2 0-1,-3 20 1,-3-5-79,0-1 0,-2-1 0,-26 55 0,-57 97-82,-16 34-208,107-214 183,-42 111-4910,40-101 2837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8960,'-15'-23'2896,"14"20"-646,7 3-1194,5 5-74,-4 0-662,0 0 0,0 1 0,0 0 0,-1 1 0,0-1 0,-1 1 0,7 10 0,32 57 447,3 20-516,-4 2 0,-4 2-1,41 159 1,-66-197-335,-5-15-1655,30 83-1,-38-125 1349,1 0-1,-1 0 1,1 0-1,-1-1 0,1 1 1,4 5-1,15 6-3858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7424,'-1'0'226,"0"-1"0,0 1 0,1 0 0,-1-1 0,0 1 0,0-1 0,1 1 0,-1-1 0,1 0 1,-1 1-1,0-1 0,1 0 0,-1 1 0,1-1 0,-1 0 0,1 1 0,0-1 0,-1 0 0,1 0 0,0 0 0,0 1 0,-1-1 1,1 0-1,0 0 0,0-1 0,1 0-86,-1 1 1,1 0-1,0 0 0,0-1 1,0 1-1,0 0 0,0 0 1,0 0-1,1 0 1,-1 0-1,0 0 0,0 1 1,1-1-1,-1 0 1,0 1-1,1-1 0,1 0 1,8-3 126,1 0 1,-1 1-1,1 0 0,0 1 1,-1 0-1,1 1 0,12 0 1,0 1 221,-1 2-1,38 6 1,-47-4-346,0-1 0,0 2 0,-1 0 0,1 1 0,-1 0 0,-1 1 0,1 0 1,-1 1-1,-1 1 0,1 0 0,-1 0 0,-1 1 0,0 1 0,0-1 0,8 13 0,-11-13-67,-1-1 0,0 1 1,0 1-1,-1-1 0,0 1 0,-1 0 1,0 0-1,-1 0 0,0 0 0,-1 1 0,0-1 1,-1 1-1,0 0 0,0-1 0,-2 1 0,1 0 1,-2-1-1,1 1 0,-5 13 0,-1-6-38,-2 0-1,0 0 0,-1-1 1,-1 0-1,-14 18 0,10-15-10,1 1 0,-16 34-1,29-54-26,0 1 0,0-1 0,0 0 0,0 0 0,1 0 0,-1 1 0,1-1 0,0 0 0,-1 0 0,1 1 0,0-1 0,0 0 0,1 1 0,0 2 0,-1-3 0,1-1 0,0 1 0,0-1 0,0 1 0,0-1 0,0 0 0,0 1 0,0-1 0,1 0 0,-1 0 0,0 0 0,1 0 0,-1 0 0,1 0 0,-1 0 0,1-1 0,-1 1 0,1 0 0,0-1 0,2 1 0,19 5-103,1-2 0,0 0 0,28 0 0,44 7-919,-90-10 507,10 2-1651,-16-3 2045,0 0 1,1 0 0,-1 0 0,0 0-1,0 0 1,1 0 0,-1 0-1,0 0 1,0 1 0,0-1-1,1 0 1,-1 0 0,0 0 0,0 0-1,0 0 1,1 0 0,-1 1-1,0-1 1,0 0 0,0 0-1,0 0 1,0 1 0,1-1-1,-1 0 1,0 0 0,0 0 0,0 1-1,0-1 1,0 0 0,0 0-1,0 1 1,0-1 0,0 0-1,0 0 1,0 0 0,0 1 0,0-1-1,0 0 1,0 0 0,0 1-1,0-1 1,0 0 0,0 0-1,0 0 1,0 1 0,0-1 0,-1 0-1,1 1 1,-11 10-4365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188 102 7936,'4'-17'1904,"0"1"0,-2-1 0,2-24 0,-4 40-1832,0 1 1,0 0-1,0-1 1,0 1 0,0 0-1,0-1 1,0 1 0,0 0-1,0-1 1,0 1 0,0 0-1,0-1 1,0 1 0,0 0-1,0-1 1,0 1 0,0 0-1,0-1 1,-1 1 0,1 0-1,0-1 1,0 1-1,0 0 1,-1 0 0,1-1-1,0 1 1,0 0 0,0 0-1,-1-1 1,1 1 0,0 0-1,-1 0 1,1-1 0,-9 9 1111,-5 20-316,-7 39 208,-17 107 0,15-58-732,-34 190 83,21 8-75,40 118-2075,-3-392-1290,0-35 893,2-7-447,4-11-1915,-4 7 3550,6-6-2364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27 10368,'2'-3'642,"11"-14"2467,-12 16-2986,0 1-1,-1-1 0,1 0 0,0 1 1,0-1-1,0 1 0,0-1 1,-1 1-1,1 0 0,0-1 0,0 1 1,0 0-1,0 0 0,0-1 0,0 1 1,0 0-1,0 0 0,0 0 1,1 0-1,-1 1-37,-1-1-1,1 0 1,0 1 0,-1-1-1,1 1 1,-1-1 0,1 0-1,-1 1 1,1-1 0,-1 1-1,1 0 1,-1-1 0,1 1-1,-1-1 1,0 1 0,1 0-1,-1-1 1,0 1 0,0 0-1,1-1 1,-1 1 0,0 0-1,0-1 1,0 1 0,0 0-1,0-1 1,0 1 0,0 0-1,0 1 1,0 1 228,0 9 14,0 1-1,-1-1 1,0 1-1,-1-1 1,0 0-1,-6 16 1,-28 72 214,20-66-502,-1-2 1,-2 0 0,-26 36 0,-13 18 14,-38 99-295,45-55-5390,50-127 5211,-1 2-1205,1-1 0,0 1 0,-1-1 0,2 1 0,-2 8 0,2-3-2391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9984,'-4'-27'3285,"4"27"-3247,0-1 0,0 1 0,0 0 0,0 0 1,0 0-1,0-1 0,0 1 0,0 0 0,0 0 0,0-1 0,0 1 0,0 0 0,0 0 1,0-1-1,0 1 0,0 0 0,0 0 0,0-1 0,0 1 0,1 0 0,-1 0 1,0 0-1,0-1 0,0 1 0,0 0 0,0 0 0,1 0 0,-1 0 0,0-1 0,0 1 1,0 0-1,1 0 0,-1 0 0,0 0 0,0 0 0,0 0 0,1 0 0,-1-1 1,0 1-1,0 0 0,1 0 0,-1 0 0,0 0 0,0 0 0,1 0 0,-1 0 0,0 0 1,0 0-1,0 0 0,1 0 0,-1 1 0,0-1 0,0 0 0,1 0 0,-1 0 1,0 0-1,15 9 1181,-10-4-984,0 1 0,0 0 0,-1 1 0,0-1 0,0 1 0,-1-1 0,1 1 0,-1 0 0,2 10 0,2 2 65,16 39 124,-3 1-1,25 122 0,-24-27-481,8 41-4049,-28-188 3419,0-1 0,0 1 0,1-1 0,0 0 0,1 0 0,-1 0 0,1 0 0,0 0 0,5 5 0,6 4-2992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9216,'-2'-19'2303,"3"14"-1283,4 12-23,3 14 372,0 0 0,-2 0 0,5 26 0,-5-20-606,50 275 3824,-47-219-3814,-3 141 1,-30 64-107,-16-3-1624,29-215-76,8-50 143,-3 31-2703,6-47 2934,-1 0 1,2-1-1,-1 1 0,0 0 1,1-1-1,0 1 1,0 0-1,0-1 0,0 1 1,3 4-1,5 6-3687</inkml:trace>
  <inkml:trace contextRef="#ctx0" brushRef="#br0" timeOffset="1">390 741 12032,'-14'-12'4575,"23"12"-3583,9 4 160,-4-4-192,8 8-512,5-1-96,3 1-288,-3 1-96,0 3 0,-4 0-512,-5 3-160,-9 1-1504,0-1-607,-14-3-1889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11776,'-9'12'4480,"27"-9"-3489,14 6 225,-14-6-96,9 1-800,-2 1-160,2-2-640,-4 1-160,-1-1 320,-4 2-1760,5 0-703,2-2-1761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8320,'-5'-5'4335,"15"6"-1975,16 7-586,-17-4-1447,-1 1 1,14 10 0,-16-10-248,0 0 1,0-1 0,1 0-1,0 0 1,11 4-1,-12-7-83,0 1-1,0-1 1,0 0-1,0 0 0,0-1 1,0 1-1,0-1 0,0-1 1,13-1-1,-4-2-1493,0 0 0,24-11 0,-21 7-2567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9728,'-54'-8'3584,"45"4"-2784,0-4 992,9 8 191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20191,'27'0'1472,"18"-5"-768,17-2-320,5-1-64,-1 4-256,-3 4-32,-4 0-192,-7 4-32,-2-1-1664,-1 6-768,-1-1-3103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 10240,'1'-7'899,"-1"4"-547,0 0-1,0 0 0,1 0 1,-1 1-1,1-1 1,0 0-1,0 0 0,0 0 1,0 0-1,0 1 1,1-1-1,-1 1 0,1-1 1,2-2-1,-4 5-242,0 1 0,0-1 0,0 0-1,0 0 1,0 1 0,0-1 0,1 0 0,-1 1-1,0-1 1,0 0 0,0 1 0,0-1 0,0 0-1,0 0 1,0 1 0,0-1 0,0 0-1,0 1 1,-1-1 0,1 0 0,0 1 0,0-1-1,0 0 1,0 1 0,-6 10 238,1 0 1,-1-1-1,-14 18 0,-4 7-61,14-18-209,1 0 0,1 0 0,0 1 0,2 1 0,0-1 0,1 1 0,0 0 0,2 0 0,0 0 0,1 22 0,2-28-97,0 1 0,1 0 0,1-1 0,1 1 0,0-1 0,0 0 0,1 1 0,1-2 0,0 1 0,1-1 0,0 1 0,1-1 1,0-1-1,1 0 0,10 12 0,-12-17-225,0-1 0,0 1 1,0-1-1,12 7 1,-14-9-311,-1-1 1,1 0-1,0 0 1,0-1-1,1 1 1,-1-1-1,0 0 1,0 0-1,1 0 1,5 0-1,-9-1 252,0 0 0,1 0 0,-1 0 0,1-1 0,-1 1 0,0 0 0,1-1-1,-1 1 1,0-1 0,1 1 0,1-2 0,15-15-3510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57 8960,'17'-55'4218,"-15"53"-517,0 8-2282,-1 11-166,-2 32 2,-3 0-1,-12 59 1,-30 93-398,38-171-715,-40 152 71,-19 76-335,56-206-83,-22 109-504,28-127-1012,2-1 1,1 63 0,2-92 1260,1-1 0,-1 0 0,1 1-1,-1-1 1,1 1 0,2 5 0,-2-7 36,0-1-1,0 1 1,1-1 0,-1 1 0,0-1-1,0 0 1,1 0 0,-1 0 0,1 1-1,1 0 1,-3-2 414</inkml:trace>
  <inkml:trace contextRef="#ctx0" brushRef="#br0" timeOffset="1">771 532 11264,'0'0'106,"0"0"1,-1 0 0,1 0-1,0 0 1,0 1 0,0-1 0,0 0-1,0 0 1,-1 0 0,1 0-1,0 0 1,0 0 0,0 0-1,0 0 1,0 0 0,0 0 0,0 0-1,-1 1 1,1-1 0,0 0-1,0 0 1,0 0 0,0 0-1,0 0 1,0 0 0,0 1 0,0-1-1,0 0 1,0 0 0,0 0-1,0 0 1,0 0 0,0 1-1,0-1 1,0 0 0,0 0 0,0 0-1,0 0 1,0 0 0,0 1-1,0-1 1,0 0 0,0 0-1,0 0 1,0 0 0,0 0 0,0 0-1,0 1 1,1-1 0,1 17 1979,2 22-420,-6-28-1460,1 0 0,-2 0 0,1 0 0,-2 0 0,1 0 0,-1-1 0,-1 0 0,0 0 0,-10 16 0,-7 5-46,-40 43 1,17-21-67,-6 13-339,-46 79 0,44-50-4758,45-78 1654,6-8-1099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10240,'-13'-17'3872,"13"26"-3040,0 15 799,4-9 129,1 17-512,4 11-160,9 13-352,4 4-128,5-5-352,3 1-160,6-1-64,0 4-128,-4-4 64,-5-6-1088,-2-9-480,2-13-1440,5-10-607,-10-14-833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10752,'-35'-5'4032,"40"5"-3136,8 8 95,4-4-159,19 1-384,18-2 64,12 1-288,2 1-64,-1-2-96,-1 4-64,-3 2 96,-10 3-128,-4-4 0,-8 4-1312,-10 0-543,-4 0-2913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10880,'-2'-6'511,"-2"-9"3185,7 16-1609,5 9-472,-5-5-1208,1 1-1,-1 0 1,-1 0 0,1 0-1,-1 0 1,0 0 0,2 9 0,7 51 1066,-9-50-1198,12 200 858,-14 6-847,-1-95-345,0-36-135,3 111-3756,-2-195 3469,0-1-305,0 0 0,1 0 1,-1-1-1,1 1 0,0 0 0,1-1 0,3 10 1,-5-15 549,0 1 1,1 0-1,-1-1 1,1 1-1,-1-1 1,1 1-1,-1-1 1,1 1-1,-1-1 1,1 1-1,0-1 1,-1 0-1,1 1 1,-1-1-1,1 0 1,0 1-1,0-1 1,1 0-1,11-1-3801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36 12928,'8'-5'955,"0"1"0,0 0 0,0 0 0,0 1 1,0 0-1,16-3 0,-8 3-120,-1 1 0,0 1 1,22 1-1,-9 2-35,-1 1-1,0 1 1,51 15 0,-71-17-619,22 8 468,-28-9-591,0-1 0,0 1 0,0-1-1,0 1 1,-1-1 0,1 1 0,0-1 0,0 1 0,0 0 0,-1-1-1,1 1 1,0 0 0,-1 0 0,1-1 0,-1 1 0,1 0 0,-1 0-1,1 0 1,-1 0 0,0 0 0,1 0 0,-1 0 0,0 1-1,0-1-3,0 1-1,0-1 0,-1 1 0,1-1 0,-1 0 0,1 1 0,-1-1 0,0 0 0,0 1 0,1-1 0,-1 0 0,0 0 0,0 0 0,0 0 0,0 1 0,0-1 0,-1-1 0,1 1 0,0 0 0,-2 1 0,-30 15 228,22-12-177,-3 2-48,0 1 0,0 1 0,1 0-1,0 1 1,1 0 0,-17 17 0,23-20-79,0 1 0,0-1 0,1 1 0,0 0 0,1 0-1,0 1 1,0-1 0,1 1 0,-1 0 0,2 0 0,0 0 0,-2 14 0,3-9 21,1-1 1,1 1-1,0 0 1,0 0-1,2-1 1,0 1-1,0-1 1,10 24-1,2-2 14,2-2-1,21 34 1,-22-41-122,13 21 129,36 80-1,-58-111 13,-1 0-1,0 1 0,-2 0 0,0 0 0,-1 0 1,0 0-1,-2 1 0,0-1 0,-2 23 0,1-32-3,-2 0-1,1 1 0,-1-1 0,0-1 0,-1 1 0,0 0 0,0 0 0,-1-1 0,0 0 0,0 0 0,-6 7 1,4-5 20,-1-2 1,-1 1 0,1-1 0,-1 0 0,-1-1 0,1 0 0,-18 10 0,6-7-20,1-1 1,-1-1 0,0-1-1,0-1 1,-1 0 0,0-2 0,0 0-1,-25 0 1,-2-3-612,-64-7 0,81 2-1924,-43-11-1,44 5-1407,10-1-2340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2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10220 1264 9600,'-14'-6'1670,"6"3"-765,0 0 0,1 0 0,-12-2 0,17 4-777,0 1-1,0-1 1,0 0-1,0-1 1,0 1 0,1 0-1,-1 0 1,0-1-1,1 1 1,-1-1-1,1 1 1,-1-1 0,1 0-1,0 0 1,-2-3-1,1 2-51,-7-9-19,-1 0 0,0 0 0,-1 1 0,0 1-1,-1 0 1,0 0 0,-20-11 0,-100-47 433,90 49-240,-58-25 424,-131-38-1,-111-13 361,305 86-956,-615-150 674,105 51-70,-836-58 1,626 131-315,485 32-359,-1 11 0,-364 60 0,-861 158-9,1435-217-5,-316 46 42,-2 26 16,-94 74 373,344-100 78,-195 113 1,248-118-355,2 3 1,-133 120-1,106-71-101,-111 141 0,-9 46-71,25 20 76,147-209-11,-50 135 1,73-155-20,4 0 1,-18 110-1,32-124 19,3 1 0,2 0 1,8 107-1,2-119 76,3 0 0,2-1 0,3 0 0,35 93 0,-14-65 115,4-1 0,94 147-1,-69-139-86,4-2 0,86 86-1,-44-61-55,6-4-1,200 144 1,-186-168-66,4-5 0,168 72-1,314 81-50,-123-100 79,56-42 33,55-45-28,386-52 8,3-60 66,68-35-16,-8-56-110,-375 14-128,-44-19-172,-55-46-79,-376 124 92,332-194 1,-417 205 117,-3-5 1,-4-5 0,180-179 0,-210 178 26,-4-4 0,72-110 0,-97 120 47,-3-3 0,-4-2 1,34-93-1,-46 88 15,-4-1 0,-3-1 0,12-103 0,-23 82-9,-5-1 1,-6-142-1,-8 155 22,-5 0 1,-39-175 0,27 198 49,-3 0 1,-4 2 0,-3 1 0,-3 2 0,-3 1 0,-3 2 0,-3 2 0,-3 2-1,-78-84 1,64 86 24,-3 4-1,-2 2 0,-108-72 1,47 51 10,-3 6 1,-3 5 0,-185-65 0,-438-92-407,282 123-1469,40 32-1471,39 22-2363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0 945 6528,'1'0'197,"-1"1"1,1-1-1,-1 1 1,1-1-1,-1 1 1,1-1-1,-1 1 1,1-1-1,-1 1 1,0 0 0,1-1-1,-1 1 1,0-1-1,1 1 1,-1 0-1,0-1 1,0 1-1,0 0 1,0-1-1,1 1 1,-1 0-1,0-1 1,0 2-1,1 19 1420,0-15-1330,0 0 0,0 0 0,0-1 0,1 1-1,-1-1 1,2 1 0,-1-1 0,0 1 0,7 9 0,8 18 2801,-21-43-215,-1-2-2386,0-1 0,1 1 0,-4-23 0,-15-331-76,24 292-122,17-135 0,-13 180-262,1 0 0,2 0 0,1 1 0,1 0 0,1 0 0,1 1 0,24-38 1,-30 56-31,0 1 0,1 0 1,0 1-1,0 0 1,0 0-1,1 0 1,15-10-1,-20 15 6,0 0-1,0 1 0,0-1 1,0 1-1,0-1 0,1 1 1,-1 0-1,0 0 0,1 0 1,-1 1-1,1-1 0,-1 1 1,1 0-1,-1 0 0,1 0 1,-1 0-1,1 1 0,-1 0 1,1-1-1,-1 1 0,0 0 1,1 1-1,-1-1 0,0 0 1,0 1-1,4 2 0,5 7 13,0 0-1,-1 0 0,-1 1 0,0 0 1,12 19-1,6 7-9,-25-34-15,59 79-3187,-53-68 2201,-1-1 0,0 1 0,-1 1 0,6 20 0,1 10-3979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15 138 8576,'-2'-3'6832,"2"4"-6724,0 0 0,1-1 0,-1 1 0,0 0 0,0 0 0,0-1 0,1 1 0,-1 0 0,0 0 0,0-1 0,0 1 0,0 0 0,-1 0 0,1 0 0,0 1-1,-6 39 792,-2 76-1,8-105-762,1 1 0,0-1 0,1 0 0,0 1-1,1-1 1,1 0 0,0 0 0,0-1-1,1 1 1,11 19 0,-12-26-57,0 0 0,0 0 0,1 0 0,-1-1 0,1 1 0,0-1-1,0 0 1,9 5 0,-11-7-49,0-1-1,0 1 0,0-1 0,0 0 1,1 1-1,-1-2 0,0 1 1,1 0-1,-1 0 0,0-1 0,1 0 1,-1 0-1,1 0 0,-1 0 1,0 0-1,1-1 0,5-1 0,-4 0-1,0 0-1,0-1 1,0 0-1,0 0 0,0 0 1,-1 0-1,1-1 1,-1 1-1,0-1 1,0 0-1,4-5 0,-3 1-5,-1 1 0,1 0 0,-1-1 0,-1 0-1,1 0 1,3-13 0,-2-3-5,-1 0 0,-1 0-1,0 0 1,-2-30 0,-6-30-96,3 72 77,0-1 1,0 1 0,-2 0 0,-7-21-1,11 33-6,0-1 0,-1 0 0,1 0-1,0 1 1,-1-1 0,1 0 0,0 1 0,-1-1-1,1 0 1,-1 1 0,1-1 0,-1 1-1,1-1 1,-1 1 0,0-1 0,1 1 0,-1 0-1,1-1 1,-1 1 0,0-1 0,1 1-1,-1 0 1,-1-1 0,1 3-141,4 2 108,4 2 66,-1-3 41,0-2-1,0 1 1,0-1 0,0 1 0,0-2 0,1 1 0,-1-1 0,0 0 0,10-1-1,7 0 23,166-10 305,-67 2-311,-7-3-1042,170-38 0,-261 45-820,11-2-4392,-26 6 1970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11648,'-11'-21'3818,"10"20"-3692,1 1 1,0-1-1,0 1 0,-1-1 0,1 1 0,0-1 1,0 1-1,0-1 0,0 1 0,-1-1 0,1 1 1,0-1-1,0 1 0,0-1 0,0 1 1,0-1-1,0 1 0,1-1 0,-1 1 0,0-1 1,0 1-1,0-1 0,0 1 0,1-1 0,-1 1 1,0-1-1,0 1 0,1 0 0,-1-1 0,0 1 1,1-1-1,0 1 27,-1-1 1,1 1-1,-1 0 0,1 0 1,-1 0-1,1 0 0,-1 0 1,1 0-1,-1 0 1,1 0-1,-1 0 0,1 0 1,-1 0-1,1 0 0,-1 0 1,1 0-1,-1 0 1,1 1-1,-1-1 0,1 0 1,-1 0-1,0 0 0,1 1 1,-1-1-1,1 0 0,-1 1 1,0-1-1,1 0 1,-1 1-1,2 2-70,0 0 0,-1 0-1,1 0 1,-1 0 0,0 0 0,0 0 0,0 0-1,0 0 1,-1 0 0,1 1 0,-1-1 0,0 4-1,1 2-6,9 240 597,-2-22-711,-7-211-112,16 138-4964,-17-150 4486,1-1 0,-1 1 1,1-1-1,0 1 0,1 0 0,-1-1 1,0 0-1,1 1 0,2 3 1,5 3-3965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11392,'-22'-3'4224,"22"-1"-3297,4 4 385,1-5-32,8 2-480,5-1-96,5-4-448,-2 4-192,6-1-32,0 5 32,-4 0 32,-5 5-544,0 2-224,-5 10-2784,1 10-1247,-5 6 159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12288,'-4'8'4639,"13"-8"-3583,7 3 32,-2-3-224,4 0-544,5 0-32,-1 0-160,1 4-96,-1 4 0,1 1-544,-7-2-192,2 1-1408,0 4-575,9-5-2049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10496,'-22'-12'3936,"22"7"-3040,4 5 351,5 0 33,5 0-352,-1-4 0,5 4-320,5 0-32,4 0-352,7 0-128,2 0-64,0 4-32,0 1 0,-6-2-1216,-3 1-512,5 4-3807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11264,'-1'-1'206,"1"-1"0,-1 1 0,0 0 0,0-1 0,1 1 0,-1 0 0,1-1 1,-1 1-1,1-1 0,0 1 0,-1-1 0,1 1 0,0-1 0,0 1 0,0-1 1,0 1-1,0-1 0,0 1 0,1-1 0,-1 1 0,0-1 0,1 1 0,-1-1 1,1 1-1,0-1 0,-1 1 0,1 0 0,0-1 0,0 1 0,0 0 0,0 0 0,0 0 1,0 0-1,0 0 0,0 0 0,3-2 0,0 0-13,0-1 0,0 1 0,1 0-1,-1 0 1,1 1 0,-1-1 0,1 1 0,0 0-1,0 0 1,0 1 0,0-1 0,0 1 0,1 0-1,-1 1 1,0-1 0,0 1 0,1 0 0,-1 1 0,0-1-1,0 1 1,1 0 0,-1 0 0,0 0 0,0 1-1,7 3 1,-6-3-21,0 1 0,-1 0 0,1 1 0,-1-1 0,0 1 0,0 0 0,0 0 0,0 1 0,-1-1 0,1 1 0,-1 0 0,0 0 0,-1 1 0,1-1 0,3 10 0,-4-8-29,0 0 1,-1 1 0,0 0-1,0-1 1,-1 1-1,0 0 1,0 0 0,-1 0-1,0 0 1,0 0 0,-1 0-1,-2 11 1,-6 17 188,-21 48 1,8-23-172,-18 77 139,35-116-287,0 0-1,2 1 1,1-1 0,1 32-1,1-47 3,1 0-1,0 0 1,0 0 0,1-1-1,4 13 1,-5-15-13,1 0-1,0-1 1,0 1-1,1-1 1,-1 0-1,1 1 1,-1-1 0,1-1-1,0 1 1,0 0-1,5 3 1,2 0-5,0-1-1,0 0 1,0 0 0,0-1 0,1 0-1,13 2 1,69 10 46,-82-15-53,29 2-1381,45-2 0,-49-1-2728,-34 0 3246,0 0 1,0 0-1,1 0 0,-1 1 0,0-1 0,0 1 0,0-1 0,3 2 1,-4-1-4216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1008 7552,'0'8'890,"0"-5"-501,0 1 0,-1 0 1,2-1-1,-1 1 1,0-1-1,1 1 0,0-1 1,0 1-1,1 3 1,-2-7-246,0 0 1,0 1-1,0-1 1,1 1-1,-1-1 1,0 0-1,0 1 1,1-1-1,-1 0 1,0 1-1,0-1 1,1 0-1,-1 1 1,0-1-1,1 0 1,-1 0-1,0 1 1,1-1-1,-1 0 1,1 0-1,-1 0 1,0 0-1,1 0 1,-1 1-1,1-1 1,-1 0 0,1 0-1,0 0 1,-1-1-15,0 1 0,1 0 0,-1-1 1,0 1-1,0 0 0,1-1 1,-1 1-1,0 0 0,0-1 0,0 1 1,1-1-1,-1 1 0,0 0 1,0-1-1,0 1 0,0-1 0,0 1 1,0-1-1,0 1 0,0-1 1,0 1-1,0-1 0,0 1 0,0 0 1,-1-2-1,-16-73 2413,4 21-1390,2 4-485,-28-168-45,25 82-591,3-163 0,12 276-43,1-1 1,0 1 0,7-25 0,-7 41-7,0 0 0,1 0 0,-1 0 1,2 0-1,6-12 0,-7 16 3,-1-1 0,1 1 0,0 0 0,0 0 0,0 0 0,0 1 0,0-1 0,1 1 0,-1 0 0,1 0 0,6-3 0,-2 2 5,0 1-1,1 0 0,-1 1 1,1 0-1,0 0 0,-1 0 1,1 1-1,0 1 1,0 0-1,-1 0 0,1 0 1,-1 1-1,1 0 0,15 7 1,-9-3 20,0 2 1,0-1-1,0 2 1,-1 0-1,0 1 1,23 21-1,-26-20-377,-1 1-1,0-1 1,-1 1-1,-1 1 1,0 0-1,10 21 1,-8-9-2205,0 0 1,10 48-1,-7-26-2111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11136,'-1'-1'241,"1"1"0,-1-1 0,1 1 0,-1 0 0,1-1 1,0 1-1,-1-1 0,1 1 0,-1-1 0,1 1 0,0-1 0,0 1 0,-1-1 1,1 1-1,0-1 0,0 1 0,0-1 0,-1 0 0,1 1 0,0-1 1,0 1-1,0-1 0,0 0 0,0 1 0,0-1 0,0 1 0,1-2 1,-1 1 106,1 0 1,1 0 0,-1 0-1,0-1 1,0 1 0,0 0 0,0 0-1,1 1 1,1-2 0,0 0-450,3-2 308,0 1 0,0 0 0,0 0 0,1 0 0,-1 1 0,1-1 0,0 2 0,0-1 0,0 1 0,0 0 0,0 0 1,0 1-1,0 0 0,0 1 0,0-1 0,11 3 0,-13-2-124,0 1 1,-1-1-1,1 1 0,-1 0 1,1 0-1,-1 1 1,0-1-1,1 1 0,-1 0 1,0 0-1,-1 0 1,1 1-1,-1-1 1,1 1-1,-1 0 0,0 0 1,-1 0-1,1 0 1,-1 0-1,1 1 1,-1-1-1,-1 1 0,1 0 1,1 6-1,0 5 31,-1 0 0,0 0 0,-2 1-1,0-1 1,0 0 0,-5 25 0,-26 99-116,17-87 12,13-48-27,0 0-1,0 0 0,0 0 1,1 0-1,0 0 0,0 0 1,1 11-1,-1-15 15,1 1 0,-1 0 0,1-1-1,0 1 1,-1-1 0,1 1 0,0-1 0,0 1 0,0-1 0,0 1-1,0-1 1,0 0 0,0 1 0,0-1 0,1 0 0,-1 0 0,0 0 0,1 0-1,-1 0 1,1 0 0,-1-1 0,1 1 0,0 0 0,-1-1 0,1 1-1,0-1 1,2 1 0,9 0-75,-1 0-1,0 0 0,0-2 1,16-1-1,50-11-2150,-47 7 825,8 0-819,60-13-5746,-54 4 3372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10880,'-9'-5'4128,"9"1"-3200,9-4 575,0 4 1,5 1-320,8-2-64,4 5-352,10 0-64,9 0-416,4 5-160,-1 2-32,2 5-64,-10 0-32,-8 0-1024,-7 0-448,-7 3-3071,-9-3-1345,-13 5 1472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9344,'-9'12'3520,"18"-12"-2752,9 0 704,0-5 127,9-2-575,13-1-128,4 0-512,5-1-256,-4 6-64,-4-1-64,-7-1 0,-7 5-992,0 0-448,-4-3-1311,-1 6-513,-8 6-544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73 8704,'-25'-9'1794,"1"0"1,-1 2 0,-1 1-1,0 1 1,-36-3-1,59 8-1606,-1 0 0,0 0-1,1-1 1,-1 1 0,0-1-1,1 0 1,-1 0-1,1-1 1,0 1 0,-5-3-1,8 4-172,0 0 0,0-1 0,-1 1 0,1 0 0,0 0 0,0 0 0,0-1 0,0 1 0,0 0 0,0 0 0,0 0 0,0-1 0,0 1 0,1 0 0,-1 0 0,0 0 0,0-1 0,0 1 0,0 0 0,0 0 0,0 0 0,0 0 0,0-1 0,0 1 0,1 0 0,-1 0 0,0 0 0,0 0 0,0-1 0,0 1 0,1 0 0,-1 0 0,0 0 0,0 0 0,0 0 0,1 0 0,-1 0 0,0 0-1,0 0 1,0 0 0,1 0 0,-1-1 0,11-3 237,9 1-35,-1 1-1,0 1 1,1 1 0,-1 0-1,23 5 1,-28-4-103,28 3 537,-1 1 1,0 3-1,0 1 1,0 2-1,42 18 1,-80-28-542,0 0 1,0 1-1,1 0 1,-1-1-1,-1 1 1,1 0-1,0 0 1,3 4-1,-5-5-89,0 0 1,-1 0-1,1 1 1,0-1-1,-1 0 1,0 0-1,1 0 1,-1 1-1,0-1 0,1 0 1,-1 0-1,0 1 1,0-1-1,0 0 1,0 1-1,0-1 1,-1 0-1,1 1 1,0-1-1,0 0 0,-1 0 1,1 0-1,-1 1 1,1-1-1,-1 0 1,-1 1-1,-6 14 27,-15 18 1,13-20-42,-12 24 1,17-30-18,2 1-1,-1 0 0,1-1 1,0 1-1,1 0 1,-2 17-1,3-21-11,1-1-1,1 1 1,-1 0 0,0 0-1,1-1 1,0 1 0,0 0-1,1-1 1,-1 1-1,1-1 1,0 0 0,0 1-1,1-1 1,-1 0 0,5 5-1,11 12 4,2 0 1,0-1-1,29 21 0,16 14 35,-58-48 44,0 1-1,0-1 0,-1 1 0,0 0 0,-1 0 0,1 1 0,-2 0 0,1 0 0,4 14 0,-7-17-6,0-1 1,-1 1-1,0 0 1,0 1-1,-1-1 1,0 0-1,0 0 0,0 0 1,-1 0-1,0 0 1,0 0-1,0 0 0,-1 0 1,0 0-1,0 0 1,-4 8-1,2-7-35,-1 0-1,0 0 1,0-1-1,0 1 1,-1-1 0,0 0-1,0-1 1,0 1-1,-1-1 1,0 0 0,0-1-1,0 0 1,0 0-1,-11 4 1,-8 1 5,-1-1 1,-52 9 0,46-10 20,-121 23-908,115-25-506,14-4-2769,24-2 2468,3 1-488,9-4-4000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6656,'0'0'239,"0"0"-1,1-1 1,-1 1 0,0 0 0,0 0-1,0-1 1,0 1 0,1 0 0,-1 0-1,0 0 1,0 0 0,1 0-1,-1-1 1,0 1 0,0 0 0,1 0-1,-1 0 1,0 0 0,0 0 0,1 0-1,-1 0 1,0 0 0,0 0 0,1 0-1,-1 0 1,0 0 0,0 0 0,1 0-1,-1 0 1,0 0 0,1 0 0,-1 0-1,0 0 1,-3 12 3884,2-7-4966,-3 5 1043,1 1 1,0-1-1,1 1 0,0 0 1,1-1-1,-1 23 0,3-30-146,-1 1 0,1 0 0,-1-1 0,1 1 0,0-1 0,0 1 0,1-1 0,-1 0 0,1 0 0,0 1 0,-1-1 0,5 4-1,-4-5-32,0 0-1,0 0 0,0-1 1,0 0-1,1 1 0,-1-1 1,0 0-1,1 0 0,-1 0 1,1 0-1,-1 0 0,1-1 0,-1 1 1,1-1-1,0 1 0,-1-1 1,5 0-1,4 0-73,31-2-1303,-14-5-4408,-19 4 1727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234 865 9984,'-9'-4'7922,"-14"-9"-5514,12 4-2058,-1 0 0,1-1-1,1 0 1,0 0 0,0-1 0,1-1-1,1 0 1,0 0 0,0 0 0,1-1-1,-8-22 1,-4-12-30,2-2 1,-15-75-1,26 96-283,2-1 0,1 0 1,2 1-1,0-1 0,2 0 0,5-30 1,-4 49-48,1-1 0,0 0 0,0 1 0,1-1 0,0 1 0,1 0 0,0 0 1,1 1-1,0-1 0,0 1 0,1 1 0,0-1 0,1 1 0,0 0 1,0 1-1,1 0 0,-1 0 0,2 1 0,12-7 0,-4 3 2,1 1 0,0 1-1,0 1 1,34-8 0,-41 12 17,1 1-1,-1 0 1,1 1 0,0 1 0,-1 0-1,1 0 1,-1 2 0,25 4 0,-30-4-82,-1 0 1,0 1 0,1 0 0,-1 0 0,0 0 0,0 1 0,-1 0 0,1 0 0,-1 1 0,0-1 0,0 1-1,0 0 1,-1 0 0,0 1 0,0-1 0,5 9 0,-2-1-1172,-1 0 1,7 18-1,5 29-5826,-9-28 2484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13824,'0'-28'5198,"0"14"-2621,0 13-1318,1 1-1145,-1 0-1,1 0 1,-1 0 0,1 0-1,-1 0 1,1 0 0,-1 1 0,1-1-1,-1 0 1,1 0 0,-1 0-1,0 1 1,1-1 0,-1 0-1,1 1 1,-1-1 0,0 0-1,1 1 1,-1-1 0,0 1 0,1 0-1,4 10-22,0 0-1,0 1 1,-1 0 0,-1 0-1,0 0 1,0 0 0,-2 1-1,2 15 1,4 29-53,1-11 4,7 34-1754,-3-46-1482,-10-29 1668,0-1-1,1 1 1,0-1-1,6 8 1,4 0-2975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12672,'0'-8'4735,"0"8"-3679,5 3 256,-1 2-128,1 10-512,-1 9 32,1 7-352,-1 10-128,1 7-128,-1 8-160,1 2 32,4-2 32,0-1 64,0-7-608,0-4-192,-5-13-1376,1-4-640,-1-3-2591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28 124 9088,'-27'-55'3424,"31"43"-2656,10 4 544,-1 1 64,10-3-449,8 3-159,10-1-224,7-1-96,6 6-256,14-1-128,2 4-32,-2 0-32,-7 4 64,-7 4-1152,-9 8-479,-6 7-3361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110 710 11776,'-2'-3'634,"0"1"0,0 0 1,0-1-1,0 1 0,0-1 0,1 0 1,-1 1-1,1-1 0,-1 0 1,0-4-1,-8-34 1767,8 30-1422,-50-194 2845,45 179-3694,1-2 1,1 1 0,-2-54-1,7 62-141,0 0-1,2 1 1,0-1 0,1 1-1,1 0 1,11-31-1,-12 42-9,0 0 0,0 0 1,1 0-1,-1 1 0,2 0 0,-1 0 0,1 0 0,0 0 0,11-9 0,-13 12-4,1 0-1,0 1 1,-1-1 0,1 1-1,0 0 1,1 0-1,-1 1 1,0-1-1,0 1 1,1 0 0,-1 0-1,1 0 1,-1 1-1,1 0 1,-1 0-1,1 0 1,6 1 0,5 2-522,-1 1 1,0 0 0,-1 1 0,1 1 0,-1 0 0,17 10 0,-11-4-1053,-1 1 0,0 1 0,26 25 0,-12-4-1974,-9 4-560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83 9472,'-1'-2'187,"-1"-3"932,0 1-1,0-1 1,0 1 0,-1-9-1,3 12-978,0 0 0,-1 0 0,1 0 0,0 0 0,0 0 0,0 0 0,1 0 0,-1 0 0,0 0 0,0 0 0,0 0 0,1 0 0,-1 0 0,1 0 0,-1 0 0,1 0 0,-1 0 0,1 0 0,-1 0 0,1 1 0,0-1 0,-1 0 0,1 0 0,0 1 0,0-1 0,-1 0-1,1 1 1,1-1 0,7-3 119,0 0 0,-1 1-1,1 0 1,0 1 0,0 0 0,19-2-1,-1 2 415,29 3 1,-50-1-537,0 1 1,0-1 0,0 1 0,0 0-1,0 1 1,0 0 0,0 0 0,10 5-1,-13-5-67,0-1 0,-1 1 0,1 0-1,-1 0 1,0 1 0,1-1 0,-1 0 0,0 1-1,0-1 1,0 1 0,-1 0 0,1 0-1,-1-1 1,1 1 0,-1 0 0,0 0-1,0 0 1,1 5 0,-1 1 23,-1 0 0,0 0 1,0 0-1,0-1 0,-1 1 0,-1 0 1,1-1-1,-2 1 0,-4 12 1,-35 75 584,34-77-577,1-6-67,-19 44 48,24-50-80,-1 0 1,1 0-1,1 0 1,-1 1-1,1-1 1,0 8-1,1-12 0,0 0 0,1-1-1,-1 1 1,0 0 0,1 0 0,0-1-1,-1 1 1,1-1 0,0 1-1,1-1 1,-1 1 0,0-1 0,1 1-1,-1-1 1,4 4 0,-2-3 1,0-1 0,0 1 0,1-1 0,-1 1 0,0-1 0,1 0 0,0 0 0,0-1 0,6 3 0,0-2-35,0 1 0,0-2 0,0 1 0,0-2 0,1 1 1,-1-1-1,15-2 0,27-8-2880,-1-4-4235,-24 7 1788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4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91 11648,'-26'-23'4288,"26"11"-3329,5 0 513,4 3-32,7-1-448,11-2-96,14 3-384,8 6-96,8 3-224,2 3-128,-5 6-32,-10 3-384,-8-2-160,-5 7-1952,-8 2-767,-10-2-2145</inkml:trace>
  <inkml:trace contextRef="#ctx0" brushRef="#br0" timeOffset="1">249 405 10624,'18'4'4032,"9"-4"-3136,22-4 255,-22-1-159,9-2-480,0-1-64,0 0-256,-2-1-64,-2 2-64,-5-1-416,0 4-64,-5-1-1152,-4 2-415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8320,'-40'0'4938,"40"0"-3850,1 0-53,15-1-305,-1-1 0,0-1 0,0 0 0,18-7 0,10-2-316,-33 9-530,1 1 0,-1 0 1,1 0-1,0 1 0,-1 1 1,1 0-1,0 0 0,-1 1 1,1 1-1,0-1 0,-1 2 0,14 3 1,-9-1-2824,6-1-2527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9472,'1'-2'236,"1"0"1,-1 0 0,1 0-1,-1 0 1,1 0 0,0 0-1,0 0 1,0 0 0,0 1-1,1-1 1,-1 1 0,0-1-1,1 1 1,-1 0 0,0 0-1,1 0 1,-1 1 0,1-1-1,0 0 1,-1 1 0,1 0-1,0-1 1,3 1 0,7-1 461,0 1 0,0 0 0,0 1 0,0 1 0,0-1 1,20 7-1,-27-6-514,1 1 1,-1-1 0,0 2-1,0-1 1,0 0-1,0 1 1,-1 0 0,1 1-1,-1-1 1,0 1-1,-1 0 1,1 0 0,7 12-1,-7-9-12,0 0 0,-1 1 0,0-1 0,-1 1 0,1 0-1,-2 0 1,1 1 0,-1-1 0,-1 0 0,1 1 0,-1 18-1,-2-16-35,0 0 0,-1 0 0,0 0 0,-1 0 0,0 0 0,-1 0 0,-1-1 0,-10 22 0,-32 40 199,33-53-354,1 0 1,0 1-1,-18 44 1,29-60 4,1 0 0,0 0 0,-1 0-1,2 0 1,-1 0 0,1 0 0,-1 0 0,1 0 0,1 0 0,-1 1 0,2 4-1,-1-6 18,0-1 0,0 0 0,0 1 0,1-1 0,0 0 0,-1 0 0,1 0 0,0 0-1,0 0 1,1-1 0,-1 1 0,0-1 0,1 1 0,0-1 0,0 0 0,-1 0 0,7 3 0,6 1-4,1 0 1,1 0 0,-1-2 0,1 0 0,31 3 0,-23-4-117,-6-1-707,17 4-3349,-33-5 3364,-1 0-1,0-1 0,0 1 0,0 0 0,0 1 0,0-1 0,0 0 1,0 1-1,0-1 0,0 1 0,0-1 0,2 5 0,5 6-3360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9472,'-11'-28'3061,"9"18"-309,6 10-163,5 11-922,-5-5-1475,-1 1 0,0-1-1,0 1 1,0-1 0,2 13 0,5 40 17,-5-28-97,5 23-238,14 70 636,-17-96-1484,2 0-1,13 34 1,-12-45-1378,-1-5-426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7936,'0'0'2592,"0"17"4389,-1-11-6579,1 0 1,-1 0-1,-1 0 1,-1 6-1,-3 14-9,1 141-648,5-139-258,2 0-1124,-2-27 1390,0 1 1,0-1 0,0 0 0,1 1 0,-1-1-1,0 0 1,1 0 0,-1 1 0,1-1 0,0 0-1,-1 0 1,1 0 0,0 0 0,0 0 0,-1 0-1,1 0 1,2 2 0,-2-3-68,-1 0 0,1 0-1,0 0 1,-1 0 0,1 0 0,-1 0-1,1 0 1,-1 0 0,1 0 0,0 0 0,-1-1-1,1 1 1,-1 0 0,1 0 0,-1 0 0,1-1-1,-1 1 1,1 0 0,-1-1 0,1 1-1,-1 0 1,1-1 0,0 0 0,8-10-3046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10624,'31'3'4032,"4"-3"-3136,23 0-32,-22-3-257,8-1-319,1-4 0,0-1-160,-4 6-96,-7-1 0,-7 4-608,-4 0-255,-5 4-3009,0 4-2240,-5-4 2304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10368,'-7'-4'3760,"10"0"-1281,16-4-218,-11 5-1919,9-3 322,-1 1-1,1 1 1,32-5 0,50 2 747,-98 7-1392,19-1 624,1 2 1,-1 0-1,0 1 0,28 6 0,-47-8-598,0 1 1,0-1-1,0 0 0,-1 0 1,1 0-1,0 1 0,0-1 1,0 1-1,-1-1 0,1 0 0,0 1 1,0-1-1,-1 1 0,1 0 1,0-1-1,-1 1 0,1-1 1,0 2-1,-1-2-25,0 1 1,0-1-1,0 1 1,0-1 0,0 1-1,0-1 1,0 1-1,0-1 1,0 1-1,0-1 1,0 1-1,0-1 1,0 1-1,-1-1 1,1 1-1,0-1 1,0 1 0,-1-1-1,1 1 1,0-1-1,0 0 1,-1 1-1,-4 4 32,1-2 0,-1 1 0,1 0 0,-8 3 0,5-2-40,-2 1-27,1 1 0,0 0 0,0 0 0,0 1 0,1 0 0,0 0 0,1 1 0,-8 14-1,11-17 6,0 0 0,0 0 0,1 0 0,-1 0 0,2 1 0,-1-1 0,1 1-1,0-1 1,0 1 0,1-1 0,0 1 0,0 0 0,0-1 0,3 13-1,1-5 6,0-1 0,1 0-1,1 0 1,0-1-1,0 1 1,11 14-1,56 64-57,-50-65 63,-1 2 0,19 30 0,-39-54 27,0 0-1,1 0 1,-1 0 0,-1 0-1,1 1 1,-1-1-1,0 0 1,0 1-1,1 7 1,-2-10-18,0 0 0,0 0-1,-1 0 1,1-1 0,-1 1 0,1 0-1,-1 0 1,1 0 0,-1 0 0,0 0 0,0-1-1,0 1 1,0 0 0,0-1 0,-1 1-1,1-1 1,0 1 0,-1-1 0,1 0 0,-1 1-1,1-1 1,-1 0 0,0 0 0,-2 1-1,-9 4 30,0 0 0,0-1 0,-1 0-1,-18 4 1,-60 7-748,35-7-1195,41-6 1096,-52 11-4462,32 0-579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17 122 9984,'-17'0'3776,"17"-3"-2944,0 3 416,0 0-1,9-9-191,3 2 96,11-5-448,13-3-96,4-5-352,5-1-96,3 6-32,-3 3-160,-4 5-32,-10 7-1664,-5 3-768,1 9-2815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8576,'-18'12'3232,"23"-12"-2496,8 9 768,-4-9 224,9 0-193,8 0-31,5 0-640,1-5-256,-1 5-384,-4 0-160,-1 5-32,1-5-32,0 0 64,-5 0-1312,1 0-512,-1 3-3039,8 1-1889,-3-4 3008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13312,'0'-5'1110,"1"-24"2103,-1 28-2974,0 0-1,0 0 1,1 0-1,-1 0 0,0 0 1,1 0-1,-1 0 1,0 0-1,1 0 1,-1 0-1,1 0 0,-1 1 1,1-1-1,0 0 1,-1 0-1,1 0 1,0 1-1,0-1 1,-1 0-1,1 1 0,0-1 1,2-1-1,-3 2-162,1 0 1,-1 0-1,1 0 0,-1 0 0,1 0 0,-1 0 0,1 0 0,0 1 0,-1-1 1,1 0-1,-1 0 0,1 0 0,-1 0 0,1 1 0,-1-1 0,0 0 1,1 1-1,-1-1 0,1 0 0,-1 1 0,1-1 0,-1 0 0,0 1 0,1-1 1,-1 1-1,0-1 0,1 1 0,-1-1 0,0 0 0,0 1 0,0-1 0,1 2 1,6 18 669,-3 4-437,0 0 0,0 39 0,-2-21-185,25 256 324,5-104-3216,-31-189 2392,12 45-1899,-12-46 1518,1-1 0,-1 1 1,1-1-1,-1 0 0,1 0 0,0 1 0,0-1 0,0 0 1,1-1-1,4 6 0,-6-7 267,0-1 1,0 1-1,0-1 1,0 1-1,1-1 1,-1 1-1,0-1 1,0 1-1,0-1 1,0 0-1,1 0 1,-1 0-1,1 0 1,16-3-4167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142 823 7296,'21'37'5701,"-20"-32"-3118,-1-5-2521,0 0-1,0 0 1,0 0 0,0 0 0,-1 0 0,1 1 0,0-1-1,0 0 1,0 0 0,0 0 0,0 0 0,0 0 0,-1 0-1,1 0 1,0 0 0,0 0 0,0 0 0,0-1 0,0 1-1,0 0 1,-1 0 0,1 0 0,0 0 0,0 0 0,0 0-1,0 0 1,0 0 0,0 0 0,0 0 0,0 0 0,-1 0-1,1-1 1,0 1 0,0 0 0,0 0 0,0 0 0,0 0-1,0 0 1,0 0 0,0 0 0,0-1 0,0 1 0,0 0-1,0 0 1,0 0 0,0 0 0,0 0 0,0 0 0,0-1-1,-38-56 3802,25 41-3525,1-2 1,1 0-1,1 0 1,0-1-1,-7-21 1,3-14-281,3-1 1,-9-92 0,18 127-96,1-1 1,1 0 0,1 1 0,0-1 0,2 0 0,0 1-1,1 0 1,14-39 0,-13 46 55,1 1 0,0 0 1,0 1-1,2-1 0,-1 1 0,1 1 1,1-1-1,0 1 0,0 1 0,1 0 0,0 0 1,1 1-1,0 0 0,21-11 0,-22 14-14,1 0-1,1 0 1,-1 1 0,1 1-1,-1 0 1,1 0-1,0 1 1,0 1-1,0 0 1,14 1 0,-20 0-12,1 1-1,0 0 1,-1 0 0,1 1 0,-1-1 0,0 2 0,0-1 0,1 0 0,-1 1 0,-1 0 0,1 1 0,0 0 0,-1-1 0,0 1 0,0 1 0,0-1 0,0 1 0,-1 0 0,7 9 0,1 6-1783,0 0 0,-2 1 0,0 0 0,9 32 1,-5-10-3155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11648,'-5'-30'6911,"5"28"-5465,0 2-385,1 4 384,3 9-1346,-1-1 1,0 1-1,-1 0 0,0 0 0,-1 0 0,0 0 0,-3 23 0,1-16-472,2-1 1,2 29-1,-1-35-269,-1-8-321,0 1 0,0-1 1,0 0-1,0 1 0,1-1 1,4 10-1,6 1-3730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8704,'0'-1'208,"0"0"0,0 0 1,0 0-1,0 0 0,0 1 0,0-1 1,0 0-1,0 0 0,1 0 1,-1 0-1,0 0 0,0 1 0,1-1 1,-1 0-1,0 0 0,1 0 1,-1 1-1,1-1 0,-1 0 0,1 1 1,-1-1-1,1 0 0,0 1 0,-1-1 1,1 1-1,0-1 0,-1 1 1,1-1-1,0 1 0,0-1 0,-1 1 1,1 0-1,0 0 0,0-1 1,0 1-1,1 0 0,-2 0 763,0 0-75,0 0-331,0 0 38,1-2 95,1-1-501,0-1-1,0-1 0,-1 1 0,1 0 0,-1 0 0,0-1 1,-1 1-1,1-7 0,-1-38 349,-1 23-8,0 17-302,-3 14-42,-3 14-45,6-11-159,-1 0 0,1 0 0,1 0-1,-1 0 1,1 0 0,2 10 0,-2-16 25,0 0 0,0 1 0,0-1 0,1 1 0,-1-1 0,1 0 0,0 0 0,0 1 0,0-1 1,0 0-1,0 0 0,0 0 0,0 0 0,1 0 0,-1 0 0,1 0 0,-1-1 0,1 1 1,0 0-1,0-1 0,0 1 0,0-1 0,0 0 0,0 0 0,2 2 0,-1-3 18,-1 0 0,1 0 1,-1 0-1,1 0 0,-1-1 0,0 1 0,1-1 0,-1 1 0,1-1 0,-1 0 0,0 0 1,0 0-1,0 0 0,1 0 0,-1-1 0,0 1 0,0 0 0,0-1 0,-1 0 0,4-3 1,-3 4 49,0-1 0,0 0 1,0 0-1,-1 0 1,1-1-1,-1 1 0,1 0 1,-1-1-1,0 1 1,0-1-1,0 1 0,0-1 1,0 1-1,-1-1 1,1 0-1,-1 1 0,1-1 1,-1-4-1,-1 5-45,0 0-1,0-1 1,0 1-1,0 0 1,0 0-1,0 0 1,-1 0 0,1 0-1,-1 0 1,1 0-1,-1 1 1,0-1-1,0 0 1,-2-1-1,3 3-40,0-1 0,0 0 0,0 1 0,1-1 0,-1 1 0,0-1 0,0 1 0,0 0 0,0-1 0,0 1 0,0 0 0,0 0 0,0-1 0,0 1 0,0 0 0,0 0 0,0 0 0,0 0 0,0 0 0,0 1 0,0-1 0,0 0 0,0 0 0,0 1 0,0-1 0,0 0 0,0 1 0,0-1 0,0 1 0,0 0 0,0-1 0,1 1 0,-1-1 0,0 1 0,0 0 0,0 1 0,0-1-114,0 0 0,1 1 1,-1-1-1,0 1 0,1-1 0,-1 1 0,1-1 0,0 1 0,0-1 0,-1 1 1,1-1-1,0 1 0,0-1 0,0 1 0,0 0 0,1-1 0,-1 1 1,0-1-1,1 1 0,-1-1 0,1 1 0,-1-1 0,2 3 0,1 1-1432,0-1-1,0 1 1,0 0 0,8 7-1,-2-3-3579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80 643 11648,'-8'5'5964,"8"-5"-5769,-1 0 0,0 0 0,1 0 1,-1 0-1,1 0 0,-1 0 1,1-1-1,-1 1 0,0 0 1,1-1-1,-1 1 0,1 0 0,0-1 1,-1 1-1,1 0 0,-1-1 1,1 1-1,-1-1 0,1 0 1,-5-3 931,0-1-850,0-1 1,1 1 0,0-1-1,0 0 1,0 0 0,1 0-1,0 0 1,0-1 0,0 1-1,1-1 1,0 0 0,-1-11-1,-2-9-247,0-51 0,4 64 119,0-26-122,2-1 0,2 1-1,1 0 1,2 0 0,20-70-1,-23 101-41,0 0 0,1 1 0,0-1 0,0 1-1,1-1 1,0 1 0,7-8 0,-9 13 7,0-1 0,1 1 0,-1-1 0,1 1-1,0 1 1,0-1 0,0 0 0,0 1 0,0 0 0,1 0 0,-1 0 0,1 0 0,0 1 0,-1 0 0,8-1 0,1 1 7,0 1 0,-1 0 0,1 1 0,0 0 0,14 4 0,60 19 1,-50-9-2041,58 32 0,-84-41 827,-6-4 324,0 1-1,0 0 0,-1 0 1,1 1-1,-1-1 1,7 8-1,7 11-3738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11776,'0'0'201,"0"-1"0,-1 1 0,1-1 0,0 1 0,0-1 0,0 1 1,-1-1-1,1 0 0,0 1 0,0-1 0,0 1 0,0-1 0,0 1 1,0-1-1,0 1 0,0-1 0,1 0 0,-1 1 0,0-1 0,0 1 1,0-1-1,0 1 0,1-1 0,-1 1 0,0-1 0,1 1 0,-1-1 1,0 1-1,1-1 0,0 0 59,1 1 0,-1-1 0,0 1 0,0-1 0,0 1 0,0 0 0,1-1 0,-1 1 0,0 0 0,1 0 0,-1 0 0,2 0 0,6 1 435,0 0-1,17 5 1,-24-5-647,8 1 207,0 1 0,0 1 1,0 0-1,-1 0 0,0 1 0,17 10 0,-23-12-188,-1-1 0,1 0 0,0 1 0,-1-1 0,1 1 0,-1 0 0,0 0 1,0 0-1,0 0 0,0 0 0,0 0 0,-1 1 0,1-1 0,-1 1 0,0-1 0,0 1 0,-1-1 0,1 1 0,-1-1 0,1 1 0,-1 0 0,-1 5 0,-1 7 213,-7 24 1,5-27-216,1 1 0,-2 24 1,5-33-75,0-1 1,0 1-1,1-1 0,-1 1 1,1-1-1,0 1 1,0-1-1,1 0 1,-1 1-1,1-1 0,0 0 1,4 7-1,-5-10 0,1 1 1,-1 0-1,1-1 0,-1 1 0,1-1 0,-1 0 0,1 1 1,0-1-1,0 0 0,-1 0 0,1 0 0,0 0 1,0 0-1,0-1 0,0 1 0,0 0 0,0-1 1,0 0-1,1 1 0,-1-1 0,0 0 0,0 0 1,3-1-1,5 0-591,1-1 1,-2 0-1,19-7 1,1 0-3608,0 4-1744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8320,'-7'0'2402,"8"0"-347,16 0 1048,27 0-642,38 6-1358,53 3-313,90-21-513,-212 10-580,27-1-504,-37 3 198,-1 0 0,0 0 0,0 0 0,1 0 0,-1 1 0,0-1 0,0 1-1,1-1 1,-1 1 0,0 0 0,0 0 0,0 0 0,2 2 0,-2 0-3257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8832,'0'0'132,"0"-1"0,0 1 0,-1 0 0,1-1 0,0 1 0,0 0 0,0-1 0,-1 1 0,1-1 0,0 1 0,0 0 0,0-1 0,0 1 0,0-1 0,0 1 0,0-1 0,0 1 0,0 0 1,0-1-1,0 1 0,0-1 0,0 1 0,1 0 0,-1-1 0,0 1 0,0-1 0,0 1 0,0 0 0,1-1 0,-1 1 0,0 0 0,0-1 0,1 1 0,-1 0 0,0-1 0,1 1 0,-1 0 0,1-1 0,0 0 175,0 1 1138,-1 0 96,2 9-269,-1 1-1,1-1 1,-1 18 0,-10 58-930,7-63 80,-6 30-489,-7 70 322,11-43-5009,4-78 4263,0 0 0,0 0-1,0 1 1,0-1 0,0 0 0,0 0-1,0 0 1,1 1 0,-1-1-1,0 0 1,1 0 0,-1 0-1,1 0 1,-1 0 0,2 2-1,2-2-3646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11264,'-22'-12'4224,"17"8"-3296,5 4 223,0 0-127,0 0-224,9 0 64,5 0-192,4 4-96,4 1-320,1 2-96,-1 5-32,1 0-64,-1 3 32,-5 2-1184,-4-2-544,1 6-4191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9984,'-14'8'3680,"23"-8"-2848,9 0 256,-4-5-129,4-2-383,3-1-96,1 4-352,1 4-64,4 0-64,-5 0 0,1 4 64,-5-1-544,-6-3-192,1 0-2079,10-7-2881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 9600,'-30'7'5829,"29"-7"-4400,1 0-144,13 0 2166,0-1-2943,-1 0 0,0-1 0,21-6-1,14-2-405,-14 6 94,0 1 0,36 1-1,-53 3-744,0 0-1,20 5 0,-25-3-784,0 0 0,-1 1 0,0 0-1,12 6 1,-4 1-3524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9984,'0'-1'221,"0"0"0,0 0 0,0 0 0,0 0 0,1 0 0,-1 0 0,0-1 0,1 1 0,-1 0 0,1 0 0,-1 0 0,1 1 0,-1-1 0,1 0 0,0 0 0,-1 0 0,1 0 1,0 0-1,0 1 0,0-1 0,1 0 0,0-1 105,1 1 0,0-1 0,0 1 0,0 0 0,0 0 0,0 0 0,5-1 0,-1 1 175,0 0-1,0 1 1,0 0-1,0 0 1,0 1 0,13 2-1,-15-2-319,1 1 0,-1 0 0,0 1-1,1-1 1,-1 1 0,-1 0-1,1 1 1,0-1 0,-1 1-1,1 0 1,-1 0 0,0 0 0,-1 0-1,1 1 1,-1 0 0,1 0-1,-2 0 1,1 0 0,0 0 0,-1 0-1,0 1 1,0-1 0,-1 1-1,1-1 1,0 10 0,-1 0 61,0 1 1,-1 0-1,0-1 1,-3 17-1,-15 60 98,2-13-303,15-71-71,-5 48-50,6-51 69,0 1 1,0-1-1,0 1 1,1 0-1,0-1 1,0 1-1,4 9 1,-4-14-37,-1 0 0,1 1 1,0-1-1,0 1 0,0-1 1,0 0-1,0 1 0,0-1 1,0 0-1,0 0 1,0 0-1,1 0 0,-1 0 1,0 0-1,1 0 0,-1 0 1,1-1-1,-1 1 0,1 0 1,-1-1-1,1 1 0,-1-1 1,1 0-1,0 0 1,-1 1-1,1-1 0,-1 0 1,3 0-1,4-1-1345,0-1 0,0 1 0,0-1-1,13-5 1,0 0-3359,5-1 99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47 9728,'-1'-2'388,"-5"-4"853,1 0 1,0 1-1,-1-1 0,0 1 0,-8-5 1,12 9-1108,0 0 0,1 1 0,-1-1 0,1 0 1,-1 1-1,0-1 0,1 1 0,-1-1 0,0 1 0,0 0 1,1 0-1,-1 0 0,0 0 0,0 0 0,1 0 0,-1 0 1,0 1-1,0-1 0,1 0 0,-1 1 0,0 0 0,1-1 0,-1 1 1,1 0-1,-1 0 0,1 0 0,-1 0 0,1 0 0,-2 2 1,-1 1-78,0 0 0,1 0 0,-1 0 0,1 1 1,0 0-1,0-1 0,1 1 0,-3 7 0,-14 46 104,16-47-138,-6 25-20,2 2-1,2-1 0,1 1 0,2 0 1,1 0-1,8 62 0,-5-81 25,1-1 0,0 0 1,2 0-1,11 30 0,-11-38-529,0 0 1,0-1 0,11 15 0,-10-17-971,0 0 1,0 0 0,0-1-1,15 11 1,1-6-4828,-3-9 1985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3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9728,'-11'-7'3120,"11"6"-2990,0 1 0,0 0 0,0-1 0,0 1 1,0 0-1,0-1 0,1 1 0,-1 0 0,0 0 0,0-1 1,0 1-1,0 0 0,0-1 0,1 1 0,-1 0 1,0 0-1,0-1 0,0 1 0,1 0 0,-1 0 1,0 0-1,1-1 0,-1 1 0,0 0 0,0 0 0,1 0 1,-1 0-1,0 0 0,1-1 0,10-5 1132,-2 3-891,0 0-1,0 1 0,1 0 1,-1 0-1,1 1 0,-1 1 0,1-1 1,0 1-1,-1 1 0,1 0 0,-1 0 1,1 1-1,12 4 0,-21-6-330,0 0 0,-1 1 0,1-1 0,0 1-1,0-1 1,-1 0 0,1 1 0,0-1 0,-1 1 0,1-1-1,-1 1 1,1 0 0,-1-1 0,1 1 0,-1 0-1,1-1 1,-1 1 0,0 0 0,1-1 0,-1 1 0,0 0-1,0 0 1,1-1 0,-1 1 0,0 0 0,0 0 0,0 0-1,0-1 1,0 1 0,0 0 0,0 0 0,0 0 0,0-1-1,0 1 1,-1 0 0,1 0 0,0 0 0,-1 0-1,-1 6-9,-1-1 0,0 0 0,-7 10 0,4-6-71,5-8 33,0 1-1,1-1 0,-1 1 1,0-1-1,1 1 1,-1-1-1,1 1 0,0 0 1,0-1-1,0 1 0,0-1 1,1 1-1,-1 0 1,2 3-1,1 6 11,10 21 1,-4-9-23,-1 1-73,14 48 70,-20-65 57,0 0 0,-1 1 0,0-1 0,0 1 1,-1-1-1,-2 14 0,2-19-22,-1-1 0,0 1 0,0-1 0,0 1-1,-1-1 1,1 1 0,0-1 0,-1 0 0,0 0 0,1 0 0,-1 0 0,0 0 0,0 0 0,0 0 0,0 0-1,0-1 1,-1 1 0,-4 1 0,-4 3-67,-1-1 0,-20 6 0,20-7-70,12-4 122,-12 3-2041,12-3 1916,0 0 1,-1 0-1,1 0 1,0 0-1,0 0 1,0 0 0,-1 0-1,1 0 1,0 0-1,0 0 1,0 0-1,-1-1 1,1 1-1,0 0 1,0 0-1,0 0 1,-1 0-1,1 0 1,0 0-1,0 0 1,0-1 0,0 1-1,0 0 1,-1 0-1,1 0 1,0 0-1,0-1 1,0 1-1,0 0 1,0 0-1,0 0 1,0 0-1,0-1 1,0 1-1,0 0 1,0 0-1,-1 0 1,1-1 0,0 1-1,0 0 1,0 0-1,0 0 1,1-1-1,-1 1 1,0 0-1,0 0 1,0 0-1,0-1 1,0 1-1,0 0 1,0 0-1,0 0 1,0-1 0,0 1-1,1 0 1,-1 0-1,0 0 1,0 0-1,6-11-4714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12416,'14'5'1301,"0"1"0,-1 1 1,0 0-1,0 1 0,-1 1 1,13 10-1,-18-12-993,0 0 1,0 0-1,-1 1 0,0 0 0,0 0 0,-1 0 1,0 1-1,-1 0 0,8 18 0,-4 8-98,0-1-1,-2 1 0,2 56 1,-7-44-414,-1 0 0,-2 0 0,-13 71 0,8-91-1992,-4-10-2136,3-10-873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 9728,'-27'-12'3584,"27"8"-2784,0 1 576,0 3 63,4-5-127,5 1 64,5 1-448,4-2-256,7-2-384,7-1-192,-1-1 0,1 2-64,-5-1 64,-6 4-992,-3 4-352,-9 4-1888,0 8-863,-14 8-545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8064,'-12'4'2976,"12"-4"-2304,3 5 512,6-5 128,5 0-128,4 0 63,4 0-383,5 0-160,0 0-384,0 0-192,-1 0-96,-4 3-32,1 1 0,-5 1-1056,-5-5-415,-4 0-3361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11648,'-4'3'4288,"8"-3"-3329,5 5 449,0-5 0,8 0-800,5 0-160,5 0-288,9 0-64,0 0-32,-1 0-64,-8 0 32,0 0-832,-5 0-320,1 4-1120,-5-1-511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10624,'-8'-2'5548,"15"6"-3188,16 6-1319,-6-6-858,0-1 1,0 0 0,0-1-1,0-1 1,0-1-1,25-2 1,298-20 696,105-6 1264,-217 18-1377,236-8-398,130 10-1046,-552 11-1681,-5-1-4820,-35-1 3797,-2 5-523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259 155 8448,'5'-15'1081,"1"2"-1,1-1 1,0 1 0,0 0 0,15-18 0,-20 28-722,0-1 0,0 1 0,0 0 1,0 0-1,-1-1 0,1 1 0,-1-1 0,1-3 0,-2 6-300,0 1-1,0-1 0,0 0 0,0 0 0,0 1 1,0-1-1,0 0 0,0 0 0,0 1 0,0-1 0,0 0 1,0 0-1,-1 1 0,1-1 0,0 0 0,-1 1 1,1-1-1,0 0 0,-1 1 0,1-1 0,-1 1 1,1-1-1,-1 0 0,1 1 0,-1-1 0,1 1 0,-1 0 1,0-1-1,1 1 0,-1-1 0,0 1 0,1 0 1,-1-1-1,0 1 0,1 0 0,-1 0 0,0 0 1,0 0-1,1 0 0,-1-1 0,0 1 0,0 0 0,1 1 1,-1-1-1,-1 0 0,-3 0 88,0 1 0,1 0 0,-1 0 0,1 0 0,-1 1 1,1-1-1,-1 1 0,1 0 0,0 0 0,0 0 0,-7 6 0,-3 3 241,-22 21-1,35-31-368,-18 18 70,0 2-1,1 0 1,1 1-1,1 0 1,1 2-1,1 0 1,2 0 0,0 1-1,1 1 1,2 0-1,0 0 1,2 1-1,1 0 1,1 0 0,2 0-1,0 1 1,2 0-1,2 34 1,1-46-82,-1-1 0,2 1 0,0-1 1,1 0-1,7 20 0,-7-27-5,-1-1 0,1 1 0,1 0 0,-1-1 0,1 0-1,1 0 1,-1-1 0,1 1 0,0-1 0,0 0 0,9 6 0,-2-4 35,1 0 1,-1 0-1,1-2 0,0 0 1,1 0-1,21 5 1,-25-9 22,-1 0 1,0 0 0,1-1 0,-1 0-1,1-1 1,-1 0 0,1-1 0,-1 0-1,1-1 1,12-3 0,-19 4-1,0-1 0,0 1-1,0-1 1,-1 0 0,1 0 0,0 0 0,-1-1 0,1 1 0,-1-1 0,0 0-1,0 0 1,0 0 0,3-4 0,-5 5-29,0 0 0,0 0-1,0 0 1,0-1 0,0 1 0,0 0-1,-1 0 1,1-1 0,-1 1 0,0 0-1,0 0 1,1-1 0,-1 1 0,-1 0-1,1-1 1,0 1 0,0 0 0,-1-1-1,0 1 1,1 0 0,-1 0 0,0 0-1,0 0 1,-2-4 0,-1 0 0,-1 0 0,0 0 0,0 0 0,0 1 1,-1-1-1,0 1 0,0 1 0,0-1 0,0 1 0,-1 0 1,0 0-1,1 1 0,-13-4 0,-9-2-38,0 0-1,-32-3 1,57 11 5,-15-2-302,-25-3-1,37 6-229,1 0 0,0 0-1,-1 1 1,1-1 0,-1 1-1,1 1 1,0-1 0,-9 4-1,6 1-3154,8-6 3514,0 0 0,0 1 0,0-1 0,0 0 0,0 1 0,0-1 0,0 0 0,0 1 0,0-1 0,0 0 0,0 1 0,0-1 0,0 0 0,0 0 0,0 1 0,0-1 0,1 0 0,-1 1 0,0-1 0,0 0 0,0 0 0,0 1 0,1-1 0,-1 0 0,0 0 0,0 0 0,1 1 0,-1-1 0,0 0 0,0 0 0,1 0 0,15 9-4917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1394 171 7168,'-3'-10'958,"1"1"-135,-1 0 0,0 1 0,-4-10 0,-1 6 890,7 11-1620,0-1 0,0 1 1,0 0-1,0 0 0,1-1 1,-1 1-1,1 0 0,-1-1 0,1 1 1,-1-1-1,1 1 0,0-1 1,-1 1-1,1-1 0,0-2 1,0-67 3228,0 71-3296,0 0-1,1-1 1,-1 1 0,0 0-1,0-1 1,0 1 0,0 0-1,0 0 1,0-1 0,0 1-1,0 0 1,0 0 0,0-1-1,-1 1 1,1 0 0,0 0-1,0-1 1,0 1-1,0 0 1,0 0 0,0-1-1,-1 1 1,1 0 0,0 0-1,0 0 1,0-1 0,0 1-1,-1 0 1,1 0 0,0 0-1,0 0 1,0 0 0,-1-1-1,1 1 1,0 0 0,0 0-1,-1 0 1,1 0 0,0 0-1,0 0 1,-1 0-1,1 0 1,0 0 0,-1 0-1,1 0 1,0 0 0,0 0-1,-1 0 1,1 0 0,0 0-1,0 0 1,-1 0 0,1 0-1,0 0 1,0 1 0,-1-1-1,1 0 1,0 0 0,0 0-1,0 0 1,-1 1 0,1-1-1,0 0 1,-18 16 540,2 1-353,0 2 0,2 0 0,0 0 0,-21 40 0,-33 94 270,40-88-207,-10 31 58,4 1-1,-24 115 0,-23 205 292,78-395-597,-65 447 385,16 2-211,34-301-155,-117 947 337,3-126-70,8 117-4,85-711-294,-15 175 4,-104 1067-99,15 174 46,141-4 130,89-697-530,-73-965 226,84 844-3768,-90-917 3577,24 244-1480,-19-180 832,33 285-3070,-8-168 35,-38-255 4077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4 157 8704,'-2'-16'1144,"1"0"0,0 0 0,1-1 0,1 1 0,6-31 0,-5 38-591,-2 7-354,1 0 1,-1 1-1,0-1 1,1 0-1,-1 1 1,1-1-1,0 0 1,-1 1 0,3-3-1,-3 4-171,0 0 0,0 0 0,0 0 0,0 0 0,1 0 0,-1-1 0,0 1 0,0 0 0,0 0 0,1 0 0,-1 0 0,0 0 0,0 0 0,0 0 0,1 0 0,-1 0 0,0 0 0,0 0 0,0 0 0,0 0 0,1 1 0,-1-1 0,0 0 0,0 0 0,0 0 0,1 0 0,-1 0 0,0 0 0,0 0 0,0 0 0,0 1 0,0-1 0,1 0 0,8 13 653,11 26-249,-3 0 1,-1 1 0,-1 1 0,12 61-1,18 174 445,-31-152-344,-6 2 0,-11 153 1,-1-163-214,5-102-162,-1-13-155,0-1 0,0 0-1,0 0 1,0 0 0,0 0-1,0 0 1,0 0 0,-1 0 0,1 0-1,0 0 1,0 0 0,0 0-1,1 0 1,-1 0 0,0 1 0,0-1-1,0 0 1,0 0 0,0 0-1,0 0 1,0 0 0,0 0 0,0 0-1,0 0 1,0 0 0,0 0-1,0 0 1,0 0 0,0 0-1,0 0 1,0 0 0,0 0 0,0 0-1,0 1 1,0-1 0,0 0-1,0 0 1,1 0 0,-1 0 0,0 0-1,0 0 1,0 0 0,0 0-1,0 0 1,0 0 0,0 0 0,0 0-1,0 0 1,0 0 0,0 0-1,0 0 1,0 0 0,0 0 0,1 0-1,-1 0 1,0 0 0,0 0-1,0 0 1,0-1 0,0 1-1,0 0 1,0 0 0,7-17 258,-3 7-227,68-217-37,-64 198 27,5-18-32,37-86 0,-49 129 0,1 0-1,1 0 1,-1 1 0,1-1 0,-1 0-1,1 1 1,0 0 0,4-4 0,-6 6 6,0 1 1,0-1 0,0 0 0,0 1 0,0-1 0,0 1 0,1-1-1,-1 1 1,0-1 0,0 1 0,0 0 0,1-1 0,-1 1 0,0 0-1,0 0 1,1 0 0,-1 0 0,0 0 0,0 0 0,1 1 0,-1-1-1,0 0 1,0 1 0,0-1 0,0 1 0,1-1 0,-1 1 0,0-1-1,0 1 1,0 0 0,0-1 0,1 2 0,4 4 4,0 0 0,-1 0 0,0 0 0,0 1 0,-1-1 0,1 1 0,5 13 0,19 57-37,-24-64 44,49 190 248,-32-108-2073,-9-55-5748,-8-32 2721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 10240,'-23'-4'1860,"6"1"898,5 2 3967,68 1-5693,25-1-1246,156 19-1,-234-18-43,-1 0-103,1 1 0,-1-1 0,1 1 1,-1-1-1,0 1 0,1 0 0,-1 0 0,0 0 0,0 0 0,0 0 1,0 0-1,3 2 0,5 9-4684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 9728,'-50'19'3680,"50"-19"-2848,5 0 512,-5 0 63,13 0-287,10 0 64,4-4-320,7 1-128,2-2-416,0 1-192,0 1-96,-4-2-128,-7 1 64,3-4-736,-6 1-384,1 2-1376,-1 1-607,1-4-1473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8960,'-1'0'112,"-3"0"322,0 0 0,0-1 0,1 1 1,-1-1-1,0 0 0,0 0 1,1 0-1,-1 0 0,1 0 0,-1-1 1,1 0-1,-1 0 0,-5-4 1,8 5 221,1 1-86,136 0 3558,67 0-2501,-117 4-987,-44-1-1469,-2-2-4108,-35-1 491,-1 3 2902,-2-2 303,7 4-2519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6 175 8576,'-2'-6'442,"1"-1"0,0 1 0,1 0 0,-1-1 0,1 1 0,0 0 0,1-1 0,-1 1 0,1-1 0,0 1 0,1 0 0,0 0 1,0 0-1,0 0 0,1 0 0,0 0 0,4-7 0,-3 8-262,1 1 1,-1-1-1,1 1 0,-1 0 1,1 0-1,1 0 0,-1 1 1,0 0-1,1 0 0,0 0 1,-1 0-1,1 1 1,0 0-1,0 1 0,0-1 1,1 1-1,-1 0 0,7 0 1,-6 1-58,0-1 0,-1 1 0,1 1 0,0-1 0,-1 1 0,1 0 0,0 1 0,-1 0 1,0 0-1,1 0 0,-1 1 0,0 0 0,0 0 0,0 0 0,-1 1 0,1 0 0,4 4 0,-5-2-12,0-1-1,-1 1 0,0 0 0,0 1 0,0-1 0,-1 1 1,0-1-1,0 1 0,-1 0 0,0 0 0,0 0 0,0 0 1,-1 1-1,0 11 0,0-8-20,-2 1 0,1 0 0,-1-1 1,-1 1-1,0-1 0,-1 0 0,0 1 0,-7 16 0,-38 65 417,31-63-502,1 1 1,-17 49-1,30-73-10,2 0 1,-1 0-1,1 0 1,0 0-1,0 1 1,1-1 0,0 0-1,0 1 1,0-1-1,3 8 1,-2-11 10,0 0 0,0 0 0,1 0 0,-1-1 0,1 1 1,0 0-1,0-1 0,0 0 0,0 1 0,1-1 0,0 0 0,-1 0 1,1 0-1,0-1 0,0 1 0,1-1 0,-1 1 0,0-1 1,1 0-1,4 1 0,13 5 59,0-2 0,0-1 1,1 0-1,43 2 0,10 3-1618,-61-8-1138,0 0-1,23-1 1,-15-1-2242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 9344,'-7'-49'3061,"7"47"-2839,0 0 1,0-1-1,0 1 1,0-1-1,0 1 0,0-1 1,1 1-1,-1 0 1,1-1-1,0 1 0,0 0 1,0-1-1,0 1 1,0 0-1,2-2 1,-2 1 346,-1 3-509,0 0 1,0 0 0,0-1-1,1 1 1,-1 0 0,0 0-1,0-1 1,0 1 0,1 0-1,-1 0 1,0-1-1,0 1 1,1 0 0,-1 0-1,0 0 1,1 0 0,-1-1-1,0 1 1,0 0 0,1 0-1,-1 0 1,0 0-1,1 0 1,-1 0 0,0 0-1,1 0 1,-1 0 0,0 0-1,1 0 1,-1 0 0,0 0-1,1 0 1,-1 0-1,0 0 1,1 0 0,-1 1-1,0-1 1,0 0 0,1 0-1,-1 0 1,0 0-1,0 1 1,1-1 0,-1 0-1,0 0 1,0 1 0,1-1-1,-1 0 1,0 0 0,0 1-1,0-1 1,10 17 450,-4 4-335,-1 0 0,-2 1 0,0-1-1,0 39 1,-1-20-74,2 12-260,10 123 713,-9-135-2293,2-1 1,16 53-1,-14-69-1088,0-9-1334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9344,'0'0'3520,"9"0"-2752,13 0 64,-4-5-96,8 5-352,14-3-64,5-1-160,5-1-128,-2 2 0,-3-1-256,-5-1-96,-5 5-4032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10112,'-23'-19'3365,"22"19"-3169,1 0 1,0-1-1,-1 1 0,1 0 1,-1-1-1,1 1 0,-1-1 1,1 1-1,0-1 0,-1 1 1,1 0-1,0-1 0,-1 0 1,1 1-1,0-1 0,0 1 1,0-1-1,0 1 0,-1-1 1,1 1-1,0-1 0,0 0 1,0 0-1,1 0-99,-1 1-1,0-1 1,0 1 0,1-1-1,-1 1 1,1 0 0,-1-1-1,1 1 1,-1 0-1,0-1 1,1 1 0,-1 0-1,1-1 1,-1 1 0,1 0-1,-1 0 1,1 0-1,0-1 1,0 1 0,27-2 1299,-27 2-1187,20 1 358,0 1 0,-1 2-1,1 0 1,-1 1 0,0 0-1,0 2 1,27 13 0,-42-18-475,0 1 1,-1-1-1,1 1 1,-1 0-1,0 0 1,1 0-1,-2 1 1,5 4-1,-6-6-59,0 1-1,-1-1 0,1 0 0,-1 1 1,1-1-1,-1 1 0,0 0 0,0-1 1,0 1-1,-1 0 0,1 0 0,-1 0 1,1-1-1,-1 1 0,0 0 1,0 4-1,-2 2 15,1 0 1,-1 1 0,0-1-1,-1 0 1,-5 13-1,-25 42 51,24-47-118,0 0 1,1 0-1,-11 33 0,17-44 6,1 1 0,0 0 0,0-1 0,1 1 0,-1 0 0,2-1 0,-1 1 0,2 9 0,-1-12 10,0 0 1,0 0-1,0-1 0,1 1 1,-1-1-1,1 1 1,0-1-1,0 0 1,0 0-1,1 0 1,-1 0-1,1 0 0,-1 0 1,1-1-1,0 1 1,4 2-1,13 7-55,42 18 1,-44-23 74,0 2 0,0 0 0,27 19 0,-44-27-10,1 1 0,-1-1 0,1 0 0,-1 1 0,1-1 0,-1 1 0,0 0 0,1-1 0,-1 1 0,0 0 0,0 0 0,0 0 0,-1 0 0,1 0 0,0 0 0,-1 0 1,0 0-1,1 3 0,-1-2 3,0-1 0,0 1 0,-1-1 0,1 1 0,-1-1 1,0 1-1,0-1 0,0 0 0,0 1 0,0-1 0,0 0 1,-1 0-1,1 0 0,0 0 0,-4 3 0,0 1 8,-1-1 0,-1 0-1,1 0 1,-1-1 0,1 1-1,-12 4 1,-47 18 58,62-26-75,-15 5-368,0-1 0,-1-1 0,0-1 0,0 0 0,0-1 0,-29-2 0,42 0-394,0 0 0,1 1 0,-1-1-1,0 1 1,1 0 0,-1 0 0,1 1 0,-1-1-1,1 1 1,0 1 0,-7 3 0,-13 9-4411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8704,'-12'25'6775,"5"-12"-5732,1 0 0,0 1 0,1-1 1,-4 19-1,8-28-981,0 0-1,0 0 1,1 0 0,0 0 0,0 0-1,0 0 1,0 0 0,1 0-1,-1 0 1,1 0 0,0 0 0,0 0-1,0 0 1,1-1 0,0 1-1,-1 0 1,1-1 0,1 1 0,-1-1-1,0 0 1,5 5 0,-2-3-34,1-1 1,-1 0 0,1 0 0,0 0-1,0 0 1,1-1 0,-1 0 0,1-1 0,-1 1-1,1-1 1,0-1 0,8 2 0,10 0-58,0-1 0,26-1 1,-37-1-15,2-1-668,0 0 1,25-5-1,7-6-4143,-23 3 134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55 193 8832,'-4'0'523,"-1"-1"-1,1-1 1,0 1 0,0-1 0,0 1-1,0-1 1,-7-5 0,-2-8 3865,12 14-4297,1 1-1,0 0 1,0 0-1,0-1 1,0 1-1,0 0 1,0-1-1,0 1 1,0 0-1,0 0 1,0-1-1,0 1 1,0 0-1,0-1 1,0 1-1,0 0 1,0 0-1,0-1 1,1 1 0,-1 0-1,0-1 1,0 1-1,0 0 1,0 0-1,1-1 1,-1 1-1,0 0 1,0 0-1,1-1 1,11-7 798,15-4-169,5 4-173,1 1 0,0 1 1,50-2-1,-1 0-309,54-9 66,511-54 981,-321 64-1038,2 20-1128,-248-12-3034,-80-1 3831,0 0 1,1 0-1,-1 0 1,0 0-1,1 0 1,-1 1-1,1-1 1,-1 0-1,0 0 1,1 0-1,-1 0 1,0 0-1,1 0 1,-1 1-1,0-1 1,1 0-1,-1 0 1,0 0-1,0 1 0,1-1 1,-1 0-1,0 0 1,1 1-1,-5 8-2610,-7 5-2057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 10624,'-1'-1'201,"0"0"0,1 0 0,0 0 0,-1 0 0,1 0 0,-1 0 0,1 0 0,0 0 0,0 0 0,0 0 0,0 0 0,0 0 0,0 0 0,0 0 0,0 0 0,0 0 0,0 0 0,0 0 0,0 0 0,1-1 0,1 0 34,-1 0 1,1 1-1,-1-1 0,1 1 0,0-1 0,-1 1 0,1 0 0,3-2 0,-3 2-141,5-3 406,0 0 0,1 1 0,-1 0 0,1 0 0,0 0-1,0 1 1,0 1 0,0-1 0,1 1 0,12 1 0,1 0 69,0 1 0,35 7 0,-46-6-424,0 1 0,0 0 0,-1 0 1,1 1-1,-1 0 0,0 1 0,0 0 1,-1 1-1,10 7 0,-13-9-54,-1 0-1,0 1 1,-1 0-1,1 0 1,-1 1-1,0-1 1,0 1-1,-1 0 1,1 0 0,-1 0-1,-1 0 1,1 0-1,-1 1 1,0-1-1,2 14 1,-3-11 8,-1 1 0,1-1 0,-2 1 1,1-1-1,-5 18 0,-15 45 262,14-55-346,0 0 1,2 0 0,0 1 0,-2 23-1,6-37-16,0 0 0,-1-1 0,2 1 0,-1 0 0,0-1 0,1 1 0,0 0 0,-1-1 0,2 1 0,-1-1 0,0 1 0,1-1 0,-1 1 0,1-1-1,0 0 1,0 0 0,0 0 0,1 0 0,-1 0 0,1-1 0,-1 1 0,1-1 0,0 0 0,4 3 0,5 2 27,1 0 1,-1-1-1,1-1 1,0 0-1,19 4 1,70 10 56,-82-16-75,1 0-626,-1-1-1,1-1 1,31-2-1,-32-1-3754,35-8-1,-29 6-793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9984,'-5'-4'3680,"10"4"-2848,4-3 672,0-2 95,9 5-447,4 0-96,5 0-544,8 0-224,1 0-192,4-4 0,5 4 64,-1 0-416,-4 0-224,-8 9-1664,-10 1-671,-4 11-2145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9984,'0'7'3680,"4"-7"-2848,10 5 384,-1-5-33,5-5-511,5 2-128,4-1-416,7-1-64,7 2-64,4-1 64,0-1 32,-2 2-1024,2-1-479,-4 4-3041,-7-8-1696,-7-4 2848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11392,'0'-5'738,"-1"-1"0,1 1 1,0 0-1,0-1 1,1 1-1,-1-1 0,1 1 1,0 0-1,1 0 1,3-9-1,-2 24 2710,-1 13-3365,2 132 50,1 4-44,26 164 0,0-118-5563,-25-170 2088,2-9-1222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11264,'0'1'164,"0"-1"1,0 1-1,0-1 0,0 1 1,0 0-1,0-1 1,1 1-1,-1-1 1,0 1-1,0-1 0,0 1 1,1 0-1,-1-1 1,0 1-1,1-1 0,-1 1 1,0-1-1,1 1 1,-1-1-1,1 0 1,-1 1-1,1-1 0,-1 1 1,0-1-1,1 0 1,0 1-1,-1-1 1,1 0-1,-1 0 0,1 1 1,-1-1-1,1 0 1,0 0-1,-1 0 1,1 0-1,-1 0 0,1 0 1,0 0-1,-1 0 1,2 0-1,3-1 135,1 1 0,-1-1 0,0-1 0,6-1-1,2-1 640,366-57 1565,-329 55-2398,434-30-2297,-476 36 1898,8 0-967,0 0 0,-1 1-1,19 4 1,-1 5-3469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77 9728,'-38'-2'3205,"37"2"-3097,0 0-1,0 0 1,0 0 0,1 0-1,-1 0 1,0 0-1,0-1 1,0 1 0,1 0-1,-1 0 1,0-1 0,0 1-1,1-1 1,-1 1 0,0 0-1,1-1 1,-1 1-1,0-1 1,1 0 0,-1 1-1,1-1 1,-1 1 0,1-1-1,-1 0 1,1 0 0,0 1-1,-1-1 1,1 0 0,0 0-1,0 1 1,-1-1-1,1 0 1,0 0 0,0 0-1,0 1 1,0-1 0,0 0-1,0 0 1,0 0 0,0 1-1,0-1 1,0 0 0,1 0-1,-1 0 1,0 1-1,0-1 1,1 0 0,-1 0-1,1 1 1,-1-1 0,1 0-1,-1 1 1,1-1 0,-1 1-1,1-1 1,-1 0-1,1 1 1,0-1 0,0 0-1,9-4 201,0 0-1,0 0 0,0 0 0,1 1 0,0 1 0,0 0 0,0 0 0,0 1 1,15 0-1,4 0 160,1 2 1,37 4 0,-48-2-111,-1 1 1,0 0-1,0 1 1,-1 1-1,26 10 1,-39-12-270,1-1 0,-1 1 0,0 0 0,0 0 1,0 0-1,0 1 0,-1 0 0,0 0 0,1 0 1,-1 0-1,-1 1 0,1 0 0,-1 0 0,1 0 1,-1 0-1,-1 0 0,1 0 0,-1 1 1,0-1-1,0 1 0,1 9 0,-1 2 71,-1-1 1,-1 1-1,0 0 0,-2 0 0,0-1 1,0 1-1,-2-1 0,-7 23 0,-8 14 114,-28 57 0,41-98-257,0 0 1,2 1-1,-1 0 1,2 0 0,-4 17-1,7-27-25,0 1 1,0 0-1,0 0 0,0 0 0,0-1 0,1 1 0,-1 0 0,1 0 0,0-1 1,2 5-1,-2-6 1,1 0 1,-1 1-1,0-1 1,1 0-1,0 0 1,0 0-1,-1 0 1,1 0 0,0 0-1,0 0 1,1-1-1,-1 1 1,0-1-1,1 0 1,3 2-1,11 3-15,0-1-1,1-2 1,-1 1-1,1-2 0,26 1 1,-3 0 79,-7 0-219,48 6 39,-28 2-5061,-53-10 5046,-1-1-79,1 0 1,0 0 0,-1 0 0,1 0 0,-1 0 0,1 1 0,-1-1 0,1 0-1,-1 1 1,1-1 0,-1 0 0,1 1 0,-1-1 0,1 0 0,-1 1 0,1-1 0,0 2-1,1 16-6901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700 248 6400,'0'-2'342,"0"0"1,0 0 0,1 0 0,-1 0-1,0 0 1,1 0 0,-1 0-1,1 0 1,0 0 0,-1 0-1,3-2 1,16-17 2366,-15 17-2249,0 0-1,-1 0 1,1 0-1,-1-1 1,0 1 0,0-1-1,-1 0 1,1 0-1,-1 0 1,0 0 0,0 0-1,-1-1 1,0 1-1,2-11 1,-3 12-243,0 1 0,0-1 0,0 0 1,0 0-1,-1 0 0,0 0 0,1 0 0,-1 1 0,-1-1 0,1 0 0,0 1 0,-1-1 0,0 1 1,0 0-1,0-1 0,0 1 0,-1 0 0,1 0 0,-1 0 0,0 1 0,1-1 0,-5-2 1,0 0-103,-1 1 0,0 0 0,0 0 0,0 1 0,-1 0 0,1 0 0,-1 1 0,-13-2 0,-4 1 10,-42 0 0,44 4-97,-1 0 0,1 2 1,-1 1-1,1 1 0,-40 13 0,34-7-69,0 2 0,1 1 0,-53 35 0,66-37 24,0 0 0,1 2 0,1-1 0,0 2 0,1 0 0,0 1 0,1 0 0,1 0 0,1 2 0,0-1-1,1 1 1,1 0 0,1 1 0,-9 32 0,14-39 24,0 0-1,1 0 0,0 0 1,1 0-1,0 0 0,1 1 1,0-1-1,1 0 0,0-1 1,1 1-1,1 0 1,0-1-1,0 0 0,1 1 1,1-2-1,-1 1 0,2-1 1,-1 0-1,2 0 1,-1 0-1,1-1 0,1-1 1,-1 1-1,2-1 0,-1-1 1,1 0-1,0 0 0,0-1 1,1 0-1,14 5 1,-7-4 35,0-1 1,0-2 0,1 1 0,0-2 0,0-1 0,0 0 0,0-1 0,0-1 0,0-1 0,0-1 0,0-1 0,0 0 0,0-1 0,-1-1 0,27-11 0,-28 9 15,-1-1 0,0 0 1,0-1-1,-1-1 1,0-1-1,0 0 0,-1-1 1,-1 0-1,0-1 1,-1-1-1,0 0 0,-1-1 1,-1 0-1,0 0 1,-1-1-1,9-21 0,-12 23 22,-1-1 0,0 1 0,-1-1 0,0 0 0,-1-1 0,-1 1 0,0 0 0,-1-24 0,-2 38-74,1-1 0,0 0-1,0 1 1,-1-1-1,1 1 1,-1-1-1,1 0 1,-3-2-1,3 4-4,0 0-1,0-1 1,0 1-1,-1 0 1,1-1-1,0 1 1,-1 0 0,1-1-1,0 1 1,-1 0-1,1 0 1,0-1-1,-1 1 1,1 0-1,0 0 1,-1 0 0,1 0-1,-1 0 1,1-1-1,0 1 1,-1 0-1,1 0 1,-1 0-1,0 1 0,0-1-1,0 1 0,0-1 0,0 1 0,0 0 1,0-1-1,0 1 0,0 0 0,0 0 0,1 0 0,-1-1 1,0 1-1,1 0 0,-1 0 0,1 0 0,-1 0 1,1 0-1,-1 0 0,1 1 0,-1-1 0,1 0 1,0 0-1,0 0 0,0 2 0,-3 11-23,1 0 0,1 1 0,1-1 0,0 1 0,1-1 1,0 1-1,1-1 0,5 16 0,-1-6-6,1 0 1,2 0-1,0-1 1,13 22-1,-10-25 53,0-1 0,1-1-1,1 0 1,20 20-1,-5-10-227,48 36-1,-75-62-82,0 0 0,1-1 0,-1 1 1,1-1-1,0 0 0,-1 0 0,1 0 0,5 1 1,-6-1-135,-1-1 1,0 0-1,1 0 1,-1 0 0,0 0-1,1 0 1,-1 0-1,0-1 1,1 1 0,-1 0-1,0-1 1,1 1-1,-1-1 1,0 1 0,0-1-1,1 1 1,-1-1-1,0 0 1,0 0 0,0 0-1,1-1 1,7-11-4736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97 6400,'30'-56'5370,"-29"55"-5118,-1 0 0,1-1 0,-1 1 0,1-1 0,-1 0 0,0 1 0,1-1 0,-1 1 0,0-1 0,0 1-1,0-1 1,0 0 0,-1 1 0,1-1 0,0 1 0,-1-1 0,1 1 0,-2-4 0,2 5-202,0-1 1,-1 1 0,1-1-1,0 1 1,-1-1 0,1 1-1,-1-1 1,1 1 0,0-1-1,-1 1 1,0-1 0,1 1-1,-1 0 1,1-1 0,-1 1-1,1 0 1,-1-1 0,0 1-1,1 0 1,-1 0 0,1 0-1,-1-1 1,0 1 0,1 0-1,-1 0 1,0 0 0,1 0-1,-1 0 1,0 0 0,1 1-1,-1-1 1,0 0 0,1 0-1,-1 0 1,1 0 0,-1 1-1,0-1 1,1 0 0,-1 1-1,1-1 1,-1 0 0,1 1-1,-1-1 1,1 1 0,-1-1-1,1 1 1,-1-1 0,1 1-1,-54 52 1422,21-18-1002,12-13-264,1 1 0,2 0 0,-22 36 0,-36 83 244,35-52-167,4 3 0,-45 178-1,62-182-36,3 1-1,4 0 0,-2 149 1,15-196-148,3-1 1,14 82-1,-11-98-60,1-1 0,1 0 0,2 0 0,0-1-1,26 43 1,-5-19 75,57 67-1,-62-85-41,3-1 0,61 50 0,-76-69-43,0-1 0,1 0-1,16 7 1,-24-13-73,0 0-1,0-1 0,0 1 0,0-1 0,0-1 0,1 0 0,-1 0 1,0 0-1,10-1 0,-16 0-60,0 0-1,0 0 1,0 0-1,0 0 1,-1 0-1,1 0 1,0 0 0,0 0-1,0-1 1,0 1-1,0 0 1,-1-1 0,1 1-1,0 0 1,0-1-1,-1 1 1,1-1-1,0 0 1,0 1 0,-1-1-1,1 1 1,-1-1-1,1 0 1,0 1 0,-1-1-1,0 0 1,1 0-1,-1 1 1,1-1 0,-1 0-1,0 0 1,1 0-1,-1 0 1,0-1-1,0-2-877,0 0 0,-1 0 0,0 0 0,0 0 0,0 1 0,-2-7-1,1 6 202,-6-19-3654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3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5888,'1'-4'575,"-1"0"0,1 0 0,0 0 0,0 1 0,0-1 0,1 0 0,1-4-1,-1 5-308,0-1-1,0 0 0,-1 0 0,0 0 0,0 0 0,0 0 0,0-6 0,0 6-40,-1 1 0,1-1 1,0 1-1,-1 0 0,2-1 0,-1 1 1,3-6-1,-3 7 42,1-1 1,-1 0-1,0 1 0,0-1 1,0 0-1,-1 0 0,1-4 1,8 24 1412,17 109 401,8 31-1208,-4-18-718,-30-136-247,1 1 0,-1-1 0,0 0 0,0 0-1,0 0 1,0 0 0,-1 5 0,0-7-103,1 0 0,0 0 0,-1-1 0,1 1 0,-1 0 0,1 0 0,-1-1 0,1 1 0,-1 0-1,0-1 1,1 1 0,-1 0 0,0-1 0,1 1 0,-1-1 0,0 1 0,0-1 0,0 1 0,0-1 0,1 0 0,-1 1 0,0-1 0,0 0 0,0 0 0,0 0 0,0 0-1,0 0 1,0 0 0,0 0 0,-1 0 0,-13 1-2781,5 1-826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9984,'-1'-1'176,"0"1"1,0 0 0,0 0 0,0-1-1,0 1 1,0 0 0,1 0 0,-1 0-1,0 0 1,0 0 0,0 0 0,0 0-1,0 1 1,0-1 0,0 0-1,1 0 1,-1 1 0,0-1 0,0 0-1,0 1 1,1-1 0,-1 1 0,0-1-1,0 1 1,1-1 0,-1 1 0,0 0-1,0 1 53,0 0 0,1 0 0,-1 0 0,1 0 0,-1 0 0,1 0 0,0 1 0,0-1 0,0 0 0,0 0 0,0 0 0,1 3 0,21 143 3232,6 58-1298,-20-165-2093,2 0 0,29 77 0,-36-111-347,0-1-1,0 1 1,1-1-1,-1 0 1,1 0 0,9 9-1,-12-13-42,1-1 0,-1 0-1,0 0 1,1 0 0,0 1-1,-1-2 1,1 1 0,-1 0-1,1 0 1,0 0 0,0-1 0,0 1-1,-1-1 1,1 1 0,0-1-1,0 0 1,0 0 0,0 0-1,0 0 1,0 0 0,-1 0 0,1-1-1,0 1 1,0 0 0,0-1-1,0 0 1,-1 1 0,1-1 0,0 0-1,-1 0 1,3-1 0,18-14-4891,0-3 1302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9472,'-14'5'3520,"28"-2"-2752,17 9 288,-8-8 0,17-1-321,17 2 33,2-5-288,2 0-128,11-5-192,8 2-64,5 3 32,-1 0-64,-12 0-64,-10 0-128,-8 3-64,-9 2-1536,-9-5-671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9600,'4'-13'3120,"-4"13"-3094,0 0 0,0 0 0,0-1 0,0 1 0,0 0 1,0 0-1,0 0 0,0 0 0,0 0 0,0 0 0,1-1 0,-1 1 1,0 0-1,0 0 0,0 0 0,0 0 0,0 0 0,0 0 1,0 0-1,1 0 0,-1 0 0,0 0 0,0 0 0,0 0 0,0-1 1,0 1-1,1 0 0,-1 0 0,0 0 0,0 0 0,0 0 1,0 0-1,0 0 0,1 0 0,-1 0 0,0 0 0,0 1 0,0-1 1,0 0-1,0 0 0,1 0 0,-1 0 0,0 0 0,0 0 1,0 0-1,0 0 0,0 0 0,0 0 0,0 0 0,1 1 0,-1-1 1,7 1 379,-3 0-76,1 0 1,-1 0-1,0 0 1,1 0-1,-1 1 1,8 4-1,8 6 1272,35 31-1,-21-16-329,40 39 782,-73-64-2033,11 10 219,-1 1 0,0 0 0,-1 1 0,-1 1 0,9 16 0,-17-28-219,8 14 115,0 1 0,-2 0 0,0 1 0,-1-1 0,5 31 0,-5-25-80,-1 1-1,-1-1 1,-2 1-1,0 0 1,-2 0 0,-4 43-1,1-52-144,0 0 0,-2-1 1,0 1-1,-10 21 0,0-5-1044,-21 29 1,19-36-2012,-32 38 0,19-31-2098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66 8576,'-35'-36'8058,"34"35"-7708,-1 0 0,0 1-1,1-1 1,-1 1 0,0-1-1,0 1 1,1-1 0,-1 1-1,0 0 1,0 0 0,1 0-1,-1 0 1,-2 0 0,1 1 1987,20-4-1597,12-4-209,-9 2-259,0 1 1,22-2-1,-38 6-220,1-1 0,0 1 0,0 0 0,0 1 0,-1-1 0,1 1 0,0 0 0,0 0 0,-1 1 0,1-1 0,-1 1 0,0 0 0,1 0 0,4 4 0,-7-5-11,0 1-1,-1-1 1,1 1 0,0 0-1,-1 0 1,1 0 0,-1 0-1,1 0 1,-1 0 0,0 0-1,0 0 1,0 1-1,0-1 1,-1 0 0,1 0-1,0 1 1,-1-1 0,0 1-1,1-1 1,-1 1-1,0-1 1,0 0 0,-1 1-1,1-1 1,0 1 0,-1-1-1,0 4 1,-3 4 4,0 1 1,-1-1-1,0 1 1,-10 13-1,11-16-29,-39 53 28,-4 8-8,42-60-40,0-1 1,1 1-1,0 0 0,1 1 0,0-1 1,-3 13-1,6-21 13,0 1 0,-1 0 0,1 0 0,0 0 0,0-1 1,0 1-1,0 0 0,0 0 0,1-1 0,-1 1 0,1 0 0,-1 0 1,1-1-1,-1 1 0,1 0 0,0-1 0,0 1 0,0-1 0,0 1 0,0-1 1,0 1-1,0-1 0,0 0 0,1 1 0,-1-1 0,1 0 0,-1 0 0,1 0 1,-1 0-1,1 0 0,-1-1 0,1 1 0,0 0 0,-1-1 0,1 1 1,3 0-1,3 0 18,0 0 0,0 0 0,0-1 0,0 1 0,0-2 1,16-2-1,-16 2-157,47-10 127,-49 9-825,0 0 0,0-1 0,10-5 0,-14 7 244,0 0 0,0 0 0,0 0 0,1 0 0,-1 0 0,0 0 0,0 1 0,0-1 0,1 1 0,-1 0 0,0-1 0,1 1 0,1 0 0,22 0-5101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50 7168,'1'-5'853,"0"1"-191,0-1-1,0 1 0,0 1 0,0-1 1,1 0-1,-1 0 0,1 0 1,4-6-1,-5 9 619,-1 1-1191,0 0 0,-1-1 1,1 1-1,0 0 0,-1 0 0,1 0 1,0 0-1,-1 0 0,1 0 0,-1 0 1,1 0-1,0 0 0,-1 0 0,1 0 0,0 0 1,-1 0-1,1 0 0,0 0 0,-1 0 1,1 0-1,0 0 0,-1 1 0,1-1 1,0 0-1,-1 0 0,1 0 0,0 1 1,-1-1-1,1 1 0,-5 4 53,0 0 0,1 1 0,0-1-1,0 1 1,1 0 0,-1 0 0,1 1 0,1-1-1,-1 1 1,-2 13 0,-1-3 42,-25 85 142,5 2 0,4 1 1,5 0-1,4 1 0,2 149 0,10-175-337,0 26 59,17 143 1,-15-245-90,0 8 29,1 0 1,7 22 0,-8-32-76,-1-1 1,1 1-1,-1 0 0,1-1 1,0 1-1,0 0 0,-1-1 0,1 1 1,1-1-1,-1 1 0,0-1 1,0 1-1,0-1 0,1 0 0,-1 0 1,1 0-1,-1 0 0,1 0 0,-1 0 1,1 0-1,0 0 0,-1-1 1,1 1-1,0 0 0,0-1 0,2 1 1,2-2-703,-1 0 0,0 0-1,0 0 1,0-1 0,9-3 0,-4 1-535,19-7-3054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8960,'-4'-2'1526,"-8"-6"-69,9 4 1380,7 1 3812,9 0-6223,1 2 1,-1-1 0,26 2 0,42 6 644,-67-4-886,4 0 155,23 5-1,-37-6-268,0 0 0,0 0-1,0 1 1,0-1 0,0 1 0,0 0 0,0 1-1,-1-1 1,1 0 0,5 6 0,-8-6-33,0-1 0,0 1 0,0-1 0,0 1 0,0-1 0,0 1 0,0 0 0,-1-1 0,1 1 0,-1 0 0,1-1 0,-1 1 0,0 0 0,0 0 0,1 0 0,-1-1 0,-1 1 0,1 0 0,0 0 0,0 0 0,-1 2 0,-2 5 123,0-1 0,0 1-1,-6 9 1,-2 4 2,8-14-119,1-1-1,0 1 1,0 0-1,0-1 1,1 1-1,-1 14 0,2-21-28,0 1-1,1-1 1,-1 0-1,0 0 1,0 1-1,1-1 1,-1 0-1,1 0 1,0 1-1,-1-1 0,1 0 1,0 0-1,-1 0 1,1 0-1,0 0 1,0 0-1,1 1 1,1 1 0,1-1 1,-1 1 0,1-1-1,0 0 1,4 2 0,6 1-6,-1 0-1,15 3 1,-28-8-10,27 5-221,14 5-2706,-14 4-4618,-11-3 1562,-1 0 911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4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9472,'-29'-19'5525,"28"18"-4506,1 1-337,0 0-133,0 0-133,0 0-69,9 8 704,-7-5-869,1 0 1,-1 0-1,1 0 1,-1 0-1,1-1 1,0 0-1,0 1 1,0-1 0,0 0-1,1 0 1,-1-1-1,0 1 1,1-1-1,0 1 1,-1-1-1,6 1 1,6 0 216,1 0 1,26 0 0,-16-1-78,178 14 670,-155-12-879,54 2 403,-92-5-396,-7 1-102,-1-1 0,0 0 0,0 0 0,0 0 0,1 0 0,-1 0 0,0-1 0,0 1-1,0-1 1,0 0 0,0 0 0,0 0 0,0 0 0,0-1 0,0 1 0,0-1 0,4-4 0,-6 6-317,-1 0-320,0 18-8746,0 0 4651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4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69 6656,'2'-5'886,"1"0"0,-1 1 0,1 0 0,1-1 0,-1 1 0,6-5 0,-8 9-656,-1 0-17,0 0 64,13-11 2790,-12 10-2744,0-1 0,0 1 1,0 0-1,0-1 0,0 1 0,-1 0 1,1-1-1,0 1 0,0-2 0,-2-3 1481,0 6-1811,1 0-1,-1 0 0,1-1 0,-1 1 0,1 0 0,-1 1 0,1-1 0,-1 0 0,1 0 0,-1 0 0,1 0 0,-1 0 0,1 0 0,-1 1 0,1-1 0,-1 0 0,1 0 0,-1 1 0,-1 0 30,-3 2 42,1-1 0,0 1 0,0 0 0,0 0-1,-6 6 1,-20 23 304,-48 66-1,47-56-195,-3 4 158,-49 89-1,68-106-196,1 2 0,2 0-1,1 0 1,-10 47 0,13-39-2,2 1 1,-2 74-1,9-90-17,0-1-1,2 1 1,0-1-1,2 0 1,0 0-1,12 29 1,5 0-12,1-1 1,3 0-1,2-3 0,55 73 1,-70-104-65,27 25-1,-34-37-14,-1 0 0,0-1 0,1 0 0,0 0 0,0 0 0,0-1 0,1 0 0,12 5 1,-16-7-108,-1-1 0,1 1 0,-1-1 0,1 0 0,0 0 0,-1 0 0,1 0 0,-1 0 0,1-1 0,-1 1 0,1-1 0,0 1 1,-1-1-1,0 0 0,1 0 0,-1 0 0,1 0 0,-1-1 0,0 1 0,0-1 0,0 1 0,0-1 0,3-2 0,1-4-1290,0 1-1,-1-1 1,0 0-1,0 0 1,3-9 0,0 5-3314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 8320,'-8'-23'2757,"8"22"-2670,0 0-1,-1 1 1,1-1-1,0 0 1,0 0-1,0 0 1,0 0-1,0 1 1,0-1-1,0 0 1,0 0-1,0 0 1,0 0-1,0 0 1,0 1 0,1-1-1,-1 0 1,0 0-1,0 0 1,1 1-1,-1-1 1,1-1-1,0 1 249,1-2 44,0 0-1,-1 0 1,1 1-1,0-1 1,1 1-1,-1 0 0,0 0 1,1-1-1,-1 1 1,5-2-1,-4 2-61,0-1-94,0 1 0,1 0 0,-1 0 1,0 0-1,1 1 0,-1-1 0,7-1 0,-9 3-164,1-1 0,-1 1 1,1 0-1,-1 0 0,1 0 0,-1 0 0,1 0 0,-1 1 0,0-1 1,1 0-1,-1 1 0,1-1 0,-1 1 0,0-1 0,1 1 1,-1 0-1,0 0 0,0-1 0,0 1 0,1 0 0,-1 0 1,0 0-1,0 0 0,1 2 0,1 2 67,1 0 0,-1 0 0,0 1-1,0 0 1,-1-1 0,0 1 0,0 0 0,1 7 0,10 56 301,-11-56-350,8 84 134,-7-62-499,1 0-1,1 0 1,2 0-1,13 36 0,-16-62-541,4 15-2508,-6-8-2045,-2-9 1319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5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9216,'-8'-6'2217,"8"5"-2167,0 1 0,0 0 0,0 0 0,0 0 0,0 0 0,0 0 0,0 0 0,0 0 0,0 0 0,0 0 0,0 0 0,0-1 0,0 1 0,0 0 0,0 0-1,0 0 1,0 0 0,0 0 0,0 0 0,0 0 0,0 0 0,0 0 0,0 0 0,0-1 0,0 1 0,0 0 0,0 0 0,0 0 0,0 0 0,0 0 0,1 0 0,-1 0-1,0 0 1,0 0 0,0 0 0,0 0 0,0 0 0,0 0 0,0 0 0,0 0 0,0 0 0,0 0 0,0 0 0,1 0 0,-1 0 0,0 0 0,0 0 0,20 0 3609,-5 0-3320,343-9 2449,-196 4-2456,-26 4-3116,-132 1 2318,-1 0 0,1 0-1,-1 0 1,0 0 0,1 0 0,-1 1 0,1-1 0,-1 1 0,0 0 0,0 0-1,1 1 1,-1-1 0,0 0 0,5 4 0,9 14-3667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10368,'-7'-6'3024,"10"2"-656,19 2-523,0 2-1067,-1 0 1,1 1 0,0 1-1,-1 1 1,1 2 0,38 12-1,-57-16-660,1 0-1,-1 1 1,0-1-1,0 1 0,0 0 1,0 0-1,0 0 1,0 1-1,-1-1 1,1 1-1,-1-1 1,3 5-1,-4-6-93,0 1 0,-1-1 0,1 1 1,0 0-1,-1-1 0,1 1 0,-1 0 0,0-1 0,0 1 0,1 0 1,-1 0-1,0-1 0,0 1 0,-1 0 0,1-1 0,0 1 1,-1 0-1,1-1 0,-1 1 0,1 0 0,-1-1 0,0 1 0,0-1 1,1 1-1,-3 2 0,-9 11-42,9-12 2,0 1 0,1 0-1,-1-1 1,1 1 0,0 0-1,-3 6 1,5-9 13,0 0 1,-1 0-1,1 1 0,0-1 1,0 0-1,0 0 0,0 1 0,0-1 1,0 0-1,0 0 0,1 1 0,-1-1 1,0 0-1,1 0 0,-1 1 1,1-1-1,-1 0 0,1 0 0,-1 0 1,1 0-1,0 0 0,0 0 1,0 0-1,-1 0 0,1 0 0,0 0 1,2 1-1,10 8 30,20 11 0,-9-6-1,-10-7-798,1 0-1,-1-1 1,19 6 0,2 0-3558,-9-1-917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85 4608,'22'-17'1785,"31"-17"-1,-16 10 2812,-36 24-3161,-10-9 3866,9 9-5233,-1 0 0,1 0 1,0 0-1,0 0 1,-1 1-1,1-1 0,0 0 1,0 0-1,-1 0 0,1 0 1,0 1-1,0-1 0,0 0 1,-1 0-1,1 1 1,0-1-1,0 0 0,0 0 1,0 1-1,-1-1 0,1 0 1,0 0-1,0 1 0,0-1 1,0 0-1,0 1 0,0-1 1,0 0-1,0 1 1,0-1-1,0 0 0,0 0 1,0 1-1,0-1 0,0 0 1,0 1-1,0-1 0,1 0 1,-1 0-1,0 1 1,0-1-1,0 0 0,8 21 606,-6-15-245,29 86 1343,23 126-1,-48-192-1596,19 97 228,-5 0 0,-6 1 0,-5 1 0,-10 164 0,-5-211-345,-4-1 0,-2 0 0,-5-1 0,-2 0 0,-4-2 0,-3 0 0,-42 82 0,55-131-195,-99 192-1662,107-209 160,5-9 1568,0 1-1,0 0 0,0 0 1,0 0-1,0 0 0,0 0 0,0 0 1,0 0-1,0 0 0,0 0 1,0 0-1,0 0 0,0 0 1,0 0-1,0 0 0,-1 0 1,1-1-1,0 1 0,0 0 0,0 0 1,0 0-1,0 0 0,0 0 1,0 0-1,0 0 0,0 0 1,0 0-1,0 0 0,-1 0 1,1 0-1,0 0 0,0 0 1,0 0-1,0 0 0,0 0 0,0 0 1,0 0-1,0 1 0,0-1 1,0 0-1,0 0 0,0 0 1,-1 0-1,1 0 0,0 0 1,0 0-1,0 0 0,0 0 0,0 0 1,0 0-1,0 0 0,0 0 1,0 0-1,0 0 0,0 0 1,0 1-1,0-1 0,0 0 1,0 0-1,0 0 0,0 0 0,0 0 1,0 0-1,0 0 0,0 0 1,0 0-1,3-10-6258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5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5 133 9216,'-4'-63'3061,"4"62"-2983,0 0 0,0 0-1,0 0 1,-1 0 0,1 0 0,0 0 0,0 0-1,0 0 1,1 0 0,-1 0 0,0 1 0,0-1-1,1 0 1,-1 0 0,0 0 0,2-2 0,10-19 1175,-10 19-979,-1 1 0,1 0 1,0 0-1,-1-1 0,1 1 0,0 0 1,0 1-1,0-1 0,1 0 0,-1 1 0,3-2 1,-4 2-180,0 0 1,0 1 0,0-1 0,0 1 0,1 0-1,-1-1 1,0 1 0,0 0 0,0 0 0,0 0-1,1 0 1,-1 0 0,0 0 0,0 0 0,0 0-1,0 0 1,1 0 0,-1 1 0,0-1-1,0 0 1,0 1 0,0-1 0,0 1 0,0-1-1,0 1 1,1 0 0,2 4 52,0-1-1,0 1 1,-1 0-1,0-1 1,0 1-1,0 1 1,0-1-1,3 10 1,49 181 2359,-15-7-929,18 122-655,-47-252-872,-3 0-1,-3 1 1,-2 85 0,-12-49-623,6-77-554,0-1-1,-1 1 1,-7 17-1,-4-6-5113,7-17-1493,4-5 2747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7808,'-4'-1'1232,"-6"2"509,6 3 4059,19-3-115,6 4-3830,17 4-446,23-4-494,78-4 1,-64-2-800,80 1 97,-132 3-1537,-12 0-1631,0-2-4025,-6-1 2005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444 176 6528,'7'-9'984,"0"1"1,1 1-1,0-1 1,0 1-1,1 1 0,0-1 1,0 1-1,18-7 1,-13 5 467,1-1 0,23-18-1,-22 9 384,-16 18-1766,1-1 1,-1 0 0,1 1 0,-1-1 0,0 0 0,1 0 0,-1 1 0,0-1 0,0 0 0,1 0 0,-1 1 0,0-1-1,0 0 1,0 0 0,0 0 0,0 1 0,0-1 0,0 0 0,0 0 0,0 1 0,-1-1 0,1 0 0,0 0 0,0 0 0,-1 1-1,1-1 1,-1-1 0,-1 0 38,1 1 1,-1-1-1,0 0 0,0 1 0,0-1 0,0 1 0,0 0 1,-1 0-1,1-1 0,0 1 0,0 1 0,-1-1 0,-4-1 0,2 1 36,-1 1-1,1-1 0,-1 1 0,1 0 0,-11 2 0,-1 1 76,1 1 0,-31 12 0,-140 68-6,161-72-180,2 2 1,0 1-1,0 1 0,1 1 1,1 0-1,-27 30 0,39-36 13,1 0 0,0 1 0,0 1 0,1-1 0,-11 25 0,15-27-27,1 0 0,0 0 0,0 0 0,1 0 0,0 1 0,1-1 0,0 1 0,0-1 0,2 11 0,0-14-17,0 0 0,0-1 1,0 1-1,1-1 0,0 1 1,1-1-1,-1 0 0,1 0 1,1 0-1,4 8 1,2-1 3,1-1 1,0 0 0,13 12 0,-11-14 22,0 1-1,0-2 1,1 1 0,0-2-1,17 8 1,76 24 204,-83-32-172,1-1-1,-1-2 1,2 0 0,-1-1-1,0-2 1,1 0 0,43-4-1,-65 1-28,-1 1 0,1 0 0,-1-1 0,1 0 0,0 0 0,-1 0 0,0 0 0,1-1 0,5-2 0,-8 3-22,-1 1 0,1-1 0,0 1 1,-1-1-1,1 0 0,-1 1 0,0-1 1,1 0-1,-1 1 0,1-1 0,-1 0 0,0 1 1,0-1-1,1 0 0,-1 0 0,0 1 1,0-1-1,0 0 0,0 0 0,0-1 6,0 0 0,-1 0 0,1 0 0,0 0 0,-1 0 0,0 1 0,1-1-1,-1 0 1,0 0 0,-2-2 0,-3-4-5,0 0 0,0 0 0,-1 0 1,0 1-1,-1 0 0,1 0 0,-1 1 0,-1 0 0,1 1 0,-15-8 0,4 5 2,0 0 0,-1 1 0,0 1 0,-25-5 0,33 9-150,1 0 0,0 1 1,-1 0-1,1 1 0,0 0 1,-1 1-1,-16 2 0,14 2-539,14-4 587,-1-1-1,1 0 0,0 0 0,0 0 0,-1 1 1,1-1-1,0 0 0,0 0 0,0 1 0,0-1 1,-1 0-1,1 1 0,0-1 0,0 0 0,0 0 1,0 1-1,0-1 0,0 0 0,0 1 0,-1-1 1,1 0-1,0 1 0,0 0 0,1 0-171,-1 0 1,1 0-1,0 0 0,-1 0 0,1 0 1,0 0-1,-1-1 0,1 1 0,0 0 1,0 0-1,0 0 0,0-1 0,0 1 0,0 0 1,0-1-1,0 1 0,1 0 0,6 3-2471,1 0 0,15 4-1,-1 0-1853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8960,'-11'-32'2981,"10"31"-2863,1 1 0,0 0 0,0-1 0,0 1 0,0-1 0,0 1 1,0-1-1,0 1 0,0-1 0,0 1 0,0-1 0,0 1 0,1-1 0,-1 1 0,0-1 0,0 1 0,0-1 0,0 1 0,1-1 1,-1 1-1,0 0 0,1-1 0,-1 1 0,0-1 0,1 1 0,-1 0 0,0-1 0,1 1 0,-1 0 0,1 0 0,-1-1 1,1 1-1,-1 0 0,0 0 0,1 0 0,-1 0 0,1-1 0,-1 1 0,1 0 0,-1 0 0,1 0 0,-1 0 0,1 0 1,-1 0-1,1 0 0,-1 0 0,1 0 0,-1 1 0,2-1 0,-2 0 196,3 0 23,0 1-1,0-1 0,-1 1 0,1 0 0,0 0 0,0 0 0,-1 0 0,1 1 0,-1-1 0,1 1 0,-1-1 1,4 4-1,25 26 1222,-24-24-1347,-2-2 35,-1 0 1,1 0-1,-1 1 0,7 11 1,66 144 2446,-69-143-2473,78 194 1544,-49-82-1169,20 135-1,-46-200-514,-4 0 0,-2 0 0,-4 81 0,-3-99-15,-2-1-1,-3 0 0,-16 66 0,17-94-274,1 0 0,-2 0-1,-1 0 1,0-1 0,-1 0-1,-1-1 1,0 0 0,-1 0 0,-1-1-1,-1-1 1,-18 18 0,24-26-651,-1 0 1,0 0 0,-10 4-1,-12 2-4177,11-7-1244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94 6400,'30'-48'4186,"-29"47"-4037,-1 1-1,0-1 1,0 0-1,0 0 1,1 0-1,-1 0 0,0 0 1,0 0-1,0 1 1,0-1-1,0 0 1,-1 0-1,1 0 1,0 0-1,0 0 0,-1 1 1,1-1-1,0 0 1,-1 0-1,1 0 1,0 1-1,-1-1 1,0 0-1,1 0 0,-1 1 1,1-1-1,-1 1 1,0-1-1,1 0 1,-1 1-1,0-1 0,0 1 1,1 0-1,-1-1 1,-1 0-1,-4-1 391,1-1-1,-1 1 0,-10-3 1,13 4-389,-6-1 141,0 1 0,1 0 0,-2 0-1,1 1 1,0 0 0,0 1 0,0-1 0,0 2 0,1-1-1,-1 1 1,0 1 0,-16 6 0,3 1-148,0 1-1,2 1 1,-34 24 0,22-11-115,2 1 0,0 1 1,1 2-1,2 1 0,1 2 0,-33 52 0,53-75-26,2 0-1,-1-1 0,1 2 1,0-1-1,1 0 0,0 1 1,1-1-1,-3 20 0,5-24 3,0 0-1,0-1 0,0 1 0,1 0 1,0-1-1,0 1 0,0 0 0,0-1 0,1 1 1,-1-1-1,1 0 0,0 1 0,1-1 1,-1 0-1,1 0 0,0 0 0,0-1 1,0 1-1,0-1 0,5 4 0,4 2 40,1-1 1,0 0-1,1-1 0,-1-1 0,1 0 0,1 0 0,-1-2 1,1 0-1,-1 0 0,30 2 0,-31-6 13,-1 0 1,1-1-1,0 0 1,-1-1-1,1-1 1,-1 0-1,0 0 1,0-1-1,0-1 1,0 0-1,-1-1 1,0 0-1,0 0 1,-1-1-1,1-1 0,12-11 1,-17 12 22,1-1-1,-1 1 1,0-1-1,-1 0 1,0-1 0,0 0-1,-1 1 1,0-1 0,0-1-1,-1 1 1,-1 0 0,4-17-1,-2-9 134,-1 1 0,-1-41 1,-4 56-34,-1 11-67,3 8-110,0 0 1,0 0-1,0 0 1,0 0-1,0 0 1,0 0-1,0 0 1,0 0 0,-1 0-1,1 0 1,0 0-1,0 0 1,0 0-1,0 0 1,0 0 0,0 0-1,0 0 1,-1 0-1,1 0 1,0 0-1,0 0 1,0 0-1,0 0 1,0 1 0,0-1-1,0 0 1,0 0-1,0 0 1,0 0-1,-1 0 1,1 0-1,0 0 1,0 0 0,0 0-1,0 0 1,0 0-1,0 1 1,0-1-1,0 0 1,0 0 0,0 0-1,0 0 1,0 0-1,0 0 1,0 0-1,0 1 1,0-1-1,0 0 1,0 0 0,0 0-1,0 0 1,0 0-1,-2 6-3,1-1 0,0 1-1,0-1 1,1 1 0,-1 0 0,1-1-1,0 1 1,1-1 0,-1 1 0,1 0-1,2 6 1,0 0 4,1 0-1,1 0 0,11 23 1,-9-21 8,2-1 0,0 0-1,1-1 1,0 0 0,19 18 0,65 45-41,-76-63 54,50 33-165,-38-30-4545,-29-14 1625,-1-1-2272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335 223 7552,'25'-58'3525,"7"-19"288,-17 37-1120,-14 36-2476,0 1 0,0-1 0,-1 1 1,1-1-1,-1 0 0,0 1 0,0-1 0,0 1 0,-2-7 0,2 10-196,0 0 1,0 0-1,0-1 0,0 1 0,0 0 1,0 0-1,0-1 0,0 1 0,0 0 0,0 0 1,0-1-1,0 1 0,-1 0 0,1 0 1,0-1-1,0 1 0,0 0 0,0 0 1,-1 0-1,1-1 0,0 1 0,0 0 1,0 0-1,-1 0 0,1 0 0,0 0 1,0 0-1,-1-1 0,1 1 0,0 0 1,0 0-1,-1 0 0,1 0 0,0 0 0,-1 0 1,1 0-1,0 0 0,0 0 0,-1 0 1,1 0-1,0 0 0,0 0 0,-1 0 1,1 0-1,0 1 0,0-1 0,-1 0 1,1 0-1,0 0 0,0 0 0,-1 0 1,1 1-1,0-1 0,0 0 0,0 0 0,-1 1 1,-7 7 170,1 1 0,-1 0 0,2 0 0,-7 12 0,-5 6 90,-16 22 346,2 1-1,-49 103 1,-25 135 377,81-200-523,-20 129-1,36-155-258,4 1 1,4 122-1,5-138-198,2-1 0,2 0 0,2 0 0,26 72 0,-24-88 5,1 1 1,2-2 0,27 43 0,-30-56-11,0 0 0,0-1-1,2 0 1,0-1 0,1 0-1,31 22 1,-39-31-23,-1-2 1,1 1 0,-1-1-1,1 0 1,0 0 0,0-1-1,1 1 1,-1-2 0,0 1-1,12 0 1,-15-2-190,0 0-1,-1 0 1,1-1-1,0 1 1,-1-1-1,1 0 1,0 0-1,-1 0 1,1-1-1,-1 1 1,0-1-1,0 0 1,1 0-1,-1 0 1,0 0-1,0 0 1,-1-1 0,1 1-1,0-1 1,-1 0-1,0 0 1,0 0-1,2-3 1,2-4-1671,0-1 0,-1 1 1,5-14-1,-4-4-3107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10752,'3'-10'1331,"6"-13"2319,-8 21-3586,0-3 439,1 1 0,0 0 0,0-1 0,1 1 0,-1 0-1,1 1 1,0-1 0,0 0 0,4-3 0,-7 7-479,0 0 1,1 0-1,-1 0 0,0 0 0,0 0 1,0 0-1,1 0 0,-1 0 0,0 0 1,0 0-1,0 0 0,1 0 1,-1 0-1,0 0 0,0 0 0,0 0 1,0 1-1,1-1 0,-1 0 0,0 0 1,0 0-1,0 0 0,0 0 1,0 1-1,1-1 0,-1 0 0,0 0 1,0 0-1,0 0 0,0 1 0,0-1 1,0 0-1,0 0 0,0 0 1,0 0-1,1 1 0,1 8 98,-1-7-6,1 8 100,0 0 0,-1-1-1,0 1 1,-1 0 0,-1 17 0,0-4 4,0 63 322,-1-32-517,5 59 0,16 27-203,-8-82-4023,-11-49 1353,0-2-2058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9984,'0'0'3916,"7"0"-3155,140-4 3996,137-13-3333,226-46-2053,-493 61-51,-10 0-71,0 1 0,1 0 0,-1 0 0,0 1 0,1 0 0,-1 0 0,11 3 0,-3 1-3398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9088,'0'0'267,"-1"0"1,1-1-1,0 1 1,0-1-1,-1 1 1,1-1-1,0 1 1,-1 0-1,1-1 1,0 1-1,-1 0 1,1-1-1,-1 1 1,1 0-1,-1-1 1,1 1-1,-1 0 0,1 0 1,-1 0-1,1 0 1,-1-1-1,1 1 1,-1 0-1,1 0 1,-2 0-1,-7 9 6278,3-2-7698,4-4 1269,-1 0 1,1 0-1,1 0 0,-1 0 1,0 0-1,1 0 0,-1 1 1,1-1-1,0 1 1,0-1-1,1 1 0,-1-1 1,1 1-1,0 0 0,-1-1 1,2 1-1,-1 0 0,1 3 1,0 1-22,1 1 1,0-1 0,1 0-1,-1 1 1,1-2-1,8 15 1,-5-14-79,0 0 1,0 0-1,1-1 1,0 1-1,1-1 1,8 6-1,7 7-70,18 14-1527,-11-17-5853,-21-12 2559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13440,'0'0'328,"0"-1"0,1 1 0,-1 0 0,0-1 0,0 1 0,1 0 0,-1-1 0,0 1 0,1 0 0,-1-1 0,0 1 0,1 0 0,-1 0 0,1-1 0,-1 1 0,0 0 0,1 0 0,-1 0 0,1 0 0,8 2 2577,-7 0-2678,0-1 0,0 1 0,-1 0 0,1 0 0,0-1 0,-1 1 0,1 1 0,0 1 1,4 8 84,0 1 0,-1-1 0,0 1 0,4 20 0,7 59-137,-10-55-113,10 97 101,-6-37-859,-9-90 315,0 0 0,1-1 1,-1 1-1,2 0 1,-1-1-1,1 1 1,0-1-1,4 8 1,-4-11-260,-1 1 1,1-1-1,-1 0 1,1 0 0,0-1-1,5 5 1,-5-5-337,0 0-1,1-1 1,-1 1-1,0-1 1,1 1 0,-1-1-1,7 1 1,-8-1 453,0-1 0,0 0-1,0 0 1,0 0 0,-1-1 0,1 1-1,0 0 1,2-1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9216,'-5'-5'1234,"4"4"-883,-1-1 0,1 1 0,0 0 0,-1-1-1,1 1 1,-1 0 0,1 0 0,-1 0 0,0 0 0,1 0 0,-4 0 0,4 1 865,8 6-751,0 0 1,0 0-1,1-1 1,-1 0-1,1 0 1,0-1-1,1 0 1,-1 0-1,1-1 1,15 4-1,2-2-171,1-1-1,35 1 1,-38-4-253,0 1 0,0 1 0,34 9 0,-53-10-157,-1-1 1,1 1-1,0 0 0,-1 1 1,0-1-1,7 5 0,-10-6-74,0 0 0,0 0-1,0 0 1,0-1 0,0 1-1,0 0 1,0 0 0,-1 0-1,1 1 1,0-1 0,-1 0 0,1 0-1,-1 0 1,1 0 0,-1 0-1,0 1 1,1-1 0,-1 0-1,0 0 1,0 1 0,0-1 0,0 0-1,0 0 1,0 1 0,0-1-1,-1 0 1,1 0 0,0 1-1,-1-1 1,0 1 0,-7 15-4615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8448,'-15'-10'2757,"15"10"-2709,0 0 0,0 0 0,-1 0 0,1-1 0,0 1 0,0 0 0,0 0 0,0 0 0,-1 0 1,1 0-1,0-1 0,0 1 0,0 0 0,0 0 0,0 0 0,-1-1 0,1 1 0,0 0 0,0 0 0,0 0 0,0-1 0,0 1 0,0 0 0,0 0 0,0-1 0,0 1 0,0 0 0,0 0 0,0 0 1,0-1-1,0 1 0,0 0 0,0 0 0,0-1 0,0 1 0,0 0 0,0 0 0,0 0 0,0-1 0,1 1 0,0-1 4072,67 32-450,-38-23-3315,0-1 0,0-1 1,49 2-1,-19-1-187,20 0-230,41 6 202,-100-9-2606,34 10 1,-51-12-660,-3 1-1403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9216,'7'-30'3061,"-3"20"-1765,-1 7-1034,16-18 2037,-18 20-2167,-1 0 0,1 0 0,0 0 0,0 1 0,0-1 0,0 0 0,0 1 0,0-1 0,0 0 0,0 1 0,0 0 0,1-1 0,-1 1 0,0-1 0,0 1 0,0 0 0,0 0 0,1 0 0,-1 0 0,2 0 0,0 1-27,0 0 0,-1 1-1,1-1 1,-1 1 0,0-1 0,0 1 0,1 0-1,-1 0 1,0 0 0,0 0 0,-1 0 0,1 1-1,0-1 1,-1 1 0,1-1 0,-1 1 0,0-1-1,0 1 1,1 3 0,1 6 153,1 0 0,1 25-1,-3-26-145,4 54 364,-2 69 0,-4-78-488,14 103 0,-10-136-174,1-1 1,0 0-1,2 0 0,1 0 0,1-1 0,17 32 0,-22-48-314,6 15-3352,-9-13-1054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9984,'9'-3'3680,"9"3"-2848,22 0 32,-9-4-192,18-1 31,14 2 193,3-1-64,2-1-32,-7 5-416,2 0-256,5 5 0,-7-1-96,-16-1-32,-4 2-128,-2-1-64,-8-1-2112,-4 9-831,-4-4-1601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9472,'-26'-7'3061,"23"5"-1948,8 0-101,6 1 431,-1 2-1016,-1-1 1,1 1 0,0 1-1,0-1 1,-1 2 0,1-1-1,-1 2 1,0-1 0,0 1-1,0 0 1,0 1 0,-1 0-1,1 0 1,-1 1 0,8 7-1,-10-7-14,-1 0 0,1 0 0,-1 1 0,6 8 0,-10-12-329,0 0 0,1 0 0,-1-1 1,0 1-1,-1 0 0,1 0 0,0 0 1,-1 0-1,0 0 0,1 0 0,-1 0 0,0 0 1,-1 0-1,0 5 0,-2 6-1,-1-1-1,-6 15 1,6-19-69,0 0 0,1 1 0,0-1 0,1 1 1,0 0-1,0 12 0,2-21-18,0 1 0,0 0 0,0 0 0,1 0 0,-1 0 0,0 0-1,1 0 1,0 0 0,-1-1 0,1 1 0,0 0 0,0 0 0,0-1 0,0 1 0,1-1 0,-1 1 0,2 1 0,0 0 5,0-1 0,0 0 0,1 0 1,-1 0-1,0 0 0,1 0 0,-1-1 0,6 2 0,5 0 10,0 0-1,0-1 0,23 1 1,73-3-316,-27-1-3056,-1 7-6056,-55-3 4831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10496,'-9'-12'3936,"9"12"-3040,27 0 351,-22 0-31,17 0-320,-5 0-64,23 0-320,-8 0-160,17 5-192,-10-1-128,6-1 0,-4 2-32,-1-1 64,-10-1-896,6-3-288,-9 0-2143,14 0-833,-9 0-160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471 118 9728,'3'-22'3205,"2"13"-1834,12-11 105,-8 11-486,-2 1 0,1-1 0,-1 0 0,6-11 0,-11 11-296,-2 9-683,0 0 1,0 0 0,0 0-1,0-1 1,0 1-1,0 0 1,0 0-1,0 0 1,0 0 0,0 0-1,0 0 1,0-1-1,0 1 1,0 0-1,0 0 1,0 0 0,-1 0-1,1 0 1,0 0-1,0 0 1,0 0-1,0 0 1,0 0 0,0-1-1,0 1 1,-1 0-1,1 0 1,0 0 0,0 0-1,0 0 1,0 0-1,0 0 1,0 0-1,0 0 1,-1 0 0,1 0-1,0 0 1,0 0-1,-2 1 50,0-1-1,1 1 0,-1 0 0,1 0 1,-1 0-1,0-1 0,1 2 0,-1-1 1,1 0-1,-2 1 0,-47 50 777,-50 31 81,52-35-661,3 3 0,1 1 1,-63 100-1,86-119-153,0 1 0,3 1 0,-27 70-1,40-92-87,1 1 1,1 0-1,0 0 0,0 0 0,2 0 0,0 1 0,0-1 0,1 0 0,1 1 0,1-1 0,0 0 0,0 0 0,10 26 0,-5-23 9,1-1 0,0-1 1,2 0-1,-1 0 0,2-1 0,0 0 1,1-1-1,0 0 0,1-1 1,1 0-1,-1-1 0,2 0 0,0-2 1,0 1-1,0-2 0,1 0 0,1-1 1,17 5-1,-25-9 17,1-2 0,0 1 1,0-1-1,-1-1 0,1 1 0,0-2 0,0 1 1,12-4-1,-5 0 130,0 0-1,0-2 1,27-12 0,-40 17-125,-1-1 1,1 0-1,-1 0 1,1 0-1,-1-1 1,0 1-1,0-1 1,0 0-1,0 0 1,0 0-1,-1 0 1,1 0-1,2-7 1,-4 8-33,0-1 1,0 0-1,0 1 1,0-1-1,-1 0 1,1 0 0,-1 0-1,0 1 1,0-1-1,0 0 1,0 0-1,-1 0 1,1 0 0,-1 1-1,1-1 1,-1 0-1,0 0 1,0 1-1,0-1 1,-4-4-1,0-1-24,0 0 0,-1 1-1,0 0 1,0 0 0,0 0-1,-1 1 1,0 0 0,-1 0-1,0 0 1,1 1 0,-2 1-1,1-1 1,0 1-1,-1 1 1,0-1 0,-14-2-1,-1 1-72,-1 1 1,1 0-1,-1 2 0,0 1 0,-26 3 0,42-2-220,0 1 0,0 0-1,0 1 1,1 0 0,-1 0 0,0 1 0,-11 5 0,16-6-125,1 0 0,-1 0 0,1 0 0,0 0 0,0 1 0,-1-1 1,2 1-1,-1 0 0,0 0 0,1 0 0,-1 0 0,1 0 0,0 1 1,0-1-1,0 1 0,1-1 0,-1 1 0,1 0 0,-1 4 0,1-6-149,1 0-1,0 0 0,0 0 0,0 1 0,0-1 0,0 0 0,0 0 1,0 0-1,1 0 0,-1 0 0,1 1 0,0-1 0,0 0 0,-1 0 0,1 0 1,1-1-1,1 4 0,13 15-3503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11520,'14'2'3733,"-14"-2"-3648,1 1-1,-1-1 1,1 0 0,-1 0 0,1 1-1,-1-1 1,1 0 0,-1 1 0,1-1 0,-1 0-1,1 1 1,-1-1 0,0 1 0,1-1-1,-1 1 1,0-1 0,1 1 0,-1 0-1,26 29 1356,-20-24-918,0 1 0,0 0 0,-1 0 0,1 1 1,-2 0-1,6 11 0,4 7 581,-1-2-450,5 7 431,16 40 0,70 254 1161,-55-78-1594,-42-202-597,-2-1 0,-3 1 0,-1 0 1,-2-1-1,-11 70 0,-1-54-135,-2-1-1,-2 0 1,-27 57 0,11-24-2528,8-17-5662,19-59 2949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9472,'-31'-7'6224,"30"7"-4262,1 0-229,10 0 1099,35 2-1342,71 14-1,-78-10-1374,-14-3-210,129 25-2130,-126-19-1098,-8 6-2463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12416,'-13'0'3597,"19"0"-1116,24 0 187,24 0-862,41-1-1114,105 14-1,-57 7-2422,-48-5-7689,-74-11 3532,-6 3 1392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1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689 175 8960,'4'-3'1151,"1"0"-1,-1-1 1,1 1 0,-1-1 0,0 0 0,4-6-1,-6 7-743,0 1-1,-1-1 0,1 0 1,-1 0-1,0 0 0,0 0 1,0 0-1,0 0 1,-1 0-1,1 0 0,-1 0 1,1-6-1,-1 3 43,0 0-1,-1 1 1,1-1-1,-1 0 1,-2-7-1,2 11-353,0-1-1,0 1 1,0 0-1,0 0 1,-1 0-1,1 0 1,0 0-1,-1 0 0,0 0 1,1 0-1,-1 1 1,0-1-1,0 1 1,0-1-1,-4-1 1,-3-2-5,0 1 1,0 1 0,-1 0-1,1 0 1,-1 1 0,0 0 0,0 1-1,0 0 1,0 0 0,0 1-1,0 0 1,0 1 0,-12 2 0,-4 3-65,0 1 1,0 0-1,-44 21 0,49-18-11,0 0 0,1 1-1,1 1 1,0 1 0,0 1-1,1 0 1,-28 31 0,-70 93 68,97-112-23,1 2 1,1 0 0,-20 46-1,33-65-50,1-1 0,0 1-1,1 0 1,0 0 0,1 0 0,-1 0 0,2 0-1,-1 0 1,1 1 0,1-1 0,-1 0-1,2 0 1,-1 0 0,1 0 0,1 0 0,-1 0-1,2 0 1,-1-1 0,1 0 0,0 1-1,1-1 1,0-1 0,0 1 0,1-1 0,0 0-1,0 0 1,1-1 0,-1 1 0,15 8-1,-12-9 20,0-1-1,1 0 0,0-1 0,0 0 0,0 0 1,0-1-1,0 0 0,1-1 0,-1 0 0,22 0 0,-3-2 72,-1-1-1,54-9 0,-59 6-27,0-1-1,-1-1 0,1-1 1,-2-2-1,36-17 0,-43 18-36,-1 0-1,0-1 1,0 0-1,-1-1 1,0-1 0,-1 1-1,0-2 1,-1 0-1,14-20 1,-13 12 45,0 0-1,15-42 1,7-45 75,-2 6-75,-31 99-74,1 1-1,-1-1 0,1 0 1,0 0-1,0 0 0,-1 1 1,1-1-1,0 1 0,0-1 1,1 0-1,-1 1 0,0 0 1,0-1-1,1 1 0,1-2 1,-2 3-6,-1 0 0,0 0 1,0 0-1,0 0 0,1 0 0,-1 0 1,0 0-1,0 0 0,0 0 0,0 0 1,1 0-1,-1 0 0,0 0 0,0 0 1,0 0-1,0 0 0,1 1 0,-1-1 1,0 0-1,0 0 0,0 0 0,0 0 1,1 0-1,-1 0 0,0 1 0,0-1 1,0 0-1,0 0 0,0 0 1,0 0-1,0 1 0,0-1 0,0 0 1,1 0-1,-1 0 0,0 1 0,0-1 1,0 0-1,0 0 0,0 1 0,3 12 7,0 0 0,-1 0 0,1 27-1,0 1 5,0-14-15,2-1 1,1 1 0,1-1 0,15 39-1,-14-47 4,0-1 0,2-1 0,-1 0 1,2 0-1,0-1 0,1 0 0,18 17 0,-17-19-19,2 0-1,-1-1 1,2-1 0,28 16 0,-36-23-389,1 0 0,-1-1 0,1 0 0,15 3 0,-17-4-555,0-2 1,1 1-1,-1-1 0,0 0 1,0 0-1,13-3 0,1-2-5324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9728,'-5'12'3680,"10"-4"-2848,7 1 448,1-9 95,10 0-191,13 0 0,13 0-512,4 0-224,1 0-288,-5 3-64,-10 1 96,-3 1-672,-9-2-224,-4 1-1472,-5 1-607,-5 7-2017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6784,'-17'-3'4167,"1"2"0,-28 0 1,33 1-1919,6 2-934,11 1 10,78-5 1500,-24 1-2166,0 1-1,60 10 0,-79-3-778,20 3 418,-21-7-5260,-39-3 2312,0 1-705,7 5-2031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9472,'3'-4'630,"0"1"0,1-1 1,-1 1-1,1 0 0,-1 0 0,1 0 1,0 1-1,0-1 0,0 1 1,0 0-1,0 0 0,1 0 0,-1 1 1,10-2-1,-4 0-25,1 1-1,0 1 1,0 0 0,0 0-1,15 2 1,-20-1-406,0 1-1,0 0 1,0 0 0,0 0-1,-1 1 1,1 0 0,0 0-1,-1 1 1,8 3 0,-11-4-122,0 0 0,1 0 0,-1 0 0,0 0 0,0 0 0,0 1 0,0-1 0,0 0 0,0 1 0,-1 0 1,0-1-1,1 1 0,-1 0 0,0 0 0,0 0 0,0 0 0,-1 0 0,1 0 0,-1 0 0,1 3 0,-1 6 15,-1 0-1,0 0 0,0 1 1,-1-1-1,-1-1 1,0 1-1,0 0 0,-8 15 1,-6 11 66,-26 39 1,33-60-110,-22 31-8,24-38-30,0 1-1,1 0 0,1 0 0,0 0 0,0 1 0,-6 17 0,12-27 4,-1 0 0,1 1-1,0-1 1,0 0 0,0 0-1,0 0 1,0 0-1,0 1 1,0-1 0,0 0-1,1 0 1,0 0-1,-1 0 1,1 0 0,0 0-1,0 0 1,0 0 0,0 0-1,0 0 1,0 0-1,1-1 1,-1 1 0,0 0-1,1-1 1,0 1-1,-1-1 1,1 0 0,0 1-1,0-1 1,0 0 0,-1 0-1,1 0 1,0 0-1,3 0 1,4 2-13,0 0-1,0-1 1,0 0-1,0 0 1,0-1-1,16 0 0,41-5-2003,-23-4-6857,-36 8 4583,-5 4-331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12800,'1'-4'805,"0"1"0,1-1 1,0 1-1,0-1 0,0 1 0,0 0 1,0 0-1,5-5 0,-6 7 502,-1 2-1160,0 0-1,1 0 1,-1 0 0,0 0 0,0 0-1,0 0 1,0 1 0,-1-1 0,1 0-1,0 0 1,0 0 0,-1 0 0,1 0-1,0 0 1,-1 1 0,-9 17 54,8-15 7,-28 50 268,12-22-418,-21 51 0,38-82-69,0 1 1,0 0-1,1 0 0,-1 0 0,0 0 0,1 0 0,0 0 1,-1 0-1,1 0 0,0 0 0,0 1 0,0-1 1,0 0-1,1 0 0,-1 0 0,1 0 0,-1 0 0,1 0 1,-1 0-1,1 0 0,0-1 0,0 1 0,0 0 0,0 0 1,0 0-1,1-1 0,-1 1 0,1-1 0,-1 1 1,1-1-1,-1 0 0,1 1 0,2 0 0,10 9-11,-2-3 4,-1 0-1,0 1 0,0 0 1,-1 1-1,9 11 1,-16-17-24,10 13 368,-1-1 0,-1 1 0,18 37 0,-27-49-187,0 0 0,0 0 0,-1 0 0,0 1 0,0-1 0,0 1 0,0-1 0,-1 1 0,0-1 0,0 1 0,0-1 0,-1 1 0,0-1 0,0 0 0,0 1 0,-1-1 0,0 0 0,0 0 0,-4 8 0,2-6-74,0-1 0,0 0 0,-1 0-1,0 0 1,0-1 0,0 0-1,0 0 1,-13 9 0,16-13-132,-1 1 1,1-1-1,0 0 0,-1 0 1,1 0-1,-1 0 1,0 0-1,1 0 0,-1-1 1,0 1-1,0-1 1,1 0-1,-1 0 0,0 0 1,0 0-1,1 0 1,-1 0-1,0-1 0,1 0 1,-1 1-1,0-1 1,1 0-1,-1 0 0,1 0 1,-1-1-1,-3-2 1,5 4-238,0-1 1,0 0 0,0 1 0,0-1 0,1 0 0,-1 0 0,0 0 0,0 0 0,1 1-1,-1-1 1,0 0 0,1 0 0,-1 0 0,1 0 0,-1-1 0,1 1 0,0 0 0,-1 0 0,1 0-1,0 0 1,0 0 0,0 0 0,0-1 0,0 1 0,0 0 0,0 0 0,0 0 0,0 0 0,1 0-1,-1 0 1,0-1 0,1 1 0,-1 0 0,1 0 0,-1 0 0,1 0 0,-1 0 0,1 0 0,0 1-1,0-1 1,1-2 0,11-5-4587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12416,'-5'-26'7125,"6"25"-6858,1 0 0,-1 0 0,1 0 0,-1 0 0,1 1 0,-1-1 0,1 1 0,0-1 0,-1 1 0,1 0 1,0-1-1,2 1 0,35-2 254,-1 2 0,0 1 1,70 12-1,-83-8-860,28 9 0,-3 6-4338,-36-12 1712,-4 3-1909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10240,'-2'-1'715,"0"1"1,0-1 0,-1 1 0,1-1-1,0 1 1,0 0 0,0-1-1,0 1 1,-1 0 0,1 1 0,0-1-1,0 0 1,-5 2 0,6-2-531,-1 1 1,1-1-1,-1 1 1,1-1 0,-1 1-1,1 0 1,-1 0-1,1 0 1,0-1 0,-1 1-1,1 1 1,0-1-1,0 0 1,-1 0 0,1 0-1,0 1 1,0-1-1,-1 3 1,2-3-156,0-1 1,0 0-1,0 1 1,0-1-1,0 0 1,0 1-1,0-1 1,0 0-1,0 1 1,0-1-1,0 0 0,1 0 1,-1 1-1,0-1 1,0 0-1,0 1 1,0-1-1,1 0 1,-1 0-1,0 1 1,0-1-1,1 0 0,-1 0 1,0 1-1,0-1 1,1 0-1,-1 0 1,0 0-1,0 0 1,1 0-1,-1 1 1,0-1-1,1 0 1,-1 0-1,0 0 0,1 0 1,16 4 588,-14-4-461,24 3 658,39 0 1,-8 0-504,311-6 388,-253-2-335,9 5-203,146 19-1,-258-18-186,-3-1-168,0 1 1,0 1-1,0 0 1,0 0 0,15 6-1,-25-8 98,1 0-1,-1 0 0,0 0 1,0 0-1,1 0 0,-1 0 1,0 0-1,0 0 1,1 1-1,-1-1 0,0 0 1,0 0-1,0 0 1,1 0-1,-1 0 0,0 1 1,0-1-1,0 0 1,0 0-1,0 0 0,1 1 1,-1-1-1,0 0 0,0 0 1,0 1-1,0-1 1,0 0-1,0 0 0,0 1 1,0-1-1,0 0 1,0 0-1,0 1 0,0-1 1,0 0-1,0 0 0,0 1 1,0-1-1,0 0 1,0 0-1,0 0 0,0 1 1,0-1-1,0 0 1,-1 0-1,1 1 0,0-1 1,0 0-1,0 0 1,-12 9-3913,8-7 3032,-9 9-4400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7808,'1'-1'211,"-1"0"0,0 0 0,0 0 0,1 0 0,-1 0 0,1 0 0,-1 0 0,1 0 0,-1 0 0,1 0 1,-1 0-1,1 0 0,0 0 0,0 0 0,-1 0 0,3 0 0,17-15 1575,-6 6 541,8-5 2211,-21 15-3700,-1 0-65,-3 2-345,1 0 1,-1 0-1,1 0 1,-1 0-1,-2 4 1,1-1-320,0 0 0,0 1 0,1-1 1,0 1-1,0 0 0,0 0 1,1 0-1,-1 1 0,2-1 1,-1 1-1,1-1 0,-1 14 0,1-11-52,1 1-1,0 0 0,1-1 0,0 1 0,0-1 0,1 1 0,0-1 0,5 12 0,-4-14-11,1-1 0,0 1 0,0-1 0,0 0-1,1 0 1,-1-1 0,1 1 0,1-1 0,-1 0 0,1 0 0,0-1 0,0 0 0,0 0 0,1 0 0,12 5 0,-2-3-101,1 0 0,0-1 0,0 0 0,0-2 1,21 2-1,-10-4-2495,-19-1-5975,-9 0 3497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3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11648,'-1'-4'877,"1"0"0,0 0 0,0 0 0,0 1 0,0-7 0,0 10-746,0-1-1,0 1 1,0-1 0,0 0 0,0 1-1,1-1 1,-1 1 0,0-1 0,0 1-1,0-1 1,0 0 0,1 1 0,-1-1-1,0 1 1,1-1 0,-1 1 0,0-1-1,1 1 1,-1 0 0,0-1 0,1 1 0,-1-1-1,1 1 1,-1 0 0,1-1 0,-1 1-1,1 0 1,-1-1 0,1 1 0,0 0-1,-1 0 1,1 0 0,-1 0 0,1-1-1,-1 1 1,1 0 0,0 0 0,-1 0-1,1 0 1,-1 0 0,1 0 0,0 1-1,-1-1 1,1 0 0,0 0-43,-1 1 0,1-1 0,0 0 0,-1 1 0,1-1-1,-1 1 1,1-1 0,-1 1 0,1-1 0,-1 1 0,0-1 0,1 1 0,-1-1 0,0 1 0,1-1 0,-1 1 0,0 0-1,1-1 1,-1 1 0,0 0 0,0-1 0,0 2 0,1 18 517,-1-15-459,-4 122 1160,1 42-508,5-134-722,1 0-1,13 64 1,-12-85-273,22 83 194,-2-34-4928,-19-54 1550,3 2-2277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169 124 6400,'3'-21'1962,"3"-40"1,-6 56-1550,-2-21 2441,2 26-2803,0-1 0,0 1 0,0-1 1,0 1-1,-1-1 0,1 1 0,0-1 1,0 1-1,0 0 0,-1-1 0,1 1 1,0-1-1,0 1 0,-1 0 0,1-1 1,0 1-1,-1 0 0,1-1 0,0 1 1,-1 0-1,1-1 0,-1 1 0,1 0 1,0 0-1,-1 0 0,1-1 1,-1 1-1,1 0 0,-1 0 0,1 0 1,-1 0-1,1 0 0,0 0 0,-1 0 1,1 0-1,-1 0 0,1 0 0,-1 0 1,1 0-1,-1 0 0,1 0 0,-1 1 1,1-1-1,-1 0 0,-1 1 21,0 0 0,1 1-1,-1-1 1,1 0 0,0 1 0,-1-1-1,1 1 1,0-1 0,0 1-1,0-1 1,0 1 0,0 0 0,0 0-1,-1 3 1,-2 2 127,-11 26 682,2 1 0,-14 49 0,-9 78 518,16-36-872,6 0-1,4 245 0,12-311-526,3 0 1,17 79-1,-16-111 12,2-2 0,0 1 0,1-1-1,2 0 1,0-1 0,2 0 0,25 35 0,-11-27-220,2-1 0,1-2-1,40 31 1,-9-8-7103,-56-48 2773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6656,'7'-21'2550,"-5"17"-1747,0-1 1,0 0 0,-1 1-1,0-1 1,0 0 0,1-6 0,7 20 460,-5-2-1111,-1 0 0,0 0 0,0 0 0,0 1 1,-1-1-1,0 1 0,0 0 0,-1-1 0,1 13 1,0-1 15,23 251 1054,-1-5-228,-23-258-930,-1-2 30,1-1 0,0 0-1,-1 1 1,2-1-1,-1 0 1,0 1-1,4 5 1,0-18 315,1-12-312,6-32-1,-10 38-40,1 1 1,0-1-1,1 1 1,1 0 0,0 0-1,9-16 1,-14 28-52,1 0 1,-1 1 0,1-1 0,0 0 0,-1 1-1,1-1 1,0 0 0,0 1 0,-1-1-1,1 1 1,0-1 0,0 1 0,0-1-1,-1 1 1,1 0 0,0-1 0,0 1-1,0 0 1,0 0 0,0-1 0,1 1 0,0 0 14,1 1 0,-1-1 0,0 0 1,1 1-1,-1-1 0,0 1 0,0 0 1,4 1-1,3 3 25,-1 0 0,1 1 0,8 7 0,-17-13-48,108 97 88,-48-41-529,-56-52-370,0-1-1,0 1 1,0 0 0,-1 0-1,0 0 1,0 1 0,4 6 0,2 11-4899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11136,'-5'-6'2450,"5"4"853,1 3-3063,0-1 1,-1 0-1,1 1 0,0-1 1,-1 0-1,1 1 1,-1-1-1,1 1 0,-1-1 1,1 1-1,-1-1 1,1 1-1,-1 0 1,1-1-1,0 2 0,3 10-31,1 1 0,-1-1 0,-1 1 1,0 0-1,-1 0 0,1 21 0,0-10-126,5 55-17,11 70-4900,-15-124 2296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8064,'-1'0'238,"1"-1"1,0 1-1,0 0 1,0 0-1,0-1 1,0 1-1,0 0 1,0-1-1,0 1 0,0 0 1,-1-1-1,1 1 1,0 0-1,1 0 1,-1-1-1,0 1 1,0 0-1,0-1 1,0 1-1,0 0 1,0-1-1,0 1 1,0 0-1,0 0 0,1-1 1,-1 1-1,0-1 1,10-11 2459,14-10-1094,-22 21-1293,-1 0-214,0 0 1,0 0-1,0 0 1,0 0-1,0 1 0,0-1 1,1 0-1,-1 0 0,0 1 1,1-1-1,-1 1 0,0-1 1,1 1-1,-1-1 0,1 1 1,-1 0-1,1 0 1,-1 0-1,1 0 0,-1 0 1,1 0-1,-1 0 0,0 0 1,3 1-1,-2 1 37,1-1 0,-1 1 0,0 0 0,0-1 0,0 1 0,0 0 0,0 1 0,-1-1 0,1 0 0,-1 0 0,1 1 0,1 4 0,0-1 37,-1 0-1,0 0 1,0 0 0,0 0 0,-1 0-1,0 1 1,1 7 0,-2 49 635,-1-15-439,13 106 27,33 165 1,-18-204 495,-25-92-617,-2-23-310,0 1-1,0 0 1,0-1 0,0 1 0,0 0 0,0-1 0,0 1-1,0-1 1,0 1 0,0 0 0,-1-1 0,1 1-1,0-1 1,0 1 0,-1 0 0,1-1 0,0 1-1,-1-1 1,1 1 0,0-1 0,-1 1 0,1-1 0,-1 0-1,1 1 1,-1-1 0,1 1 0,-1-1 0,1 0-1,-1 1 1,1-1 0,-1 0 0,1 0 0,-2 1 0,2-1-38,0 0 1,0 0 0,0 0 0,0 0-1,0 0 1,-1 0 0,1 0 0,0 0 0,0 0-1,0 0 1,0 0 0,0 0 0,-1 0-1,1 0 1,0-1 0,0 1 0,0 0 0,0 0-1,0 0 1,0 0 0,-1 0 0,1 0-1,0 0 1,0 0 0,0 0 0,0-1 0,0 1-1,0 0 1,0 0 0,0 0 0,0 0-1,0 0 1,-1 0 0,1-1 0,0 1 0,0 0-1,0 0 1,0 0 0,0 0 0,0-1-1,3-6-2810,8-7-2957,-2 3 904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11648,'18'17'4168,"1"10"-2073,-12-11-1338,9 25 0,-14-36-369,28 96 2251,-16-46-1572,56 266 1737,-59-263-2301,2 26-39,4 137-1,-25 83-484,1-235-1717,-16 73-1,13-105-1414,-2-15-2477,6-14 798,-3-11 432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7424,'-1'-1'349,"0"-1"-1,0 1 1,0 0 0,0-1 0,0 1-1,1 0 1,-1-1 0,1 1 0,-1-1-1,1 1 1,-1-3 0,1-6 8212,0 10-8497,0 0 0,0 0 0,0 0 0,0 0 0,0 0 0,0 0 0,0 0 0,1 0 0,-1 0 0,0 0 0,0 0 0,0 0 0,0 0 0,0 0 0,0 0-1,1 0 1,-1 0 0,0 0 0,0 0 0,0 0 0,0 0 0,0 0 0,0 0 0,1 0 0,-1 0 0,0 0 0,0 0 0,0 0 0,0 0 0,0 0 0,0 1 0,0-1 0,0 0 0,0 0 0,1 0 0,-1 0 0,0 0 0,0 0 0,0 0 0,0 0 0,0 1-1,0-1 1,0 0 0,0 0 0,0 0 0,0 0 0,0 0 0,0 1 0,5 6 1357,-4-5-1309,0 0 0,0 0 0,1 0 0,-1 0-1,0-1 1,1 1 0,-1 0 0,1-1 0,-1 1 0,1-1 0,0 1 0,0-1 0,0 0 0,0 1 0,0-1 0,0 0 0,0-1 0,0 1 0,0 0 0,0 0 0,5 0 0,4 0-6,0 1 0,0-2 0,15 0 0,-10 0 84,179 15 167,-173-15-1275,-19 0 574,0-1 0,0 1 0,1 0 0,-1 0 1,0 0-1,0 1 0,1-1 0,-1 1 0,0-1 0,0 1 0,6 2 0,-9-2 29,0-1 0,1 0 1,-1 1-1,0-1 0,1 1 0,-1-1 1,0 0-1,1 1 0,-1-1 0,0 1 0,0-1 1,1 1-1,-1-1 0,0 1 0,0-1 0,0 1 1,0-1-1,0 1 0,0-1 0,0 1 1,0-1-1,0 1 0,0 0 131,0 3-4978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12032,'-1'0'321,"1"0"0,0 0 0,0-1 0,-1 1 0,1 0 0,0 0 0,-1 0 1,1 0-1,0 0 0,-1-1 0,1 1 0,0 0 0,-1 0 0,1 0 0,0 0 0,-1 0 1,1 0-1,-1 0 0,1 0 0,0 0 0,-1 1 0,1-1 0,0 0 0,-1 0 0,1 0 1,0 0-1,0 0 0,-1 1 0,1-1 0,0 0 0,-1 0 0,-12 13 2093,-7 18-2586,18-27 192,1 0 1,-1 0 0,1 0 0,0 0 0,0 0 0,0 0 0,1 0 0,-1 0 0,1 1-1,0-1 1,0 0 0,0 0 0,1 0 0,1 7 0,-1-7-26,1-1 1,-1 0 0,1 0-1,-1 0 1,1 0-1,0 0 1,0 0 0,0-1-1,1 1 1,-1 0-1,0-1 1,1 0-1,0 0 1,0 0 0,-1 0-1,1 0 1,0 0-1,4 1 1,27 9-104,-28-11 131,-1 1 0,1-1 0,-1 1 1,0 1-1,0-1 0,0 1 0,0-1 0,0 1 1,0 1-1,-1-1 0,1 1 0,-1 0 0,0 0 1,6 8-1,-2-1 179,-1 0-1,-1 0 1,0 1 0,0 0 0,4 15 0,-5-7 260,0 0 0,-2 0 0,2 35 0,-5-44-279,0 0 0,-1 0-1,-1 0 1,0 0 0,0-1 0,-1 1-1,0-1 1,-7 16 0,8-23-172,0 1-1,-1-1 1,1 0 0,-1 0 0,0 0-1,0-1 1,0 1 0,0-1 0,0 0-1,0 1 1,-1-1 0,1-1 0,-1 1-1,0 0 1,1-1 0,-8 2 0,5-1-277,-1-1 0,0 1 1,1-2-1,-1 1 0,0 0 1,1-1-1,-1-1 0,-13-1 1,19 2-44,-1 0 0,1-1 0,0 1 0,0 0 0,-1-1 0,1 1 0,0-1 0,0 0 0,0 1 0,0-1 0,0 0 0,-1 0 0,2 1 0,-1-1 0,0 0 0,0 0 0,0 0 0,0 0 0,0 0 0,1 0 0,-1-1 0,0 1 0,1 0 0,-1 0 0,0-3 0,1 0-1222,0 0 0,-1 0 0,2-1 1,-1 1-1,0 0 0,2-6 1,-1 7 1101,3-22-4643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5 124 11776,'-4'-24'4384,"4"24"-3393,18-20 1025,-14 16 320,10-4-416,-5 1-64,18-2-800,-5 1-224,17 8-512,-12 0-192,9 0-32,-4 0-128,7 5 0,-8-2-1024,10-6-480,-5-2-1504,12-19-544,-8 5-2399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1278 8064,'-4'1'602,"1"0"-211,0-1 0,0 1 0,0 0 1,0 1-1,1-1 0,-4 2 1,6-3-288,-1 1-1,1-1 1,-1 1 0,1-1 0,-1 0 0,1 1 0,0-1 0,-1 1 0,1-1 0,0 1 0,-1-1 0,1 1 0,0 0 0,0-1 0,-1 1 0,1-1 0,0 1 0,0 0-1,0-1 1,0 1 0,0-1 0,0 1 0,0 0 0,0-1 0,0 1 0,0-1 0,0 1 0,0 0 0,1-1 0,-1 1 0,0-1 0,0 1 0,0-1 0,1 1 0,-1 0-1,0-1 1,1 1 0,-1-1 0,1 1 0,5 7 269,-1-1-1,1 0 0,1 0 1,0 0-1,0-1 0,0 0 1,0 0-1,1-1 0,0 0 1,0 0-1,1 0 0,-1-2 1,1 1-1,16 4 0,-17-6-267,0-1-1,0 0 1,0 0 0,1-1-1,-1 0 1,0-1 0,0 0-1,0 0 1,0 0 0,0-1-1,-1 0 1,1-1-1,0 0 1,-1 0 0,0 0-1,0-1 1,0 0 0,7-5-1,6-8-21,-1 0-1,-1-1 0,19-24 0,-1 2-21,61-72 139,-82 92-167,0 0 1,-2-2-1,-1 1 1,12-29 0,-2-14-61,-2-2 0,18-114 1,-27 113 24,-3 0 0,-1-81-1,-8 108 37,-1 0-1,-2 0 0,-2 0 0,-22-76 1,23 101-5,0 0 0,-11-20 0,13 30-28,1 1 0,-1 0 0,0 0-1,0 0 1,0 0 0,-1 0 0,1 0-1,-1 1 1,0 0 0,-8-5 0,10 7-2,0 0 0,0 0 0,0 0 0,0 0 0,0 0 0,0 1 0,-1 0 0,1-1 0,0 1 0,0 0 0,-1 0 0,1 0 0,0 0 0,0 0 0,-1 1 0,1-1 0,0 1 0,0-1 0,0 1 0,-3 1 0,-1 1-6,1 0 0,0 1 0,0-1 0,0 1 0,0 0 0,-5 7 0,-3 2-2,2 1-1,-1 0 1,2 1 0,0 0-1,1 1 1,-10 24-1,2 4 11,-15 58 0,-62 316-1,28 1 0,-12 354 91,73-654-123,5 0 0,22 168 0,-19-261 17,2 0 0,0 0 0,2 0-1,0 0 1,13 25 0,-18-47 32,0 1-1,1-1 0,0 0 0,0 1 1,0-1-1,0-1 0,1 1 0,-1 0 1,5 2-1,-7-5-12,0 0 0,1 0 0,-1-1 0,0 1 0,0 0 0,0-1 0,1 1 0,-1-1 0,0 0 0,1 1 0,-1-1 0,0 0-1,1 0 1,-1 0 0,0 0 0,1 0 0,-1 0 0,0 0 0,1 0 0,-1-1 0,0 1 0,1-1 0,-1 1 0,0-1 0,0 1 0,1-1 0,-1 1 0,0-1 0,0 0 0,0 0 0,0 0 0,0 0 0,0 0 0,0 0 0,0 0 0,1-1 0,2-4-5,-1 0 1,1 1-1,-1-1 1,0-1-1,-1 1 1,1 0-1,1-9 1,10-51 20,-9 22-1,0-79 0,-15-44-20,4 99 18,-3 0 0,-4 1 0,-2 1 0,-39-107 0,49 160-61,2 6 9,0 1-1,1-1 0,-3-13 1,5 19 28,0 0 1,0 0 0,0-1-1,0 1 1,1 0 0,-1 0-1,1 0 1,-1 0 0,0 0 0,1 0-1,0 0 1,-1 0 0,1 0-1,0 0 1,-1 0 0,1 0-1,0 0 1,0 1 0,0-1 0,0 0-1,0 0 1,0 1 0,0-1-1,0 1 1,1-2 0,33-12-149,-28 12 132,157-42-2602,-99 29-995,-19 3-1510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63 10880,'4'-22'2535,"1"-17"1409,-5 37-3114,-2 5-17,-61 82 2339,38-46-2867,2 1 1,2 1-1,-23 63 0,4 15 320,-28 147 0,4 131 308,38-102-738,25-231-202,2 0 1,16 103 0,-12-137-106,2 0 0,15 40 0,-17-57-277,0 0 1,1 0-1,1-1 1,0 0-1,1 0 1,0-1-1,12 13 1,-16-20-219,-1 0 0,1-1 0,0 1 1,9 4-1,-12-7 449,0-1 0,-1 1 1,1-1-1,0 1 0,0-1 1,0 0-1,0 0 0,0 1 1,0-1-1,0 0 0,-1 0 1,1 0-1,0 0 0,0 0 1,0 0-1,0 0 1,0 0-1,0 0 0,0 0 1,0-1-1,0 1 0,0 0 1,0-1-1,-1 1 0,1 0 1,0-1-1,0 1 0,0-1 1,-1 0-1,1 1 0,0-1 1,0-1-1,1 0-442,-1-1 0,1 1-1,-1-1 1,0 0 0,0 1 0,1-4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8960,'10'-18'1985,"-8"13"-1539,0 0 1,0 0-1,1 1 1,0-1-1,0 0 0,0 1 1,1 0-1,-1 0 1,1 0-1,5-4 1,-8 7-354,0 1 0,0-1 1,-1 1-1,1-1 1,0 1-1,0 0 1,-1-1-1,1 1 0,0 0 1,0 0-1,0-1 1,0 1-1,0 0 1,-1 0-1,1 0 1,0 0-1,0 0 0,0 0 1,0 1-1,0-1 1,-1 0-1,1 0 1,0 0-1,0 1 1,0-1-1,-1 1 0,1-1 1,0 0-1,0 1 1,-1-1-1,1 1 1,0 0-1,-1-1 1,1 1-1,-1 0 0,1-1 1,-1 1-1,1 0 1,-1-1-1,1 1 1,-1 0-1,0 0 0,1 0 1,-1 1-1,2 3 91,0 1 0,-1 0-1,0 0 1,0 0-1,0 6 1,0 20 309,-8 61 0,0-30-423,6 162-125,16 1-189,-14-212-2,2 58-2118,-3-64 1500,0 0 1,-1 0-1,-1 0 0,1 0 1,-1 0-1,-6 13 1,-5 4-3313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9088,'-23'0'3424,"32"-4"-2656,14 4 544,-5 0 128,9 0-353,9 0-63,12 0-320,24 0-96,7 4-352,2 4-160,-10 4-64,-8 0-128,-14 0 64,-10 0-832,-7 0-352,-9 3-1311,-10 1-545,-13 8-1056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9728,'-14'-3'2384,"13"2"-902,2 2 4,3 0-852,-1 1 0,1-1 0,-1 1 0,7 4 0,2 3 12,79 59 1797,-76-56-1985,-2 1 1,1 0-1,21 30 1,-32-39-336,0 1 0,0 0 0,0 0 0,-1 0 0,1 0 1,-1 0-1,-1 1 0,1-1 0,-1 0 0,0 1 0,0 0 1,-1-1-1,1 1 0,-2 9 0,0-7-6,-1 1 0,0-1 0,0 1 0,-1-1 0,0 0 1,-1 0-1,1 0 0,-9 11 0,10-15-80,-11 17 101,-10 23-1,20-38-157,1-1 1,0 1-1,0 0 1,0 0 0,1-1-1,0 1 1,0 1-1,0-1 1,1 10-1,1-13 19,-1 0 1,1 0-1,0 0 0,0 0 1,0 0-1,0-1 0,1 1 0,-1 0 1,1-1-1,0 1 0,-1-1 1,1 0-1,0 1 0,1-1 0,-1 0 1,0 0-1,0 0 0,1-1 0,-1 1 1,1 0-1,0-1 0,-1 0 1,1 1-1,0-1 0,0 0 0,4 0 1,2 1-141,0 0 0,0 0 0,1-1 0,-1 0 0,0-1 0,1 0 0,11-2 1,-1-2-2304,26-8 1,-24 6-1076,-2 1-1760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11776,'1'-10'954,"1"0"1,0 0 0,4-11-1,-6 20-864,1 0 1,0-1-1,-1 1 0,1 0 0,0 0 1,0 0-1,0 0 0,0 0 0,0 0 1,0 0-1,0 1 0,1-1 0,-1 0 1,0 1-1,0-1 0,0 0 0,1 1 1,-1-1-1,3 1 0,22-2 924,-23 2-724,1 0-80,0 0-1,0 1 0,0-1 0,0 1 0,0 0 0,0 0 1,0 1-1,0-1 0,-1 1 0,1 0 0,-1 0 0,1 0 0,-1 0 1,0 1-1,1-1 0,-1 1 0,-1 0 0,5 4 0,1 3 152,-1 1-1,0 0 1,0 0-1,6 16 0,3 11 145,-2 0 1,-1 1-1,11 56 0,6 125 311,-22-88-479,-15 227 0,-55 130-19,55-449-576,-41 212 922,13-129-2073,-13-3-3769,35-98 1786,3-12-2159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8448,'0'0'310,"0"-1"0,-1 1 0,1-1 0,0 1 0,0 0 0,0-1 0,0 1 0,0-1 1,0 1-1,0 0 0,0-1 0,0 1 0,1-1 0,-1 1 0,0 0 0,0-1 0,0 1 0,0 0 0,0-1 0,1 1 1,-1 0-1,0-1 0,0 1 0,1 0 0,-1-1 0,0 1 0,1 0 0,-1 0 0,0-1 0,1 1 0,-1 0 1,0 0-1,1 0 0,-1-1 0,0 1 0,1 0 0,-1 0 0,1 0 0,7 0 1980,-2 0-3191,245 9 3434,-207-6-2419,1-2 0,48-4 0,-62-4-240,-29 7-310,0-1-1,-1 0 1,1 0 0,0 0 0,0 0-1,-1 0 1,4-3 0,-4 2-7995,-2 3 2590,1 0 1484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8832,'-23'-15'3328,"23"10"-2592,0 5 640,0 0 192,5-4-449,4 1 1,4-2-160,5 5-32,5-3-512,7-1-96,15 4-96,4 0-192,-4 4 0,-10 4-736,-8 4-320,-14 7-1951,-13 8-865,-9 2-640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10496,'4'12'3936,"5"-8"-3040,9 8 447,-4-9-31,4 2-544,9-1-32,7-4-352,11 3-160,5 2-128,-2-5-160,6 3-32,-5 1-576,-5 1-224,1-2-992,-4 1-415,-1 4-2241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9344,'-26'3'3061,"14"0"653,22-1 929,433 17-1459,-420-18-3324,-17-1-148,0 0 1,-1 1-1,1-1 0,0 1 0,0 0 0,0 0 0,8 4 0,-14-5 141,0 0 0,1 0 0,-1 1 1,0-1-1,1 0 0,-1 1 0,0-1 0,0 0 0,1 1 0,-1-1 0,0 0 0,0 1 0,1-1 0,-1 1 0,0-1 0,0 1 0,0-1 0,0 0 0,0 1 0,0-1 0,0 1 1,0-1-1,0 1 0,0-1 0,0 0 0,0 1 0,0-1 0,0 1 0,0-1 0,0 1 0,0-1 0,-1 0 0,1 1 0,0-1 0,0 1 0,0-1 0,-1 0 0,0 1 0,-12 16-3857,11-15 3558,-21 22-3804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4:2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10240,'-14'7'3872,"23"-2"-3040,5 7 576,-1-8 63,14-1-383,14 2 0,7-1-480,6-4-128,4 0-288,-5 0-128,-4 0-32,-4 0-128,-9 3 64,-6 2-1184,-7-2-448,-1 1-1151,5-8-3137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10624,'0'0'3509,"0"0"-1920,0 0 208,0 0 294,0 0-230,10 3 2193,11 0-3567,1-1 1,-1-1-1,1-1 1,0-1-1,30-5 1,40 0-214,-69 5-245,-16 0-10,1 1 0,-1 0 0,0 0 0,1 0 1,-1 1-1,0 0 0,8 3 0,-14-4-85,-1 1 1,1-1 0,-1 0-1,1 1 1,-1-1 0,1 1-1,-1-1 1,0 1 0,1-1-1,-1 1 1,0 0 0,1-1-1,-1 1 1,0-1 0,0 1-1,0 0 1,0-1 0,1 1-1,-1 1 1,0-1-4171,0 0-3847,2-3 2755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84 11136,'0'-2'317,"-1"0"-1,1 0 1,0 0 0,0 0 0,0 0 0,0 0 0,0 1 0,0-1 0,1 0 0,-1 0-1,0 0 1,1 0 0,0 0 0,0-2 0,1 1 158,1 0 0,-1 0 0,0 0 1,1 1-1,-1 0 0,1-1 0,5-3 0,-1 2 266,0 0 1,1 0-1,-1 0 0,1 1 1,0 0-1,9-2 0,-17 5-732,1 0-1,-1-1 0,0 1 1,0 0-1,0 0 0,1 0 1,-1 0-1,0 0 0,0 0 1,0 0-1,1 0 1,-1 0-1,0 0 0,0 0 1,1 0-1,-1 0 0,0 0 1,0 0-1,1 0 0,-1 1 1,0-1-1,0 0 1,0 0-1,1 0 0,-1 0 1,0 0-1,0 0 0,0 0 1,0 1-1,1-1 0,-1 0 1,0 0-1,0 0 0,0 1 1,0-1-1,0 0 1,0 0-1,1 0 0,-1 1 1,0-1-1,0 0 0,0 0 1,0 0-1,0 1 0,0-1 1,0 0-1,0 0 0,0 1 1,0-1-1,0 0 1,0 0-1,0 0 0,0 1 1,0-1-1,0 0 0,-1 0 1,1 1-1,0-1 0,0 0 1,0 0-1,0 0 1,0 1-1,-8 15 180,-38 55 61,31-51-285,2 0 0,0 1 0,1 1 0,-17 44 0,27-62 23,1 0 0,0 0-1,0 0 1,1 0 0,-1 0 0,1 0-1,0 0 1,0-1 0,0 1-1,0 0 1,1 0 0,0 0 0,2 7-1,-1-7 6,0 0 1,0 0-1,0 0 0,1-1 0,0 1 0,-1-1 0,1 0 1,1 0-1,-1 0 0,0 0 0,1 0 0,3 2 0,51 27 119,-35-20-162,22 16 0,-39-23 48,0-1-1,0 1 0,0 1 0,-1-1 0,0 1 1,0 0-1,8 12 0,-9-11 135,-1 1 1,0-1-1,-1 1 0,0 0 1,0-1-1,0 1 0,-1 0 1,0 0-1,-1 0 1,1 0-1,-2 0 0,1 0 1,-1 0-1,-2 8 0,0-1 47,-1 0 0,-1 0 0,0-1 0,-1 1 0,0-1 0,-12 17 0,16-26-149,-1-1 0,0 1 0,0-1 0,-1 0 1,1-1-1,-1 1 0,0-1 0,0 1 0,0-1 0,0 0 1,-6 3-1,6-5-27,0 1 0,0-1 1,0 0-1,0 0 0,0 0 0,-1-1 1,1 1-1,0-1 0,0 0 0,-1 0 1,1-1-1,0 1 0,0-1 1,-6-1-1,0-2-376,-1 1 0,1-1 0,0-1 1,0 0-1,1 0 0,-1-1 0,-13-12 0,15 12-1200,1-1 0,0 0-1,0 0 1,1 0-1,-6-11 1,6 6-3743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13312,'0'0'161,"0"-1"1,0 1 0,0-1 0,0 1-1,0-1 1,0 1 0,0 0 0,0-1-1,0 1 1,0-1 0,0 1-1,0-1 1,0 1 0,0 0 0,0-1-1,0 1 1,0-1 0,1 1 0,-1 0-1,0-1 1,0 1 0,0-1 0,1 1-1,-1 0 1,0-1 0,1 1 0,-1 0-1,0-1 1,1 1 0,-1 0 0,0 0-1,1-1 1,-1 1 0,0 0 0,1 0-1,-1 0 1,1 0 0,-1-1-1,0 1 1,1 0 0,0 0 0,26-6 1365,-21 5-706,149-16 2637,-103 15-3665,-1 2 0,80 12 0,-130-12 154,77 15-2637,-41-2-2053,-32-11 2704,0 1 0,0 0 1,-1 0-1,8 6 0,-1 3-2755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9216,'-54'-7'4205,"30"7"757,145 2-1962,1 0-2997,-108-2-147,2 0 202,0 0 0,-1 1 0,22 4 1,-33-5-307,-1 1 0,0 0 0,1 0 1,-1 0-1,1 1 0,-1-1 0,0 1 1,0-1-1,0 1 0,0 0 0,0 1 0,-1-1 1,1 0-1,0 1 0,-1-1 0,0 1 1,1 0-1,-1 0 0,0 0 0,2 5 0,6 23-4663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5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11136,'-5'5'4224,"28"-10"-3296,22 2 447,-14-1-31,14-1-480,8 2-96,1-6-384,-2 6-160,2-1-128,-4 4-96,-5 0 96,-11 0-128,-2 4 0,-10-1-1248,-4 2-480,-4-1-1247,-1-1-513,5 6-672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10112,'-9'-2'2718,"9"1"1063,17 1 2519,-7 0-6369,71-3 2346,103-18 1,52-3-1815,-198 23-497,1 1 0,0 2 0,-1 2 0,45 11 0,-73-13-553,0 1 0,0 1 0,11 5 0,10 9-5049,-23-10 1684,-4 3-1178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9728,'1'-5'1319,"-1"4"-1118,0 1 0,0-1 0,0 0-1,0 0 1,1 1 0,-1-1 0,0 0-1,0 1 1,1-1 0,-1 0 0,0 1 0,1-1-1,-1 1 1,0-1 0,1 0 0,-1 1-1,1-1 1,-1 1 0,1-1 0,0 0 0,-1 1-156,0 0 0,0 0 0,0 0 0,1 0 0,-1 0 0,0 0 0,0 0 0,0 0 0,0 0 1,0 0-1,0 0 0,0 0 0,0 0 0,0 0 0,0-1 0,1 1 0,-1 0 0,0 0 1,0 0-1,0 0 0,0 0 0,0 0 0,0 0 0,0 0 0,0 0 0,1 0 0,-1 0 1,0 0-1,0 0 0,0 0 0,0 1 0,0-1 0,0 0 0,0 0 0,0 0 0,0 0 0,0 0 1,1 0-1,-1 0 0,0 0 0,0 0 0,0 0 0,0 0 0,0 0 0,0 0 0,0 0 1,0 1-1,0 5 776,-3 6-213,-18 38 806,11-28-705,-9 29 0,18-47-670,0-1 0,1 1 0,-1-1 0,0 1 0,1 0 0,0-1 0,0 1 0,0 0 0,0-1 0,1 1-1,-1 0 1,1-1 0,0 1 0,0-1 0,1 1 0,-1-1 0,0 0 0,4 6 0,-2-6 11,0 1 0,0-1-1,0 0 1,0 0 0,0 0 0,1-1-1,0 1 1,-1-1 0,1 0 0,0 0-1,0 0 1,0-1 0,0 1-1,0-1 1,6 1 0,2 0 36,22 0 0,5 1-119,-10-2-2363,-18-1-1406,-2 0-1365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143 115 11776,'1'-5'610,"1"-1"0,0 1 0,0 0 1,0 0-1,0 0 0,1 0 0,0 0 0,0 0 1,0 1-1,1-1 0,7-6 0,-2 2 634,1 0 0,0 1-1,1 0 1,12-7 0,-23 15-1218,0 1 1,0-1-1,0 0 1,0 0 0,0 0-1,0 0 1,0 0 0,0 0-1,0 0 1,0 0 0,0 0-1,0 0 1,0 0-1,0 0 1,0 0 0,0 0-1,0 1 1,0-1 0,0 0-1,1 0 1,-1 0-1,0 0 1,0 0 0,0 0-1,0 0 1,0 0 0,0 0-1,0 0 1,0 0 0,0 0-1,0 0 1,0 0-1,0 0 1,0 0 0,0 0-1,0 0 1,0 0 0,0 0-1,0 0 1,1 0-1,-1 0 1,0 0 0,0 0-1,0 0 1,-9 12 292,-15 14-252,6-8-34,2-4-37,0 1-1,1 0 0,1 1 1,-21 32-1,34-46-5,-1-1 1,1 1-1,1 0 0,-1 0 0,0 0 1,0 0-1,1 0 0,-1 0 0,1 0 1,0 0-1,-1 0 0,1 0 0,0 0 1,0 1-1,1-1 0,-1 0 0,0 0 1,1 0-1,-1 0 0,1 0 0,-1 0 1,1 0-1,0 0 0,0 0 0,0-1 1,0 1-1,0 0 0,1 0 0,-1-1 1,0 1-1,1-1 0,-1 1 0,4 1 1,3 3-4,2 0 1,-1 0-1,0-1 1,1 0-1,11 4 1,-19-9 13,128 60 141,-114-51-176,0 1 1,-1 1 0,0 0-1,0 1 1,22 24-1,-19-15 84,-2 1 1,0 0-1,-1 2 0,19 38 0,-25-42 207,-1 0 0,-1 0-1,-1 0 1,-1 1 0,0 0-1,2 32 1,-7-48-215,1 0 0,-1 0 0,0 0 0,-1 0 0,1 0 0,-1 0 0,0 0 1,0 0-1,-1 0 0,1 0 0,-1-1 0,0 1 0,0-1 0,-1 1 0,1-1 0,-1 0 0,0 0 0,0 0 0,0 0 0,-1-1 0,0 1 0,1-1 0,-1 0 0,0 0 0,-6 3 0,-7 4-11,0-1-1,-1-1 0,0 0 0,0-2 0,-1 0 0,-21 4 0,-2-2-60,-75 3-1,96-10-821,-37-4 0,48 1-9,1 1-1,-1-1 1,1-1 0,0 1-1,0-2 1,-11-4 0,17 6 212,0 0 1,0 0 0,0 0-1,0-1 1,0 1 0,1-1-1,-1 1 1,1-1 0,0 0 0,-1 0-1,1 0 1,1 0 0,-1-1-1,0 1 1,-1-6 0,-8-28-4232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12800,'5'-27'4831,"17"15"-3775,28-4 704,-23 8 96,12-4-672,6-4-128,18-4-544,21 5-224,2 6-192,-2 2-96,-3 7 32,-11 4-2080,-7 11-864,-1 9-3519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10496,'-8'0'281,"-7"0"4511,26-4-506,22-2-2516,1 1 0,66 0 0,69 13-1415,-105-4 7,171 25-311,-135-11-4642,-92-17 3952,10 3-4422,26 8 0,-17 0 464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58 13696,'8'-21'4781,"-6"18"-4273,0 0 1,1 0-1,-1 1 0,1-1 1,0 0-1,0 1 0,0 0 1,0 0-1,0 0 0,6-3 1,-2-1 794,-5 6-547,-5 4-381,2-1-377,-8 10 36,0-1 1,-1 0-1,-15 16 1,-2 1-3,21-22-35,-37 45-33,38-44 5,0 0 0,0 0 0,1 0 1,0 0-1,-3 11 0,6-17 28,1 0 1,-1 0-1,1 0 0,0 0 0,0 0 1,0 0-1,0 0 0,0 0 0,0 0 1,1-1-1,-1 1 0,1 0 0,-1 0 1,1 0-1,0 0 0,0 0 0,0-1 1,0 1-1,0 0 0,0 0 0,0-1 1,0 1-1,1-1 0,-1 0 0,0 1 1,1-1-1,0 0 0,-1 0 0,4 2 1,4 3-15,1-2 1,-1 1-1,1-1 0,13 4 1,138 36-8,0 1-67,-118-31 56,67 32-1,-88-35 42,-1 1 0,1 1 1,-2 1-1,27 24 0,-33-25 25,0 1 1,-1 1-1,-1 0 0,-1 1 0,0 0 1,13 26-1,-20-34 102,0 1 1,-1-1-1,0 0 1,0 1-1,-1 0 1,0 0-1,1 15 1,-3-20-46,0 1 1,0 0 0,-1-1 0,1 1-1,-1 0 1,0-1 0,-1 1-1,1 0 1,-1-1 0,1 0 0,-1 1-1,-1-1 1,1 0 0,-1 0-1,1 0 1,-4 3 0,-2 1 23,1-1 0,-2 0 0,1-1 1,0 0-1,-1 0 0,-18 8 0,-61 21 140,78-32-233,-23 7 12,-1-1 0,0-1 1,-62 5-1,40-10-43,-90-6 0,68-6-402,67 7-115,1 0 0,0 0-1,0-1 1,1-1 0,-15-6 0,22 9 231,1 0 0,-1 0 0,1 0 1,-1 0-1,1 0 0,-1 0 0,1-1 0,-1 1 0,1 0 1,0-1-1,0 1 0,0-1 0,0 1 0,0-1 1,0 0-1,-1-1 0,2 0-278,-1 0-1,1 0 1,0 1 0,0-1-1,0 0 1,0 0 0,0 0-1,1 0 1,0-4 0,7-28-4784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 12544,'-23'-8'4735,"37"1"-3679,13 2 832,-5 1 96,8-4-544,15-4-96,19 0-512,29 4-96,13 1-448,-2 2-160,2 5-32,5 0-64,2 5-32,-11-2-960,-14 1-416,-16 4-2816,-22 4-1279,-16-5-129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7040,'2'-1'306,"-1"0"1,1 0-1,0 1 0,-1-1 1,1 0-1,0 1 1,-1-1-1,1 1 1,0-1-1,0 1 0,-1 0 1,1 0-1,2 0 1,8 0 4408,-9 0-2403,13-13 1970,-6 11-3861,0-1 0,0 2 0,18-2 0,3 0 39,541-67 1284,297-41-608,-471 65-1007,246-31-77,-553 61 62,-74 12-4878,-118 51-3758,43-18 3930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7808,'-4'-3'762,"3"3"-609,0 0 1,0-1-1,0 1 1,1-1 0,-1 1-1,0-1 1,0 1 0,1-1-1,-1 1 1,0-1-1,1 0 1,-1 1 0,1-1-1,-1 0 1,1 0 0,-1 1-1,1-1 1,0 0 0,-1 0-1,1 0 1,0 1-1,-1-1 1,1 0 0,0-1-1,0 1 733,0 1-193,0 0-58,-10 5 565,-18 16 537,21-17-897,0 1 0,-12 10-1,17-13-711,1-1-1,-1 1 0,1-1 1,0 1-1,0 0 0,0-1 1,0 1-1,0 0 0,0 0 0,0 0 1,0 0-1,1 0 0,-1 0 1,1 0-1,-1 0 0,1 3 1,0-4-91,0 0 1,0 0-1,0 0 1,1 0-1,-1 0 1,0 0 0,0 0-1,1 0 1,-1 0-1,1 0 1,-1 0-1,1 0 1,-1-1 0,1 1-1,-1 0 1,1 0-1,0-1 1,-1 1-1,2 0 1,0 1 31,0-1-1,1 1 1,-1-1-1,0 0 1,1 0-1,-1 0 1,4 1-1,4 0 230,0 0-1,19 0 1,71-1 837,-64-2-1156,0 1 0,56 9 0,-89-9-18,31 7-3281,-3 1-3689,-21-4 2364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10112,'13'-8'4747,"11"2"-3026,-17 4-552,4 0-297,-1 0 1,0 1 0,1 1-1,17 0 1,-21 1-645,0-1 0,-1 1 0,1 1 0,-1-1 0,1 1 0,-1 0 0,1 1 1,6 3-1,-9-4-147,-1 0 1,0 0-1,0 0 0,0 1 1,0-1-1,-1 1 1,1 0-1,-1 0 1,1 0-1,-1 0 1,0 0-1,0 0 1,0 1-1,-1-1 1,3 7-1,-3-5 3,0 1 1,0-1-1,-1 0 0,0 0 0,0 0 1,0 0-1,0 0 0,-1 0 1,0 0-1,-2 8 0,-3 3 34,-1 0 0,0 0 0,-1-1 0,-1 0 0,-17 23 0,4-9-47,14-19-104,0 0 0,1 0 0,0 1 0,0 0 0,2 0 0,-8 17 0,13-26 10,-1 1 0,0 0 0,1 0 0,-1-1 0,1 1 0,0 0 0,0 0 0,1 5 0,-1-7 14,0 0 0,1 1 0,-1-1-1,0 0 1,1 0 0,-1 0 0,1 1 0,0-1-1,-1 0 1,1 0 0,0 0 0,0 0 0,-1 0 0,1 0-1,0 0 1,0-1 0,0 1 0,0 0 0,0 0-1,3 1 1,4 1-399,0 0 1,1 0-1,0-1 0,10 2 1,-4-2-3254,25 0 0,-22-3-653,-3-7-331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 12032,'-2'-1'461,"1"0"0,-1 1 0,0-1 0,1 1 1,-1 0-1,0 0 0,0-1 0,1 1 1,-1 0-1,0 0 0,0 0 0,1 1 0,-4 0 1,1 0-46,-1 0 0,1 1 0,0 0 0,0 0 0,-5 2 0,3 0-339,0 0 1,-1 1-1,2 0 0,-1 0 0,0 0 0,-5 8 0,10-11-100,-1 1 0,0 0 0,1 0 0,0 0 0,0-1 0,0 1 0,0 1 0,0-1 0,0 0 0,1 0 0,0 0 0,-1 0 0,1 0 0,0 0 0,1 1 0,-1-1 0,0 0 0,1 0 0,0 0 0,0 0 0,0 0 0,2 5 0,3 4-17,1 0 0,0 0 0,16 21 1,9 7 134,-13-16 644,27 42 0,-44-63-556,0 1 0,-1 0-1,1 0 1,-1 0 0,0 0 0,0 0 0,0 0-1,0 0 1,-1 1 0,1-1 0,-1 0 0,-1 6 0,1-8-118,0 0 0,0 0 1,-1 0-1,1 0 1,-1-1-1,0 1 1,1 0-1,-1 0 1,0 0-1,0 0 1,0-1-1,-1 1 0,1-1 1,0 1-1,0-1 1,-1 1-1,1-1 1,-1 1-1,0-1 1,1 0-1,-1 0 1,0 0-1,1 0 0,-1 0 1,0-1-1,-3 2 1,-1 0-263,0-1-1,0 0 1,-1 0 0,1 0 0,0-1-1,0 0 1,-1 0 0,-5-1 0,7 0-480,1 0 0,0 0 0,0-1 0,0 1 0,1-1 0,-1 1 0,0-1 0,1-1 0,-1 1 0,1 0 0,-1-1 0,1 0 0,-3-3 0,-6-8-4256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11648,'-5'-4'4288,"10"-1"-3329,8 2 641,1-6 128,8 2-608,10-1-160,2 1-544,11-2-192,0 6-160,0-2-128,-1 5 32,-4 0-736,-4 5-384,-9 2-800,-4 1-320,-7 4-1407,-7 7-513,-9 2 640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9984,'-2'2'420,"0"1"0,1-1 1,0 0-1,0 1 0,0-1 1,0 1-1,0 0 1,0-1-1,0 1 0,1 0 1,-1 3-1,1-5-317,0 0-1,0 0 1,0 0 0,1-1-1,-1 1 1,0 0-1,0 0 1,0-1 0,1 1-1,-1 0 1,1 0 0,-1-1-1,0 1 1,1 0 0,-1-1-1,1 1 1,-1-1-1,2 1 1,-1 0 17,0 0 0,0 0 0,1-1-1,-1 1 1,0-1 0,1 1 0,-1-1 0,1 1-1,-1-1 1,1 0 0,-1 0 0,0 0 0,3 0-1,12-1 376,0-2-1,0 0 1,0-1 0,-1 0-1,23-10 1,-1 1 9,79-19 862,-102 29-1293,1 1-1,-1 1 0,1 0 0,-1 1 1,1 0-1,16 3 0,-7 2-199,-14-3-1310,0 0-1,0-1 1,0 0-1,0 0 1,13-2 0,-3-2-3347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 9984,'0'-4'1292,"0"-5"4092,1 8-3077,3 4-1456,-4-2-730,1 1-1,0 0 1,0-1 0,-1 1 0,1 0-1,-1-1 1,1 1 0,-1 0-1,0-1 1,0 1 0,0 0 0,0 0-1,0 2 1,-4 25 467,3-21-338,-10 52 632,-14 114 97,21-133-933,0 2 71,2 48 0,3-79-121,0 0 1,0 0-1,1-1 0,1 1 0,0 0 0,1-1 0,0 1 0,10 19 1,2-11 44,-14-19-148,0 1 0,0-1 0,0 1 0,-1 0 0,1 0 0,-1 0 1,1 0-1,-1 0 0,0 0 0,0 0 0,0 1 0,0-1 0,0 0 0,0 1 0,0 3 0,-1-5-1871,-1-2-481,-2-3-175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58 201 8576,'-42'0'2816,"29"1"-1304,11 1-53,11 2-78,-2-3-976,1-1 1,0 0-1,-1-1 1,1 0-1,-1 0 1,13-3-1,4-1 234,122-26 1033,2-1-507,536-55 579,-455 64-2226,-83 3-2577,-120 17-323,-25 3 3014,-1 0 0,1 0-1,0 1 1,0-1-1,0 0 1,-1 0-1,1 1 1,0-1-1,0 1 1,-1-1-1,1 1 1,0-1-1,0 1 1,-1-1 359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11392,'4'-5'1452,"2"0"0,-1 0 0,12-9 0,-15 13-1172,0-1 0,0 1 0,0-1-1,0 1 1,1 0 0,-1 0 0,1 0-1,-1 0 1,1 0 0,-1 1 0,1-1-1,-1 1 1,1 0 0,4-1 0,-7 1-238,0 1 0,1-1 1,-1 0-1,1 0 1,-1 0-1,0 0 0,1 0 1,-1 1-1,1-1 0,-1 0 1,0 0-1,1 0 1,-1 1-1,0-1 0,1 0 1,-1 1-1,0-1 1,0 0-1,1 1 0,-1-1 1,0 0-1,0 1 0,0-1 1,1 0-1,-1 1 1,0-1-1,0 1 0,-1 14 548,-12 13-196,6-15-290,3-7-45,0 0 0,0 1 1,1-1-1,0 1 0,0 0 1,-1 9-1,3-14-55,1 0-1,0 0 1,0 0 0,0 0 0,0 0-1,0 0 1,0 0 0,1 0 0,-1 0 0,1 0-1,0 0 1,-1 0 0,1-1 0,0 1-1,0 0 1,0 0 0,0 0 0,0-1-1,1 1 1,-1-1 0,0 1 0,1-1-1,-1 0 1,1 1 0,0-1 0,-1 0 0,4 2-1,2 1-36,0-1 0,0 0-1,0 0 1,0-1 0,1 0 0,12 2-1,47 3-1409,-64-7 1317,7 1-796,0-1 1,0-1 0,0 1-1,1-2 1,-1 1 0,0-1 0,10-4-1,0-3-3728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10240,'0'0'164,"0"-1"1,-1 1 0,1 0 0,0-1 0,0 1-1,0 0 1,-1-1 0,1 1 0,0 0-1,0-1 1,0 1 0,0-1 0,0 1 0,0 0-1,0-1 1,0 1 0,0 0 0,0-1 0,0 1-1,0-1 1,0 1 0,0 0 0,0-1-1,0 1 1,0-1 0,1 0 0,0-5 3385,8 20 680,-7-7-4017,0 1 0,-1-1 1,0 0-1,-1 1 1,1-1-1,-2 1 0,0 10 1,0-3-44,-2 48-163,-4 142 738,11-102-2591,8-2-3407,-4-67 1531,1-8-955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17 123 8448,'-2'-1'211,"1"0"-1,0 1 1,0-1 0,0 0 0,0 0 0,0 0-1,0 0 1,0 0 0,0-1 0,0 1 0,0 0 0,1 0-1,-1 0 1,0-1 0,1 1 0,-1 0 0,1-1 0,-1-1-1,1 2-35,0 0-1,1-1 1,-1 1-1,0 0 1,0 0-1,1 0 1,-1 0-1,0 0 1,1 0-1,-1 0 1,1 0-1,0 0 1,-1 0-1,1 0 1,0 0-1,0 0 1,-1 0-1,1 0 1,0 1-1,0-1 1,0 0-1,0 1 1,0-1-1,2-1 0,4 0 283,1-1-1,-1 1 1,0 0-1,1 1 1,-1 0-1,1 0 1,-1 0-1,15 2 0,-19-1-404,56 1 1008,66-3 947,87-21-260,267-16-945,-272 40-1410,364 49 0,-570-50 436,30 7-1863,-30-6 1870,0-1 0,-1 0-1,1 1 1,0-1 0,-1 1-1,1-1 1,0 0 0,-1 1-1,1-1 1,0 1 0,-1 0-1,1-1 1,0 2 0,-1-2 12,0 0-1,0 1 1,0-1 0,0 1 0,0-1-1,0 0 1,0 1 0,0-1 0,0 0-1,0 1 1,0-1 0,0 1 0,0-1 0,0 0-1,0 1 1,0-1 0,0 0 0,-1 1-1,1-1 1,0 1 0,0-1 0,0 0 0,-1 0-1,1 1 1,0-1 0,0 0 0,-1 1-1,0-1 1,-18 15-3697,-16 5-486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10496,'-36'3'3936,"32"-3"-3040,4 4 447,4 1-31,1-2-96,4 1 128,9 1-384,16-5-96,16 0-512,13-5-128,3 1-32,1-4-96,-10 4-64,-3 1-288,-9 3-96,-4 0-1376,-11 0-608,-3 3-3359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10752,'0'-1'223,"1"0"1,-1-1 0,0 1-1,0 0 1,1 0 0,-1-1 0,0 1-1,1 0 1,-1 0 0,1 0-1,0 0 1,-1 0 0,1-1-1,0 1 1,0 0 0,-1 1-1,1-1 1,0 0 0,0 0-1,0 0 1,0 0 0,0 1 0,0-1-1,1 1 1,-1-1 0,0 1-1,2-1 1,3-1 313,0 0 0,1 1 0,-1-1 1,11 1-1,-1 0-180,0 0 0,-1 2 1,1 0-1,0 1 0,-1 0 1,1 1-1,-1 1 0,0 0 1,0 2-1,-1-1 0,1 2 1,-1 0-1,0 0 0,21 17 1,-32-22-299,0 1 1,0 0-1,0 0 1,0 0-1,-1 0 1,1 1-1,-1-1 1,0 1-1,0-1 1,0 1-1,-1 0 1,1 0-1,-1-1 1,0 1-1,0 0 1,0 1-1,-1-1 1,1 0-1,-1 0 1,0 0-1,0 0 1,0 0-1,-1 0 1,-1 8-1,-1-2 15,-1 1 0,0 0 0,0-1 0,-1 0 0,0 0 0,-1 0 0,-13 17 1,-21 22 131,-22 30-26,52-64-187,0 0-1,1 1 1,-10 24 0,16-33-19,1 0-1,0-1 1,0 1 0,0 0-1,1 0 1,0 0 0,1 0 0,0 11-1,0-14 20,1 0-1,0 1 1,0-1-1,0 0 0,0 0 1,1 0-1,-1 0 1,1 0-1,0 0 1,0 0-1,1-1 1,-1 1-1,1-1 1,0 0-1,3 4 1,2 0 48,0-1 0,1 0 0,-1-1 0,1 0 0,0 0 0,0-1 0,0 0 0,1-1 0,0 0 0,-1 0 0,1-1 0,18 2 0,-9-3-564,1 0-1,19-2 0,35-9-7137,-64 7 4637,-1 2-1578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9984,'-1'-1'272,"0"-1"1,0 1-1,0-1 0,1 1 1,-1-1-1,1 0 1,-1 1-1,1-1 1,0 0-1,0 1 1,0-1-1,0 0 0,0 1 1,0-1-1,0 0 1,0 1-1,0-1 1,1 1-1,-1-1 1,1 0-1,0 1 0,-1-1 1,1 1-1,0-1 1,0 1-1,1-2 1,5-11 1725,1-2 34,-7 15-1504,-2 6-37,-17 29 6,-2 4-462,19-35-50,0 0 1,0 0-1,0-1 0,0 1 1,1 0-1,-1 0 1,1 0-1,0 0 1,0 0-1,0 0 1,0 4-1,1-6-15,0 1 1,-1 0-1,1 0 0,0 0 0,0-1 1,0 1-1,0-1 0,0 1 0,1 0 1,-1-1-1,0 0 0,1 1 0,-1-1 1,1 0-1,-1 0 0,1 0 0,0 0 1,-1 0-1,1 0 0,0 0 1,0-1-1,2 1 0,7 3-22,0-2-1,19 3 1,-16-2 40,23 4 34,0 1 1,-1 3 0,36 14-1,-64-22 96,0 1-1,-1 1 1,1-1-1,-1 1 0,0 0 1,0 1-1,0 0 1,-1 0-1,8 9 1,-12-13-34,0 1 0,-1-1 0,1 1 0,0 0 0,-1 0 0,0 0 0,1 0 0,-1 0 0,0 0 0,0 0 0,-1 0 0,1 0 0,-1 0 0,0 0 0,1 1 0,-1-1 0,-1 0 0,1 0 0,0 0 0,-1 1 0,0-1 0,1 0 0,-1 0 0,0 0 0,-1 0 0,1 0 0,-1 0 0,-2 3 0,-1 2-14,-1-1 0,0-1 0,-1 1 0,1-1 1,-1 0-1,0-1 0,-1 1 0,1-1 0,-1-1 0,0 0 0,-9 4 0,3-2-391,0-1-1,-1-1 1,1-1-1,-1 1 0,-29 1 1,36-5-594,0 0 1,0-1-1,0 0 0,0 0 1,0-1-1,0 0 0,0 0 1,1-1-1,-11-4 1,-9-5-4046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11392,'23'-16'4288,"-1"8"-3329,17-4 449,-12 5 0,9-2-800,0 1-224,3 5-352,-3 3-32,0 0 0,-9 3-992,0 5-448,-9 4-1183,-4 9-417,-14-6-1152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33 103 10112,'-33'10'3365,"33"-10"-3338,0 0-1,0 0 1,0 0-1,0 0 1,0 0 0,1 0-1,-1 0 1,0 0 0,0 0-1,0 0 1,0 0-1,0 0 1,0 0 0,0 0-1,0 0 1,0 1 0,0-1-1,0 0 1,0 0-1,0 0 1,0 0 0,0 0-1,0 0 1,0 0 0,0 0-1,0 0 1,0 0-1,0 0 1,0 0 0,0 0-1,0 0 1,0 0 0,0 0-1,0 0 1,0 0-1,0 0 1,0 0 0,0 0-1,0 0 1,0 0 0,0 0-1,0 0 1,0 0-1,0 1 1,0-1 0,0 0-1,0 0 1,0 0 0,0 0-1,0 0 1,0 0-1,0 0 1,0 0 0,0 0-1,0 0 1,0 0-1,0 0 1,0 0 0,0 0-1,0 0 1,0 0 0,0 0-1,0 0 1,7 2 971,11 1 764,216-16 3722,-2-17-4543,37-2-646,-122 17-296,206-13-2681,-348 28 2502,13-1-1739,1 1 1,29 4-1,-23 3-3051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10112,'-2'-1'960,"1"1"-777,1 0 0,-1 0 1,1 0-1,-1 0 0,0 0 1,1-1-1,-1 1 0,1 0 1,-1 0-1,1-1 1,-1 1-1,1 0 0,-1-1 1,1 1-1,-1 0 0,1-1 1,-1 1-1,1-1 0,0 1 1,-1-1-1,1 0 1204,-2 2-1059,-1-1-1,1 0 1,0 1 0,-1 0 0,1-1 0,0 1-1,0 0 1,0 0 0,0 0 0,0 1 0,0-1-1,0 0 1,0 1 0,0 0 0,-2 1 0,-23 30 123,26-31-366,-8 10 117,1 1 0,1 1 0,0 0 0,-10 27 1,14-32-152,0 1-1,1-1 1,0 1 0,0-1 0,1 1 0,0-1 0,1 1 0,0 0 0,2 9 0,-1-13-52,0-1-1,1 0 1,0-1-1,0 1 1,0 0-1,0 0 1,0-1 0,1 1-1,0-1 1,6 8-1,-3-6 45,1 0 0,-1 0-1,1-1 1,1 1-1,13 6 1,-1-1-787,1-2 0,1-1 0,43 11 0,-55-17-24,-2 1-324,0-2 0,1 1-1,-1-1 1,9 0 0,12-3-3601</inkml:trace>
  <inkml:trace contextRef="#ctx0" brushRef="#br0" timeOffset="1">362 146 11776,'-18'-19'5599,"18"32"-537,8 85-1329,-10 387-2765,1-433-1088,5 145-5256,-4-188 4238,1-1 1,4 15-1,-3-18 143,0-1 0,0 1 0,1-1 1,3 6-1,-5-8 540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10752,'1'-2'457,"11"-24"3990,-12 25-4285,1 1 0,0-1-1,-1 0 1,1 0 0,0 0 0,0 0 0,-1 1-1,1-1 1,0 0 0,0 1 0,0-1 0,0 0-1,0 1 1,0-1 0,0 1 0,0 0-1,0-1 1,0 1 0,0 0 0,0 0 0,2-1-1,-2 2-81,-1-1-1,1 0 0,-1 0 0,1 1 0,-1-1 1,1 0-1,-1 1 0,1-1 0,-1 1 0,1-1 1,-1 0-1,1 1 0,-1-1 0,1 1 0,-1 0 0,0-1 1,1 1-1,-1-1 0,0 1 0,0-1 0,1 1 1,-1 0-1,0-1 0,0 1 0,0-1 0,0 2 1,3 20 516,-3-20-483,2 45 524,-3 0-1,-11 70 0,2-13-358,6-52-214,-1 15-275,5 126 1,0-192 189,2 27-2662,-2-26 1908,0 1 0,0-1 0,-1 0-1,1 1 1,-1-1 0,1 1 0,-1-1 0,-1 4 0,-3 2-3742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597 303 6784,'23'-17'1520,"-1"-2"0,0 0 0,-1-1 0,-2-1 0,0-1 0,19-29-1,-36 48-1382,0 0 0,-1 1 0,1-1 0,-1 0 0,0 1 0,0-1-1,0 0 1,0 0 0,0 0 0,0 0 0,-1 0 0,0 0-1,0-1 1,0 1 0,0 0 0,0 0 0,-1-4 0,0 4 24,0-1 0,-1 1 0,1 0 0,-1 0 0,0-1 0,0 1 0,0 0 0,0 1 1,-1-1-1,1 0 0,-1 1 0,1-1 0,-1 1 0,-5-3 0,2 1 20,0 0-1,0 0 0,-1 1 1,1 0-1,-1 1 1,0-1-1,0 1 0,0 0 1,0 1-1,0 0 1,-1 0-1,-10 0 0,8 2-84,1 0 1,-1 0-1,1 1 0,0 0 0,0 0 0,0 1 0,0 1 1,0-1-1,-10 7 0,-45 29-99,-73 59 1,107-73 4,1 1 0,1 1 1,1 1-1,1 2 1,2 0-1,1 2 1,1 0-1,2 2 1,2 0-1,0 1 1,3 1-1,-14 45 1,22-59-12,2-1 0,0 1 0,-3 38 0,7-49 9,1 0-1,0-1 1,1 1 0,0 0 0,1-1 0,0 1 0,1-1 0,0 0-1,9 19 1,-3-13 9,0 0-1,1-1 1,1 0 0,0-1-1,1 0 1,1-1-1,23 19 1,-17-17 26,1-1-1,0-1 1,1-1 0,0 0 0,31 11 0,-33-17-12,0-1 0,0 0 0,0-2 0,1 0 0,-1-1 1,1-1-1,-1-1 0,1 0 0,32-6 0,-27 1 11,0 0-1,0-2 0,-1-1 0,0-1 0,-1 0 0,44-26 1,-49 23-22,-1-1 1,0-1-1,0-1 1,-2 0-1,0-1 1,0 0 0,-2-1-1,0-1 1,14-25-1,-8 7 8,-2 0 0,-1-1-1,-2-1 1,11-45 0,-14 33 157,-2-1 0,-2 0 0,-2 0 0,-4-83 0,-5 90 217,0 28-131,4 16-258,0-1 0,0 1 0,-1 0 0,1 0 0,0 0 0,0 0 0,0-1 0,0 1 0,0 0 0,0 0 0,-1 0 0,1 0 0,0-1 0,0 1 0,0 0 0,0 0 0,-1 0 0,1 0 0,0 0 0,0 0 0,0 0 0,-1 0-1,1 0 1,0 0 0,0 0 0,0 0 0,-1 0 0,1 0 0,0 0 0,0 0 0,0 0 0,-1 0 0,1 0 0,0 0 0,-1 1-1,0 0 1,0 0-1,0 0 0,0 0 1,0 1-1,0-1 0,0 0 1,1 1-1,-1-1 0,0 0 1,1 1-1,0-1 0,-1 1 0,0 2 1,-2 19-15,0 0 0,1 1 1,1-1-1,1 1 0,4 26 1,-3-39 8,8 83 48,34 143-1,50 85-128,-88-310-4,1 7-351,1 0 0,1 0-1,12 21 1,-19-38 232,1 0-1,-1 0 0,0 0 1,1 0-1,-1 0 1,1 0-1,-1-1 1,1 1-1,0-1 0,0 1 1,0-1-1,0 0 1,0 1-1,0-1 1,4 1-1,-4-1-116,0-1-1,0 0 1,0 0 0,0-1-1,0 1 1,0 0 0,0-1 0,0 1-1,0-1 1,-1 1 0,1-1-1,0 0 1,0 0 0,-1 0-1,1 0 1,0 0 0,-1 0-1,2-2 1,22-18-4456,-6-8 90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11520,'-31'-16'4288,"31"8"-3329,0 1 737,4 2 32,10-2-288,2-2-64,11 6-576,5 3-224,8 7-352,14 5-224,3 5-96,2 2 64,-7 1 64,-7 4-1824,-4 0-864,-14 7-3583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10624,'-17'12'4032,"20"-12"-3136,11 0 383,-5-5-63,13-2-192,14-1 96,14-4-416,7 0-160,1 0-320,1 0-224,-2 5-32,-12-1-608,-4 4-288,-7 4-1504,2 4-671,0 4-1697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4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13 169 6400,'18'-39'3040,"-10"23"-1978,-1 1 1,0-2-1,-2 1 0,8-34 1,-14 34-504,1 17-544,0-1 1,0 0-1,0 0 0,0 0 1,0 0-1,0 1 0,0-1 1,0 0-1,0 0 1,0 0-1,-1 0 0,1 1 1,0-1-1,0 0 0,0 0 1,0 0-1,0 0 1,0 0-1,-1 0 0,1 1 1,0-1-1,0 0 0,0 0 1,0 0-1,0 0 1,-1 0-1,1 0 0,0 0 1,0 0-1,0 0 0,-1 0 1,1 0-1,0 0 1,0 0-1,0 0 0,0 0 1,-1 0-1,1 0 0,0 0 1,0 0-1,0 0 0,0 0 1,-1 0-1,1 0 1,0 0-1,0 0 0,0 0 1,0-1-1,0 1 0,-1 0 1,1 0-1,0 0 1,0 0-1,0 0 0,0 0 1,0-1-1,0 1 0,0 0 1,-1 0-1,1 0 1,0 0-1,0-1 0,0 1 1,0 0-1,0 0 0,0-1 1,-5 11 182,0 0-1,0 1 1,1-1 0,-4 17-1,-8 46 260,8-35-161,3 1 0,1-1 0,3 64 0,1-94-228,1-1 0,0 1-1,1-1 1,0 1 0,0-1 0,0 0 0,6 11-1,-6-15-3,0 1 0,0-1 0,0 0 0,0 0-1,0 0 1,1-1 0,0 1 0,-1 0 0,1-1-1,0 0 1,0 0 0,0 0 0,1 0 0,-1 0-1,0 0 1,1-1 0,4 2 0,2-1 32,1 0 1,-1-1 0,1-1 0,-1 1 0,0-1-1,16-3 1,63-14 54,-67 12-142,-11 3-191,65-13 554,-65 14-1325,1-1 0,0 2-1,-1 0 1,16 2 0,-26-2 694,0 0-1,0 0 1,-1 0 0,1 0-1,0 0 1,0 1 0,-1-1-1,1 0 1,0 1 0,-1-1-1,1 1 1,0-1-1,-1 1 1,1-1 0,-1 1-1,1-1 1,-1 1 0,1 0-1,4 6-3510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8704,'-1'-22'1786,"1"13"-1052,-1 0 1,1 0 0,0 0 0,1 1-1,0-1 1,1 0 0,4-17 0,-5 26-653,-1 0 0,0 0 1,1 0-1,-1 0 0,1 0 1,-1 1-1,1-1 0,-1 0 1,0 0-1,1 0 0,-1 0 1,1 0-1,-1 1 0,0-1 1,1 0-1,-1 0 0,0 0 1,1 1-1,-1-1 0,0 0 1,1 1-1,-1-1 0,0 0 1,1 1-1,2 4 99,0 1-1,0-1 1,0 1-1,-1 0 1,0 0 0,0 0-1,0 0 1,1 7-1,-1-2 35,5 20 157,-2 1 1,2 49-1,-6 67-132,-2-30-130,23 220-20,-20-319-820,4 22-1,-4-35-78,0 1-1,0-1 1,0 1 0,1-1-1,0 0 1,0 0 0,4 5 0,6 6-3575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47 9216,'-30'8'3061,"29"-8"-2974,1 0-1,-1 1 1,1-1 0,-1 0 0,1 0 0,-1 1-1,1-1 1,-1 0 0,1 0 0,-1 1-1,1-1 1,0 0 0,-1 1 0,1-1-1,0 1 1,-1-1 0,1 1 0,0-1-1,-1 0 1,1 1 0,0-1 0,0 1 0,0-1-1,-1 1 1,1-1 0,0 1 0,0 0-1,0-1 1,0 1 0,0-1 0,0 1-1,0-1 1,0 1 0,0-1 0,0 1-1,0-1 1,1 1 0,-1-1 0,0 1 0,0-1-1,0 1 1,1 0 0,10 16 1691,-8-14-1579,0-1 1,0 1-1,1-1 0,-1 0 0,0 0 0,1 0 0,0 0 1,-1 0-1,1-1 0,0 1 0,0-1 0,0 0 1,0 0-1,0-1 0,6 1 0,6-1 44,-1 0 0,28-6 0,-28 4-15,172-30 1405,35-6-370,307-1-2468,-526 39 808,23 1-706,-16 2-669,-10-2 1659,0-1-1,0 0 1,0 0-1,0 0 0,0 1 1,1-1-1,-1 0 1,0 0-1,0 1 1,0-1-1,0 0 1,0 0-1,0 1 1,0-1-1,0 0 0,0 0 1,0 1-1,0-1 1,0 0-1,0 0 1,0 1-1,0-1 1,0 0-1,0 0 1,0 1-1,0-1 0,0 0 1,-1 0-1,1 1 1,0-1-1,0 0 1,0 0-1,-18 20-3928,-14 6-422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4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11776,'0'-1'330,"12"-19"3697,-12 20-3844,1-1 1,0 0-1,-1 0 1,1 0-1,0 1 1,0-1-1,0 0 0,0 1 1,0-1-1,0 1 1,0-1-1,0 1 1,0-1-1,0 1 1,0 0-1,0-1 1,0 1-1,0 0 1,1 0-1,-1 0-137,-1 0-1,0 0 1,0 0 0,0 0-1,1 0 1,-1 0 0,0 0-1,0 0 1,0 0-1,1 0 1,-1 1 0,0-1-1,0 0 1,0 0 0,1 0-1,-1 0 1,0 0 0,0 1-1,0-1 1,0 0 0,0 0-1,0 0 1,1 1-1,-1-1 1,0 0 0,0 0-1,0 0 1,0 1 0,0-1-1,0 0 1,0 0 0,0 0-1,0 1 1,0-1 0,0 0-1,0 0 1,0 1-1,0-1 1,0 0 0,0 0-1,0 0 1,0 1 0,0-1-1,0 0 1,0 0 0,-1 1-1,-4 11 834,-3-1-644,-1-1 1,0 0-1,0 0 1,-1-1-1,-11 9 0,10-10-162,2 0-1,-1 1 0,1 0 0,0 1 0,-13 19 0,21-27-75,0-1 0,0 0 0,0 0 0,1 1 0,-1-1-1,1 0 1,-1 1 0,1-1 0,-1 1 0,1-1 0,0 1 0,-1-1-1,1 1 1,0-1 0,0 1 0,0-1 0,0 1 0,1-1 0,-1 1 0,0-1-1,1 0 1,-1 1 0,1-1 0,0 3 0,1-2-13,0 1 0,1-1-1,-1 0 1,0 0 0,1 0 0,-1-1 0,1 1 0,-1-1 0,1 1 0,0-1-1,5 2 1,21 6 8,1-1 0,56 8-1,18 3 83,-90-15-72,1 1 0,0 0 0,-1 1 0,25 15 0,-19-8 118,-1 1 0,-1 1 0,-1 1 0,0 0 0,-1 1 0,-1 1 0,0 0 0,-1 2 0,13 24 0,-22-35 38,0 0 0,-1 1 0,-1-1 1,1 1-1,-1-1 0,-1 1 0,2 13 0,-4-19-108,1 0 1,-1 0-1,-1 0 0,1 0 1,0-1-1,-1 1 0,0 0 0,0 0 1,0 0-1,0-1 0,-1 1 0,1-1 1,-1 1-1,0-1 0,0 1 0,0-1 1,0 0-1,-1 0 0,1 0 0,-1 0 1,0-1-1,-3 3 0,-2 1 6,0-1-1,0-1 1,-1 0-1,0 0 1,-14 5-1,4-4-59,-34 6 0,28-8-222,0-1-1,0-1 0,0-2 0,-1 0 0,2-2 0,-1 0 0,0-2 0,-28-9 0,46 12-160,0 0 0,1-1 0,-1 0 1,1-1-1,-11-7 0,14 9 1,1 0 1,-1-1-1,1 1 0,-1-1 0,1 1 1,0-1-1,0 0 0,0 0 1,1 0-1,-1 0 0,1 0 1,0 0-1,0 0 0,-2-6 0,2-17-2723,1-1-1509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4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99 9856,'-28'-2'2759,"11"1"1953,19 1-4328,0-1 0,0 1-1,-1-1 1,1 1 0,0-1 0,0 0-1,2-2 1,7-2 205,33-12 110,1 3-1,0 1 1,1 2 0,60-5-1,205 10-1137,-201 7-5004,-75-2 1566,-7-6-987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9728,'-9'-7'2916,"9"7"-2866,0 0 0,0 0 0,-1 0 0,1 0 0,0 0 1,0 0-1,0 0 0,0 0 0,0 0 0,0 0 0,0 0 0,-1 1 0,1-1 0,0 0 1,0 0-1,0 0 0,0 0 0,0 0 0,0 0 0,0 0 0,-1 0 0,1 0 0,0 0 1,0 0-1,0 1 0,0-1 0,0 0 0,0 0 0,0 0 0,0 0 0,0 0 0,0 0 1,0 0-1,0 1 0,0-1 0,0 0 0,0 0 0,0 0 0,0 0 0,0 1 0,3 19 1150,-2-13-1045,8 24 533,8 66 0,-14-78-560,19 187 1269,-21-205-1390,25 406 1319,-8 34-911,-12-259-286,-2-75-62,18 610 112,-13-235-190,-2-49 38,-5 79 42,-2-512-69,-4 442 128,-13 38 37,15-434-150,-15 316 82,-13 64-6,-28 274-16,51-632-88,-49 642-529,51-526-487,13 65-4144,1-162 597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5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 9984,'-41'-16'3205,"40"15"-3151,1 1 0,-1 0 0,1-1 0,-1 1 0,1 0 0,-1 0 0,0-1 0,1 1 0,-1 0 0,1 0 0,-1 0 0,0 0 0,1 0 0,-1 0 0,1 0 0,-1 0 0,0 0 0,1 0 0,-1 0 0,0 1 1,1-1-1,-1 0 0,-24 8 394,24-7-444,-1-1 1,1 1 0,0-1 0,-1 1-1,1 0 1,0-1 0,0 1 0,-1 0-1,1 0 1,0 0 0,0 0 0,0 0-1,0 0 1,0 0 0,0 1 0,1-1-1,-1 0 1,0 0 0,1 1 0,-1-1-1,1 0 1,-1 1 0,1-1 0,-1 1-1,1-1 1,0 0 0,0 1 0,0-1-1,0 1 1,0-1 0,0 1 0,0-1-1,1 2 1,-1 2 15,0 0-16,0-1 0,1 1 0,-1 0 0,1-1 0,0 1 0,0 0 0,1-1 1,0 1-1,3 6 0,0-1 14,1 4 48,2-1 0,0 1 1,0-2-1,1 1 1,17 17-1,-25-29-59,16 17 180,1 0-1,0-1 1,35 23 0,-33-26-51,2-1 0,-1-1 1,2-1-1,43 16 1,-50-21-84,235 69 534,82-9-15,-325-65-557,441 53 738,-426-52-717,562 36 732,-542-36-725,307 13 223,533-8 6,167-18-133,-414 2-64,-68 0-22,113 1 11,-88 2-75,108 4-26,-103 4-32,78 3-257,-107 2-943,55 3-843,-102 1-1109,16 8-566,-108-2 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7552,'2'-3'594,"1"-1"1,-1 2 0,1-1 0,0 0-1,0 0 1,1 1 0,-1 0-1,6-3 1,4-5 1402,-6 6-1501,-1 0 1,1 1-1,0 0 1,-1 0-1,1 0 0,1 0 1,-1 1-1,0 1 1,14-3-1,6 2 707,39 2 1,-26 1-282,53-5-354,116-20-1,-32 1-379,146 7 740,-206 12-512,323-1 591,-38 1-654,-290-1 96,58-1-1042,-161 6-267,5-1-1357,-10 2-769,-5-1-2140,-7 3 630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1438 8704,'-7'-1'7264,"11"4"-3440,2 1-4443,3 3 974,-1 0-148,1-1 0,0 0 0,1 0 0,-1 0 0,1-1 0,0-1 0,0 0 0,22 6 0,-12-7-102,0-1 0,1 0-1,-1-2 1,1 0 0,-1-1-1,0-1 1,38-9 0,-46 7-70,0-1 0,-1 0 0,0-1 0,0 0 0,0 0 0,-1-1-1,0-1 1,14-13 0,-19 17-24,51-44 109,48-54 0,-79 74-102,-1 0 0,-2-2 1,-1-1-1,21-39 0,-22 25 5,-1 0 1,-3-1 0,-1-1 0,16-96 0,-21 74 23,-4 0 1,-5-134-1,-4 153-16,-15-73 1,12 96-38,-2 0 1,0 1 0,-1 0 0,-16-29 0,21 46 15,-1 1 0,0 0 0,0 0 0,-1 1 0,1-1-1,-2 1 1,-9-9 0,13 14-9,1 0 1,-1 1-1,1-1 1,-1 1-1,1-1 1,-1 1-1,0 0 0,0 0 1,0 0-1,0 0 1,0 1-1,0-1 1,0 1-1,0 0 0,0 0 1,0 0-1,0 0 1,0 0-1,0 1 1,0-1-1,0 1 0,0 0 1,1 0-1,-1 0 1,0 0-1,-4 3 1,-3 2-6,1 0 1,0 1 0,0 0-1,0 0 1,-8 11 0,-3 5-22,-18 26 0,-33 67-28,-3 48 53,-2 51 48,6 46 0,21-6-35,-24 364 1,67-178-20,12-320-7,23 133 0,-27-241 6,23 119-114,8-24 6,-30-100 107,3 11-9,0-1 0,1 0 1,1-1-1,1 0 0,0 0 0,17 22 1,-24-36 8,0 0 1,1 0-1,-1 0 1,1 0-1,0 0 1,0-1-1,0 1 1,6 3-1,-8-6 6,1 0 0,-1 0 1,1 1-1,-1-1 0,1 0 0,-1 0 0,1 0 0,-1-1 0,1 1 0,-1 0 0,1-1 0,-1 1 0,1 0 0,-1-1 0,0 0 0,1 1 0,-1-1 0,0 0 0,1 0 0,-1 0 1,0 0-1,2-1 0,0 0 3,0-1 0,0 1 0,0-1 0,-1 0 0,1 0 0,-1 0 0,1 0 0,-1 0 0,0 0 0,0-1 0,1-4 0,1-3 11,-1 0 1,3-22-1,-5 24-8,8-64-2,-2-1-1,-5 0 1,-7-87-1,-3 68-44,-5 1 0,-28-108 0,33 169 27,-2-1 0,-1 2 0,-26-52 0,32 73 14,-14-22-4,19 30 1,-2-1-1,1 1 1,0 0-1,0-1 1,0 1-1,-1 0 1,1 0-1,0 0 1,-1 0-1,1 0 1,-1 0-1,1 1 1,-1-1-1,0 0 1,-2 0-1,4 1 4,0 0 0,0 0 0,-1 0 0,1 0 0,0 0 0,-1 0 0,1 0 0,0 0 0,-1 0 0,1 0 0,0 0 0,-1 0 0,1 0 0,0 0 0,0 0 0,-1 0 0,1 0 0,0 1 0,0-1 0,-1 0 0,1 0 0,0 0 0,0 0 0,-1 1 0,1-1 0,0 0 0,0 0 0,0 1 0,-1-1 0,1 0 0,0 0 0,0 1 0,0-1 0,0 0 0,0 0 0,-1 1 0,1-1 0,0 0 0,0 1 0,0-1 0,0 0 0,0 1 0,0-1 0,0 0 0,0 0 0,0 1 0,0-1 0,6 16-30,-4-12 24,1 0-1,0-1 0,1 1 1,-1-1-1,0 0 0,1 0 1,0 0-1,0-1 1,-1 1-1,2-1 0,-1 0 1,0 0-1,0 0 0,1-1 1,-1 1-1,1-1 0,6 1 1,5 0-10,0 0 0,0-1 0,0-1 0,17-2 0,-4-2-12,0-1 0,0-1 1,-1-1-1,0-2 0,0-1 0,26-14 1,53-33-1999,-10-8-3490,-86 57 3928,0-1 1,11-12 0,11-21-2571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97 11136,'0'-65'3674,"-2"39"-2037,2 26-1586,0 0 0,0 0 0,0-1 0,0 1 0,0 0 0,0 0 0,0-1 0,0 1 1,-1 0-1,1 0 0,0 0 0,0-1 0,0 1 0,0 0 0,0 0 0,0 0 0,-1-1 0,1 1 1,0 0-1,0 0 0,0 0 0,0 0 0,-1 0 0,1-1 0,0 1 0,0 0 0,0 0 0,-1 0 0,1 0 1,0 0-1,0 0 0,0 0 0,-1 0 0,1 0 0,0 0 0,0 0 0,-1 0 0,1 0 0,-2 1 152,0 1 0,0 0 0,0 0 0,0 0 0,1 0 0,-1 0 0,1 0 0,-1 0 0,0 4 0,-31 52 495,3 2 1,2 0 0,-29 96-1,-12 117-388,38-105-260,-13 229 1,28-27-36,19-251-97,18 124 0,-15-200-370,1 1 1,3-2 0,2 1 0,19 46 0,-29-84 94,0 0-1,0-1 1,1 1 0,0 0 0,0-1 0,0 0 0,0 1 0,5 3 0,-7-7 139,0 0 1,0-1-1,0 1 0,0 0 1,0-1-1,0 1 0,1 0 1,-1-1-1,0 0 0,0 1 1,0-1-1,1 0 0,-1 1 1,0-1-1,0 0 1,3 0-1,-3 0-52,1-1 1,0 1 0,-1-1-1,1 0 1,-1 1 0,1-1-1,-1 0 1,1 0 0,-1 0-1,0 0 1,1 0 0,-1 0-1,0 0 1,0 0-1,0-1 1,2-1 0,23-37-3555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6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468 204 9600,'9'-98'3120,"-8"90"-2842,0 0 0,1 1 1,-1-1-1,1 1 0,1 0 1,-1-1-1,1 1 1,5-8-1,-5 10 11,-2 3 151,1-1-1,-1 0 1,1 1-1,0-1 0,0 1 1,0 0-1,0 0 1,0-1-1,4-1 1,-6 13-169,0 1 0,-1-1 0,0 1 1,0-1-1,-1 0 0,-4 12 0,-11 36 87,-3-1 0,-30 59-1,-7 20-171,-183 538-399,224-626-13,-44 144-2164,29-64-1954,21-79 1213,-3-14-959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40 11392,'-11'-7'1286,"9"6"-1055,0 0-1,1 0 1,-1 0-1,0-1 1,0 1-1,1 0 1,-1-1-1,1 0 1,-1 1-1,1-1 1,0 0-1,-1 0 1,1 1-1,0-1 1,0 0-1,-1-4 1,2 6-193,0 0 1,0 0-1,0 0 1,0 0-1,0 0 1,0 0-1,0 0 1,0 0-1,1 0 1,-1 0-1,0 0 1,0 0-1,0 0 1,0 0-1,0 0 0,0 0 1,0 0-1,0 0 1,0 0-1,0 0 1,0 0-1,0 0 1,0 0-1,0 0 1,0 0-1,0 0 1,0 0-1,0 0 1,0 0-1,1 0 1,-1-1-1,0 1 1,0 0-1,0 0 1,0 0-1,0 0 0,0 0 1,0 0-1,0 0 1,0 0-1,0 0 1,0 0-1,0 0 1,0 0-1,0 0 1,0 0-1,0 0 1,0 0-1,0 0 1,0 0-1,0 0 1,0-1-1,0 1 1,0 0-1,0 0 1,0 0-1,0 0 1,0 0-1,0 0 0,0 0 1,0 0-1,0 0 1,0 0-1,0 0 1,0 0-1,0 0 1,-1 0-1,7 4 1017,10 12-336,-15-14-560,11 11 149,-1 1 0,-1 1-1,0 0 1,-1 0 0,0 1 0,10 26 0,25 104-12,-34-110-166,13 49-36,72 299-86,-54-185-1231,4 25-5239,-35-185 3326,3-16-1008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10624,'10'-43'3429,"-10"42"-3378,1 1 0,-1-1 0,0 1 0,0-1 0,1 1 0,-1-1 0,0 0 0,1 1 0,-1 0 0,0-1 0,1 1 0,-1-1 1,1 1-1,-1-1 0,1 1 0,-1 0 0,1-1 0,-1 1 0,1 0 0,0-1 0,-1 1 0,1 0 0,-1 0 0,1 0 0,-1 0 0,1-1 0,0 1 0,-1 0 0,1 0 0,0 0 0,-1 0 0,2 1 0,14 5 888,-15-5-752,6 5 272,1-1 0,-1 1 0,0 1 0,-1-1-1,0 1 1,0 0 0,0 0 0,7 15 0,-9-17-285,15 28 988,29 66 1,-34-68-869,41 88 394,86 209 549,-61-75-721,-65-187-398,14 126 0,-25-138-89,-3 1 0,-1-1 0,-4 0 0,-1 1 0,-3-1 0,-18 62 0,-65 147-896,14-97-6719,63-140 2301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9984,'-3'-9'3888,"7"6"-738,16 8 321,-9-2-3613,171 15 1360,-102-13-1150,-9-2 22,-42-2-559,0 0 0,32 7-1,-60-8 226,1 0 0,-1 1 0,1-1 0,-1 0 0,0 1 0,1-1 0,-1 1-1,1 0 1,-1-1 0,0 1 0,1 0 0,-1 0 0,0 0 0,0 0-1,0 0 1,0 0 0,0 0 0,1 2 0,-1-2-154,-1 0-1,0 1 1,1-1 0,-1 0 0,0 1-1,0-1 1,0 0 0,0 1-1,0-1 1,0 1 0,0-1 0,-1 0-1,1 1 1,0-1 0,-1 0 0,1 1-1,-1-1 1,1 0 0,-1 0-1,-1 2 1,-17 25-4135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9472,'-4'19'3520,"22"-14"-2752,25 2 512,-11-7 64,26 0-449,13-3-127,1-1-416,-2 4-160,2 0-128,-4 4-64,-7-1 32,-7 2-1248,-9-1-447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8064,'25'-39'2574,"-10"15"517,33-39 1,-47 62-3017,-1 0-1,1 1 1,-1-1 0,1 1 0,-1-1 0,1 1 0,-1-1-1,1 1 1,-1 0 0,1-1 0,0 1 0,-1 0 0,1-1-1,0 1 1,-1 0 0,1 0 0,0 0 0,0 0 0,-1-1-1,1 1 1,0 0 0,-1 0 0,2 1 0,-1-1-37,-1 0 0,1 1 0,-1-1 1,1 1-1,-1-1 0,1 0 1,-1 1-1,0-1 0,1 1 0,-1 0 1,0-1-1,1 1 0,-1-1 0,0 1 1,0-1-1,0 1 0,1 0 1,-1-1-1,0 1 0,0 0 0,0-1 1,0 1-1,0-1 0,0 1 0,0 0 1,0-1-1,0 1 0,-1 0 0,1 0 1,-31 142 1614,5-26-1573,10 12-60,15-112 33,1 0 1,0 0-1,1 0 1,1 0 0,7 28-1,-6-38-28,-1 0-1,1 0 0,-1 0 0,2-1 1,-1 1-1,1-1 0,0 0 0,0 0 1,10 10-1,-9-12-13,-1 0 1,1-1 0,0 1 0,0-1-1,1 0 1,-1 0 0,1-1-1,-1 1 1,1-1 0,0-1 0,0 1-1,9 0 1,15 1-215,0-1 0,40-4-1,-7 0-5644,-62 2 1250,-1 0-927,0 0 1888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9472,'0'-3'508,"0"0"1,0 0-1,0-1 1,1 1 0,-1 0-1,1 0 1,0 0-1,0 0 1,0 0 0,1-3-1,-1 4 634,8 3 649,-8-1-1708,0 1 0,0-1 0,0 1 0,0 0 0,0-1 0,0 1 0,0 0 0,0 0 0,0-1 0,-1 1 0,1 0 0,0 0 0,-1 0 0,1 0 0,0 0 0,-1 0 0,1 0 0,-1 0 0,1 0 0,-1 1 0,0-1-1,0 0 1,1 0 0,-1 0 0,0 0 0,0 3 0,0 36 434,0-37-447,-30 359 1087,22-264-1430,5 1 0,3 0-1,23 157 1,-22-250 94,4 44-1948,-5-45 1525,0 0 0,0 0 1,0 0-1,-1 0 0,0 0 1,0 0-1,-3 7 0,-8 6-3728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8960,'-7'8'2474,"10"-3"-974,17 0-116,-17-5-1228,10 2 610,0-1 0,0 0 0,18-2 0,1 0 122,194 1 1320,332 26-2378,-471-20-663,-39-2-639,-10 0-335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8704,'1'-2'307,"-1"0"-1,1-1 1,0 1 0,0 0 0,0 0 0,0 0 0,0 0 0,0 1-1,1-1 1,-1 0 0,0 0 0,1 1 0,0-1 0,-1 1 0,1-1-1,3-1 1,-2 1 110,1 1 0,-1-1 0,0 1 0,1 0 0,-1 0 0,0 0 0,1 0-1,-1 1 1,1 0 0,5-1 0,-7 1-268,1 1 0,0-1 0,0 1-1,0-1 1,-1 1 0,1 0 0,0 0 0,-1 0 0,1 0-1,0 0 1,-1 1 0,0-1 0,1 1 0,-1 0-1,0-1 1,0 1 0,0 0 0,0 1 0,0-1 0,0 0-1,0 0 1,-1 1 0,1-1 0,1 5 0,1 3 98,0-1 1,-1 1-1,0 0 0,-1 1 1,3 14-1,0 35 525,-4 89-1,-2-89-630,10 93-1,-8-144-146,1 0-1,0 0 1,4 11 0,-5-17-240,0 0 1,0 0-1,1-1 1,-1 1 0,1-1-1,-1 1 1,1-1-1,0 1 1,0-1 0,0 0-1,0 0 1,1 0-1,4 3 1,-7-4-460,4 1-88,-2-2-3181,6-4-980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9728,'-3'-4'833,"3"4"-726,0-1 0,-1 1 1,1 0-1,0 0 0,0-1 1,-1 1-1,1 0 0,0-1 1,0 1-1,0 0 0,-1-1 1,1 1-1,0 0 0,0-1 0,0 1 1,0 0-1,0-1 0,0 1 1,0 0-1,0-1 0,0 1 1,0 0-1,0-1 0,0 1 0,0-1 1,0 1-1,0 0 0,0-1 1,0 1-1,0 0 0,0-1 1,1 1-1,-1 0 0,0-1 1,0 1-1,0 0 0,1 0 0,-1-1 1,0 1-1,0 0 0,1 0 1,-1-1-1,0 1 0,1 0 1,-1 0-1,0 0 0,1-1 1,0 1 1545,-1 0-224,-1 2-1139,0-1 1,0 1-1,0 0 0,0 0 1,0-1-1,0 1 0,0 0 1,0-1-1,-2 2 0,2-2-110,-7 8 216,-18 13-1,20-18-379,1 0 0,-1 0 0,1 1-1,0-1 1,1 1 0,-1 1 0,1-1 0,0 0-1,1 1 1,-5 7 0,8-11-23,-1 1 0,1-1 0,0 0 0,-1 0 0,1 1 0,0-1 0,0 0 0,1 0 1,-1 1-1,0-1 0,1 0 0,-1 0 0,1 0 0,0 1 0,0-1 0,-1 0 0,1 0 0,1 0 0,-1 0 0,0-1 0,0 1 0,1 0 0,-1 0 0,1-1 0,0 1 1,2 2-1,5 3-10,0-1 0,0 0 0,0 0 0,14 6 0,93 41-9,54 28 15,-146-68 16,-1 1 1,-1 1 0,0 1 0,21 21 0,-36-31 73,0 1 0,0 0 0,-1 1 0,0-1 0,-1 1 1,1 0-1,-1 1 0,-1-1 0,0 1 0,0 0 0,-1 0 0,0 0 0,0 1 0,2 15 1,-5-19 10,0 1 0,-1 0 1,1-1-1,-1 1 0,0 0 1,-1-1-1,0 1 0,0-1 0,0 0 1,-1 1-1,0-1 0,0 0 1,0-1-1,-1 1 0,0 0 1,0-1-1,0 0 0,-1 0 1,1 0-1,-1-1 0,-1 0 1,-5 4-1,-3 2-49,-1-1 0,0-1 0,-1 0 0,0-1 0,0-1 0,0 0 0,-23 4 0,25-7-59,1-1 0,-1 0 0,0-1 0,1-1 0,-1 0 0,0 0 0,1-2-1,-1 0 1,1 0 0,-1-1 0,1-1 0,-25-11 0,8 1-1463,-39-26 0,52 29-282,0-2-1,1 0 1,-21-20 0,22 12-1544,1 0-842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11776,'-4'-8'4480,"8"8"-3489,19-4 225,-5-1-96,13 2-448,19-1 0,11 1-384,7 3-96,-2 0-128,-3 0-64,0 3 32,-2 1-32,2-1 0,-6 2-1216,-3-1-448,-4-4-927,-2 0-385,-8 3-1376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44 7040,'-3'-10'949,"2"6"-460,0 0 0,0 1 0,0-1 0,0 0 1,1 1-1,-1-8 0,1 11 738,0 0-91,0 0 10,-9 41 1681,5-23-2390,0 0 0,-13 33 1,-77 158 1157,-41 104-689,71-127-737,8 3 0,-44 276 0,87-374-113,-3 147 0,17-187-43,2 0 0,2 0-1,2-1 1,19 68 0,-16-88-49,0-1 1,2 0 0,2-1-1,0 0 1,2-1 0,0-1-1,41 47 1,-47-61-212,1-1 0,0 0 0,1-1 0,0 0 0,1-1 0,23 14 0,-29-20-179,0 1 0,0-1 0,0-1 0,0 0 0,1 0 1,-1 0-1,1-1 0,-1 0 0,1 0 0,0-1 0,-1 1 0,1-2 0,-1 1 0,1-1 0,12-4 0,20-10-3680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367 137 6400,'7'-14'817,"0"1"1,1 0-1,1 0 1,0 1-1,1 0 1,15-14-1,-16 18 2050,16-18-1,-197 294 558,138-217-3365,2 2-1,2 1 1,-30 77 0,-48 179-2445,100-286 1828,-13 37-4652,15-48 1556,6-13 3564,0 0 0,0 1 0,0-1 0,0 0 0,0 0 0,0 0 0,0 0 0,-1 0 0,1 0 0,0 0 0,0 0 0,0 0 0,0 0 0,0 0 0,0 0 0,0 0 0,-1 0 0,1 0 0,0 0 0,0 0 0,0 0 0,0 0 0,0 0 0,0 0 0,-1 0 0,1 0 0,0 0 0,0 0 0,0 0 0,0 0 0,0 0 0,0 0 0,0 0 0,-1 0 0,1 0 0,0 0 0,0 0 0,0 0 0,0 0 0,0-1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8832,'-8'-48'2896,"8"47"-2735,0-1 1,-1 1 0,1-1-1,0 1 1,0-1 0,0 1-1,0-1 1,0 1 0,1 0-1,-1-1 1,0 1 0,1-3-1,-1 4-114,1 0-1,-1 0 0,0 0 1,0 0-1,0-1 0,1 1 1,-1 0-1,0 0 1,0 0-1,1 0 0,-1 0 1,0 0-1,0 0 0,1 0 1,-1 0-1,0-1 0,0 1 1,1 0-1,-1 0 0,0 0 1,0 1-1,1-1 0,-1 0 1,0 0-1,0 0 0,1 0 1,-1 0-1,0 0 0,0 0 1,1 0-1,-1 0 1,0 1-1,0-1 0,1 0 1,-1 0-1,0 1 0,3 1 205,1 1 0,-2 0 0,1 0 0,0 0 0,3 5 0,4 9 273,9 19 1,-1-2-161,59 97 401,-31-57-417,37 85 1,-62-108-558,-3 1 0,-2 0 0,-2 1-1,7 61 1,-12-60-1268,0-12-437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0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9216,'0'-2'227,"0"0"0,1-1 0,-1 1 0,1 0 0,-1-1 0,1 1 0,0 0 0,0 0 0,0 0 0,0-1 0,1 1 0,-1 0 0,0 1 0,1-1 0,-1 0 0,1 0 0,0 1 0,0-1 0,-1 1 0,1-1 0,0 1 0,0 0 0,0-1 0,1 1 0,-1 1 0,0-1 0,0 0 0,1 0 0,2 0 0,7-2 187,0 1 0,0 1-1,0-1 1,0 2 0,0 0 0,0 0 0,0 1-1,0 0 1,0 1 0,-1 1 0,21 6-1,-30-8-346,1 0-1,-1 1 0,0-1 1,1 0-1,-1 1 1,0-1-1,0 1 0,0 0 1,0 0-1,0 0 0,0 0 1,-1 0-1,1 0 0,0 0 1,-1 1-1,0-1 1,0 0-1,1 1 0,-1-1 1,-1 1-1,1-1 0,0 1 1,-1 0-1,1-1 0,-1 1 1,0 5-1,-1 2 110,0 0 0,0 0 0,-1 0 0,-1 0 0,-7 19 0,-56 123 874,1-5-254,61-136-732,0 0 0,0 1 0,1 0 1,-2 20-1,4-28-49,1-1 0,0 1 0,1 0 0,-1 0 0,0 0 0,1 0 0,0-1 1,0 1-1,0 0 0,1-1 0,-1 1 0,1-1 0,-1 1 0,1-1 0,1 0 0,-1 0 0,0 0 0,5 5 1,7 3 11,0 0 0,1-1 1,0-1-1,1-1 1,0 0-1,20 8 0,-9-5 11,18 10 0,-8-4-45,1-1-1,59 17 1,-65-26-387,-15-4-1739,33 12-1,-48-15 1512,5 3-660,-7 2-2334,-3 2-1285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9728,'-25'0'5536,"25"0"-4454,0 0-298,5 0 549,8-1-785,0 0 0,13-3-1,10-2 88,67-1 797,132 6 0,-78 1-3112,-137-4-364,-18 3 1187,1 0 0,0 0 0,-1 1 0,1-1 0,0 1 0,-1 0 0,1 0 1,0 0-1,3 0 0,5 1-3159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2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53 7936,'13'-8'1526,"63"-36"6003,-75 43-6371,-1 1-118,-9 8 445,5-5-1125,-16 14 725,-1 2-675,1 0 0,0 2 0,-16 22 0,7 0-193,-28 57 0,-16 53 338,46-95-328,-3 9-104,-31 104 0,54-136-91,6-27-204,-1 0 0,0 0 0,0 0 0,0-1 0,-1 1 0,0 0 0,-6 9 0,9-17 104,0 0 1,0 0-1,0 1 1,0-1-1,0 0 1,0 0-1,0 0 1,0 0 0,0 0-1,0 0 1,0 0-1,0 0 1,0 0-1,0 0 1,0 0-1,0 1 1,0-1 0,0 0-1,-1 0 1,1 0-1,0 0 1,0 0-1,0 0 1,0 0-1,0 0 1,0 0-1,0 0 1,0 0 0,0 0-1,0 0 1,0 0-1,0 0 1,-1 0-1,1 0 1,0 0-1,0 0 1,0 0 0,0 0-1,0 0 1,0 0-1,0 0 1,0 0-1,0 0 1,0 0-1,-1 0 1,1 0-1,0 0 1,0 0 0,0 0-1,0 0 1,0 0-1,0 0 1,0 0-1,0 0 1,0 0-1,0 0 1,0 0 0,-1 0-1,1-8-2908,4-9-1812,0 5 719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2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9600,'-1'-10'1126,"-2"-30"3428,3 42-4174,1 0 1,-1 1 0,1-1 0,0 0 0,0 0 0,0 0 0,0 0 0,1 2 0,3 7 292,33 87 1687,63 116 0,49 22-1454,-78-134-891,30 42-8,-89-127-156,26 30 564,-35-41-773,2-1 0,-1-1 0,0 1 0,1-1 0,0 0 0,7 4 0,-15-26-7557,0 12 3686,-1-1 112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9216,'-5'6'2151,"6"-4"-52,15-6 1210,-5 0-2325,1 1-414,0 0 0,0 1 0,0 1 0,0 0 0,0 0 0,0 1 0,21 3 0,21 5-203,1-2-1,98-3 1,-42-15-7936,-102 12 2887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64 10112,'31'-55'9146,"-31"55"-9066,1 0 1,-1 0-1,0-1 0,0 1 1,0 0-1,0 0 0,0-1 0,0 1 1,0 0-1,1 0 0,-1-1 0,0 1 1,0 0-1,0 0 0,0-1 1,0 1-1,0 0 0,0-1 0,0 1 1,-1 0-1,1 0 0,0-1 1,0 1-1,0 0 0,0 0 0,0-1 1,0 1-1,0 0 0,-1 0 1,1-1-1,0 1 0,0 0 0,0 0 1,0 0-1,-1-1 0,-10 2 1079,-13 11-253,6 2-785,1 0 1,0 1 0,0 0 0,2 2 0,0 0 0,-19 28 0,18-17-29,1 2 1,0 0-1,3 0 0,0 1 1,2 1-1,2 0 0,-9 56 1,17-77-65,-1 0 0,2 0 0,-1-1 1,1 1-1,1 0 0,0-1 0,1 1 1,-1-1-1,2 0 0,0 0 0,0 0 1,1 0-1,10 15 0,-11-18-33,1-1 0,0 0-1,0 0 1,1-1 0,0 1 0,0-1 0,0-1-1,1 1 1,-1-1 0,1 0 0,0 0 0,0-1-1,0 0 1,1 0 0,-1-1 0,1 0-1,0 0 1,-1-1 0,11 1 0,-9-2 47,1 0 0,-1-1 0,0 0 1,1-1-1,-1 0 0,15-5 0,-2-1 243,31-17 1,-48 22-212,0 1 1,0-1 0,-1 0-1,1-1 1,-1 1 0,0-1-1,0 0 1,0 0-1,0 0 1,-1 0 0,4-6-1,-6 7-40,1 1 0,-1-1 0,0 0 0,0 0 0,-1 0 0,1 0-1,0 0 1,-1 0 0,0 0 0,0 0 0,0 0 0,0 0 0,0 0-1,-1 0 1,1 0 0,-1 0 0,0 0 0,0 0 0,0 0-1,0 0 1,-3-5 0,2 5-37,0 0 1,0-1-1,0 1 0,0 0 0,-1 0 0,0 0 1,1 0-1,-1 0 0,0 1 0,0-1 1,-1 1-1,1 0 0,0 0 0,-1 0 0,1 1 1,-1-1-1,0 1 0,1-1 0,-1 1 1,0 1-1,0-1 0,0 0 0,0 1 0,0 0 1,0 0-1,1 0 0,-1 0 0,0 1 1,-8 1-1,-7 3-278,0 0 1,0 2 0,-23 10-1,31-12-880,0 1-1,0 1 1,-15 12-1,19-11-1238,7-8 2321,0 0 0,0 0 0,1 0 0,-1 0 0,0 0 0,0 0 0,0 0 0,0 0-1,0 0 1,0 0 0,0 0 0,0 1 0,0-1 0,1 0 0,-1 0 0,0 0 0,0 0 0,0 0 0,0 0 0,0 0-1,0 0 1,0 0 0,0 0 0,0 0 0,0 0 0,0 0 0,1 1 0,-1-1 0,0 0 0,0 0 0,0 0 0,0 0-1,0 0 1,0 0 0,0 0 0,0 0 0,0 1 0,0-1 0,0 0 0,0 0 0,0 0 0,0 0 0,0 0 0,0 0-1,0 0 1,0 0 0,0 0 0,0 1 0,0-1 0,0 0 0,-1 0 0,1 0 0,0 0 0,0 0 0,0 0 0,0 0-1,0 0 1,0 0 0,0 0 0,0 1 0,0-1 0,0 0 0,0 0 0,0 0 0,-1 0 0,1 0 0,0 0 0,0 0 0,4-6-5026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368 152 7552,'6'-9'996,"0"1"0,0 0 0,1 0 1,11-10-1,-15 16-737,-1 0 1,0 0-1,0 0 0,0 0 1,0 0-1,0-1 0,-1 1 1,1 0-1,-1-1 0,0 0 1,1 1-1,-1-1 0,0 0 1,-1 1-1,1-1 0,0 0 0,-1 0 1,1 0-1,-1 0 0,0 0 1,0 0-1,0 1 0,-1-1 1,1 0-1,-1 0 0,1 0 1,-1 0-1,0 1 0,0-1 1,0 0-1,-2-3 0,2 5-185,0 0 0,0 0 0,0 0 0,0 0 0,-1 0 1,1 0-1,0 0 0,0 1 0,-1-1 0,1 0 0,0 1 0,-1-1 0,1 1 0,0-1 0,-1 1 0,1-1 0,-1 1 0,1 0 0,-1 0 0,1 0 0,-1 0 0,1 0 0,-1 0 0,1 0 0,-4 1 0,-3 1 128,-1 1 0,1-1 0,-11 6 0,8-4-65,1 0-40,4-2-42,0 1 1,0-1-1,0 1 1,0 0-1,1 1 1,-7 3-1,-11 14 26,0 0 1,1 2-1,-25 33 0,23-23-3,1 1 1,1 0-1,3 2 0,0 1 0,-16 48 1,30-69-71,1-1 0,0 1 1,1 0-1,0 0 0,2 1 0,0-1 1,0 0-1,2 0 0,0 1 1,1-1-1,0 0 0,2 0 1,6 20-1,-6-23 5,1-1 0,1 0 0,0 0 0,0 0 0,1 0 0,1-1-1,0 0 1,0-1 0,1 0 0,1 0 0,-1-1 0,2 0 0,-1-1 0,1 0 0,0-1 0,14 7 0,-15-9 17,0 0 1,0-1-1,1 0 1,16 3-1,-20-6-2,0 0-1,1-1 1,-1 0-1,0 0 1,1-1 0,-1 1-1,12-4 1,50-16 182,-59 16-130,0 0 0,0 0-1,-1-1 1,0-1-1,11-7 1,-18 11-55,1 0 0,-1-1 0,0 1 0,0-1 0,0 0 0,0 0 0,-1 0 0,1 0 0,-1 0 1,1 0-1,-1 0 0,0 0 0,-1 0 0,1-1 0,0 1 0,-1 0 0,0-1 0,0 1 0,0 0 0,0-6 0,-1 2-13,0 0 0,-1 0 0,1 0 0,-1 1 0,0-1 0,-1 0 0,0 1 0,-5-11 1,3 10-15,-1 0 1,1 1 0,-1 0 0,0 0 0,-1 0 0,1 1 0,-1-1 0,0 2 0,-1-1 0,1 1 0,-1 0 0,0 1 0,0-1 0,0 2 0,0-1 0,-12-1 0,-2 0-35,0 1 0,0 1 0,-1 1 0,-42 4 0,62-3 32,-3 0-59,1 1 1,-1-1-1,1 1 0,0 0 1,-1 1-1,-9 3 1,15-5 39,-1 0 0,1 1 1,-1-1-1,1 0 1,0 1-1,-1-1 0,1 0 1,0 1-1,-1-1 1,1 0-1,0 1 0,0-1 1,0 1-1,-1-1 1,1 0-1,0 1 1,0-1-1,0 1 0,0-1 1,0 1-1,-1-1 1,1 1-1,0-1 0,0 0 1,0 1-1,1-1 1,-1 1-1,0-1 1,0 1-1,0-1 0,0 1 1,0-1-1,0 1 1,1-1-1,-1 0 0,0 1 1,12 15-988,-4-8 320,1 0-1,0-1 0,0 0 1,0-1-1,1 0 0,11 5 1,-2-2-2298,1-1 1,32 9-1,8-1-1246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2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7040,'3'-28'2282,"-3"28"-2230,0-1 0,0 1 0,0-1-1,0 1 1,1 0 0,-1-1 0,0 1-1,0-1 1,0 1 0,0-1-1,0 1 1,1-1 0,-1 1 0,0 0-1,0-1 1,1 1 0,-1 0 0,0-1-1,1 1 1,1-3 14,5-5 1628,1 1-1,16-14 1,-21 19-1410,0 0 1,0 0 0,0 1 0,0-1 0,0 1-1,0 0 1,0-1 0,1 2 0,-1-1-1,1 0 1,-1 0 0,0 1 0,1 0 0,5 0-1,-2 1-44,0 1 1,-1-1-1,0 1 0,1 0 0,-1 1 0,0 0 0,0 0 0,0 0 0,0 1 0,-1-1 0,0 1 1,1 1-1,-1-1 0,5 7 0,7 8 315,-1 2 1,19 31-1,-25-36-335,-7-12-172,114 179 1581,-13 11-847,-59-87-442,-5 2 1,-4 2-1,-5 1 1,-5 1-1,14 145 0,-37-222-229,-1-1 0,-1 1-1,-6 41 1,3-61-81,-1 0 0,0-1 0,-1 1 0,-1-1 0,-1 0 0,0 0 0,0 0 0,-14 21 0,5-15-66,0-1 0,-1-1 1,-1 0-1,-30 26 0,-77 51-3100,118-92 1872,0 1 0,0 0 0,0 0 0,-7 8 0,13-13 1128,0 0 0,0 0 0,0 0-1,-1 0 1,1 0 0,0 0 0,0 0 0,0 1 0,0-1 0,0 0-1,-1 0 1,1 0 0,0 0 0,0 0 0,0 1 0,0-1 0,0 0-1,0 0 1,0 0 0,0 1 0,0-1 0,0 0 0,-1 0 0,1 0-1,0 0 1,0 1 0,0-1 0,0 0 0,0 0 0,1 0-1,-1 1 1,0-1 0,0 0 0,0 0 0,0 0 0,0 1 0,0-1-1,0 0 1,0 0 0,0 0 0,0 0 0,0 1 0,1-1 0,-1 0-1,0 0 1,0 0 0,0 0 0,0 0 0,0 0 0,1 1 0,-1-1-1,0 0 1,5 4-4498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1021 8064,'-5'1'893,"0"0"-1,0 0 1,1 1 0,-1-1 0,0 1-1,0 0 1,-8 6 0,11-7-743,0 1 0,0 0-1,0-1 1,0 1 0,0 0 0,0 0 0,0 1 0,1-1 0,-1 0 0,1 0 0,0 1 0,0-1 0,-1 1-1,2-1 1,-1 1 0,-1 3 0,2-4-119,0-1 1,0 0-1,0 1 1,0-1-1,0 0 0,1 1 1,-1-1-1,0 0 0,1 1 1,-1-1-1,1 0 0,-1 0 1,1 1-1,0-1 0,0 0 1,-1 0-1,1 0 0,0 0 1,0 0-1,0 0 0,0 0 1,0 0-1,0-1 0,0 1 1,0 0-1,0-1 1,1 1-1,1 0 0,5 3 128,1-1-1,-1 0 1,11 2-1,-13-4-90,6 3 26,0-2 0,0 1 1,1-2-1,-1 0 1,1 0-1,-1-1 0,1-1 1,-1 0-1,0 0 0,1-2 1,-1 1-1,0-2 1,0 1-1,0-2 0,-1 1 1,0-2-1,1 1 0,-2-2 1,1 1-1,-1-2 1,0 1-1,15-16 0,-11 8-34,-2 0 1,1 0-1,-2-1 0,0-1 0,-1 0 0,9-22 0,1-9-28,16-56 1,-24 61-12,-3 0 0,-1-1 0,-2 0 0,1-71 1,-8 53 19,-3 0 0,-19-101 0,21 155-34,-17-76 125,16 74-80,-1-1 1,0 1-1,-1 0 0,0 0 1,-9-14-1,13 23-45,0-1 0,0 0-1,0 1 1,0 0 0,0-1 0,-1 1-1,1 0 1,0-1 0,-1 1-1,1 0 1,-1 0 0,1 0-1,-1 0 1,1 0 0,-1 0 0,0 1-1,1-1 1,-1 1 0,0-1-1,1 1 1,-1-1 0,0 1-1,-2 0 1,2 1-4,-1 0 0,1 0 0,-1 0 1,1 0-1,0 0 0,0 1 0,0-1 0,-1 1 0,2-1 0,-1 1 0,0 0 0,0 0 0,0 0 0,1 0 0,-1 0 1,-1 4-1,-15 24 50,2 1 0,-16 45 1,-57 176 121,88-248-174,-53 169-1,-147 705 53,161-563-65,37-260 27,2 0 0,2 1 0,14 86 0,-12-125-8,1 0-1,0 0 1,1 0-1,1 0 1,9 17 0,-12-29-6,0 0 1,-1-1-1,2 1 1,-1-1-1,0 0 1,1 0 0,0-1-1,8 8 1,-9-10-1,0 1 0,0 0 0,0-1 0,1 0 0,-1 0-1,0 0 1,0 0 0,1 0 0,-1 0 0,1-1 0,-1 0 0,0 0 0,1 0 0,-1 0 0,5-1 0,-3 0-1,-1 0 0,1 0 0,-1-1 0,1 0 0,-1 0 0,1 0 0,-1 0 0,0-1 0,0 1 0,0-1 0,-1 0 0,1 0 0,-1-1 0,1 1 0,-1-1 0,0 0 0,3-4 0,3-7 2,-1 0 1,0-1 0,8-22 0,-1-5 24,-2 0-1,15-88 1,-9-91 5,-18 96-27,-3 104 7,-1 0 0,0 1 0,-11-36 0,12 50-17,-1 0-1,0 0 0,0 0 0,-4-6 1,6 12-1,1 0-1,-1 0 1,1 0 0,-1 0 0,0 0 0,0 0 0,0 0 0,1 0 0,-1 0 0,0 0-1,0 0 1,0 1 0,0-1 0,0 0 0,-1 1 0,1-1 0,0 1 0,0-1 0,0 1 0,0 0-1,-1-1 1,1 1 0,0 0 0,0 0 0,-1 0 0,1 0 0,0 0 0,0 0 0,-1 0-1,1 0 1,-2 1 0,2-1 2,0 1-1,0-1 1,0 1-1,0-1 1,0 1-1,0 0 1,0-1-1,0 1 1,1 0 0,-1 0-1,0 0 1,0-1-1,1 1 1,-1 0-1,0 0 1,1 0-1,-1 0 1,1 0-1,-1 0 1,1 0-1,0 0 1,-1 1-1,1-1 1,0 0-1,0 0 1,0 0-1,-1 0 1,1 0-1,1 0 1,-1 1 0,0-1-1,0 2 1,1-1-4,0 0 0,-1 0 0,1 1 0,0-1 1,0 0-1,0 0 0,0 0 0,0 0 1,1 0-1,-1-1 0,1 1 0,-1 0 1,1-1-1,0 1 0,2 2 0,2-1 11,1 0 0,-1 0-1,0-1 1,0 0-1,1 0 1,0 0 0,-1-1-1,1 0 1,0 0 0,10 0-1,3-2 8,-1 0 0,30-7 0,-22 2-440,-1-1 0,0-1 0,-1-1 1,0-1-1,29-17 0,-25 10-2736,51-40-1,-39 24-1387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340 125 9088,'12'-18'1257,"-5"7"-261,1 0 0,9-22 0,-15 29-767,0 1 16,-1 0 1,1 0 0,-1 0 0,0-1 0,0 1 0,0 0-1,0 0 1,0-1 0,-1 1 0,0 0 0,1-4 0,-2 6-169,1 1 0,-1-1 1,1 1-1,-1 0 1,0-1-1,1 1 1,-1-1-1,1 1 1,-1 0-1,0 0 1,1-1-1,-1 1 1,0 0-1,1 0 1,-1 0-1,0 0 1,1 0-1,-1 0 1,0 0-1,1 0 1,-1 0-1,0 0 1,1 0-1,-1 0 1,0 0-1,1 1 1,-1-1-1,1 0 1,-2 1-1,-19 7 681,9-1-582,-1 0-1,2 1 1,-1 0-1,1 1 1,0 0 0,1 1-1,0 0 1,1 1-1,0 0 1,1 0 0,-9 16-1,-2 7 22,2 1 1,-22 64-1,4 1-15,5 2 0,5 1 1,3 1-1,-13 201 1,34-263-290,1 1 0,2-1 1,2 0-1,2 0 0,13 48 1,-19-89 91,3 9-395,0 0 0,0 0 0,1-1 0,9 17 0,-12-25 192,0 1-1,0-1 1,0 1 0,0-1 0,0 0 0,0 1-1,0-1 1,0 0 0,1 0 0,-1 0-1,0 0 1,1 0 0,-1 0 0,1 0 0,-1-1-1,1 1 1,-1-1 0,1 1 0,0-1 0,-1 1-1,1-1 1,0 0 0,-1 1 0,1-1-1,0 0 1,-1 0 0,1-1 0,0 1 0,-1 0-1,1 0 1,0-1 0,-1 1 0,1-1 0,-1 0-1,1 1 1,-1-1 0,2-1 0,22-13-3798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75 10368,'2'-10'1277,"8"-26"1534,-9 34-2519,0 0-1,0 0 0,0 0 1,0 0-1,0 0 0,0 0 1,1 0-1,-1 1 0,0-1 1,1 1-1,0-1 0,-1 1 0,1-1 1,3-1-1,-5 3-257,0 0 0,0 0 0,0 0 0,0 0 0,0 0 0,1 0 0,-1 0 0,0 0 0,0 0-1,0 0 1,0-1 0,0 1 0,0 0 0,0 0 0,1 0 0,-1 0 0,0 0 0,0 0 0,0 0 0,0 0 0,0 1 0,0-1 0,1 0 0,-1 0-1,0 0 1,0 0 0,0 0 0,0 0 0,0 0 0,0 0 0,0 0 0,0 0 0,1 0 0,-1 0 0,0 0 0,0 0 0,0 1 0,0-1 0,0 0-1,0 0 1,0 0 0,0 0 0,0 0 0,0 0 0,0 0 0,0 0 0,0 1 0,0-1 0,0 0 0,0 0 0,0 0 0,0 0 0,0 0 0,0 0-1,0 1 1,0-1 0,0 0 0,0 0 0,0 0 0,0 0 0,0 0 0,0 0 0,0 0 0,0 1 0,0-1 0,0 0 0,0 0 0,-4 12 892,3-10-784,-18 55 758,-33 86-88,29-99-750,-2-1-1,-44 58 1,-8 12-66,36-43-139,-39 91 0,41-57-2413,37-98 2072,-11 40-2134,13-43 1733,0 0 0,-1 0 0,1 0 0,0 1 1,0-1-1,1 5 0,-1-8 801,0 1 0,0-1 0,0 0-1,0 0 1,0 0 0,0 0 0,0 0 0,0 0 0,0 0 0,0 0 0,0 0 0,0 1-1,0-1 1,0 0 0,0 0 0,0 0 0,0 0 0,0 0 0,0 0 0,1 0-1,-1 0 1,0 0 0,0 1 0,0-1 0,0 0 0,0 0 0,0 0 0,0 0 0,0 0-1,0 0 1,0 0 0,0 0 0,0 0 0,0 0 0,1 0 0,-1 0 0,0 0-1,0 0 1,0 0 0,0 0 0,0 0 0,0 0 0,0 0 0,0 0 0,0 0 0,1 0-1,-1 0 1,0 0 0,0 0 0,0 0 0,0 0 0,0 0 0,0 0 0,0 0-1,0 0 1,0 0 0,1 0 0,-1 0 0,0 0 0,0 0 0,0 0 0,0 0-1,0 0 1,0 0 0,0 0 0,5-12-3921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9856,'-10'-32'3205,"9"31"-3115,1 0 0,0 1 0,0-1 0,0 0 0,-1 0 0,1 1 0,0-1 0,0 0 0,0 0 0,0 0 0,0 1 0,0-1 0,1 0 1,-1 0-1,0 1 0,0-1 0,0 0 0,1 0 0,-1 1 0,0-1 0,1 0 0,-1 1 0,1-1 0,-1 0 0,1 1 0,-1-1 0,1 1 0,-1-1 0,1 1 0,0-1 0,-1 1 0,1-1 0,0 1 0,-1-1 0,1 1 0,0 0 0,-1 0 1,1-1-1,0 1 0,0 0 0,-1 0 0,3 0 0,-1 0 163,1 0 1,-1 0-1,1 0 1,-1 0 0,1 1-1,-1-1 1,1 1-1,-1 0 1,1 0-1,3 2 1,2 3-51,0-1 0,0 2-1,-1-1 1,0 1 0,0 1 0,0-1-1,-1 1 1,0 0 0,6 12 0,1 4-88,-1 1 0,10 30 0,-9-15-51,-1 1 0,-3 0 0,7 58 0,-1 126-1672,-14-187 827,-1 3-692,-1-29-313,1 1-1,3 21 1,0-25-2224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9216,'8'-76'3061,"-7"73"-2928,-1 1 0,1-1 0,0 0 0,0 1 0,0-1 0,0 1 0,0-1 0,1 1-1,2-5 1,-3 6-6,0 0-1,0 0 1,0 0-1,1 0 0,-1 0 1,0 0-1,1 1 1,-1-1-1,0 0 0,3 0 1,-3 1-69,-1-1 0,1 1 0,-1 0-1,1 0 1,-1 0 0,1 0 0,-1 0 0,1 0 0,-1 0 0,0 0 0,1 0-1,-1 0 1,1 1 0,-1-1 0,1 0 0,-1 0 0,1 0 0,-1 0 0,0 1-1,1-1 1,-1 0 0,1 0 0,-1 1 0,0-1 0,1 0 0,-1 1-1,15 14 1255,0 1-1,18 25 1,-19-22-612,4 6-167,-1 1 0,-1 1-1,-2 1 1,14 33 0,32 123 595,-47-127-895,-2 0 0,-2 1 0,-4 1 0,-1-1 1,-4 1-1,-11 101 0,5-116-169,-2 1 1,-1-2-1,-3 1 1,-2-1-1,-21 47 1,-29 31-2879,63-119 2268,0-1-1,0 1 1,0-1 0,0 1-1,0 0 1,1-1-1,-1 1 1,1 0 0,-1 0-1,1 2 1,6 0-4867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9728,'-15'-13'3120,"15"12"-3048,0 1 1,0 0-1,-1 0 1,1 0 0,0 0-1,0 0 1,0-1-1,0 1 1,0 0-1,-1 0 1,1 0 0,0-1-1,0 1 1,0 0-1,0 0 1,0 0-1,0-1 1,0 1 0,0 0-1,0 0 1,0-1-1,0 1 1,0 0 0,0 0-1,0 0 1,0-1-1,0 1 1,0 0-1,0 0 1,0-1 0,0 1-1,0 0 1,1-1-1,7-3 2015,11 2-98,32 5-949,0 2-1,71 16 1,-44-6-900,-68-13-163,77 16 44,-78-16-264,1 1 0,-1 0 1,0 1-1,-1 0 0,1 0 0,15 11 1,-23-14 52,0 0 0,0 0 1,0 0-1,0 0 0,0 1 1,0-1-1,0 0 0,0 0 1,0 0-1,-1 1 0,1-1 0,0 1 1,-1-1-1,1 0 0,-1 1 1,0-1-1,1 1 0,-1-1 1,0 1-1,0-1 0,0 1 1,0-1-1,0 1 0,0-1 1,-1 1-1,1-1 0,0 1 1,-1-1-1,0 2 0,-7 15-4572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9216,'-13'12'3520,"35"-5"-2752,14-2 576,-13-5 96,8 4-545,8-4-127,11 0-384,4 0-96,7 0-160,7 0-96,-2 3 0,1 2-832,-8-1-320,-7-1-1471,-2 2-673,-14-2-608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9344,'0'-1'281,"0"0"1,-1 0 0,1 0 0,-1-1 0,1 1-1,0 0 1,0 0 0,0-1 0,0 1-1,0 0 1,0 0 0,0-1 0,0 1-1,0 0 1,1 0 0,-1 0 0,0-1 0,1 1-1,-1 0 1,1 0 0,0 0 0,-1 0-1,1 0 1,0 0 0,-1 0 0,1 0-1,0 0 1,0 0 0,2-1 0,-3 2-223,0 0 1,1 0 0,-1 0-1,1 0 1,-1 0-1,0 0 1,1 0 0,-1 0-1,1 0 1,-1 0-1,0 0 1,1 0 0,-1 0-1,1 1 1,-1-1-1,0 0 1,1 0 0,-1 0-1,0 1 1,1-1-1,-1 0 1,0 0 0,1 1-1,-1-1 1,0 0-1,0 1 1,1-1 0,-1 0-1,0 1 1,0-1-1,0 0 1,0 1 0,1-1-1,-1 0 1,0 1-1,0-1 1,0 1 0,0-1-1,0 0 1,0 1-1,0-1 1,0 1 0,0-1-1,0 1 1,1 19 410,-3-9-380,-1 0 0,0 0 0,-1-1 0,0 0 1,-1 1-1,-7 11 0,4-6 40,-9 21-1,14-28-111,0 1-1,0 0 0,0 0 0,2 0 1,-1 0-1,1 0 0,0 0 1,1 0-1,0 1 0,1-1 0,0 0 1,1 0-1,0 0 0,0 0 1,1 0-1,1-1 0,-1 1 0,2-1 1,-1 0-1,1 0 0,0 0 0,1-1 1,0 0-1,8 9 0,-1-4 21,-1-1 1,24 16-1,-30-23-163,1 0 1,0-1 0,1 0-1,-1 0 1,1-1 0,-1 0 0,14 3-1,-18-5-225,0-1 0,-1 0 0,1 0 0,-1 0 0,1 0 0,0-1 0,-1 1 0,1-1-1,-1 1 1,1-1 0,-1 0 0,1 0 0,-1 0 0,1 0 0,-1-1 0,2-1 0,6-4-2962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8960,'17'7'8929,"0"1"-8127,1-1-1,33 7 0,-23-11-464,54-2 1,-43-2-1056,-30 3-1337,-9-2 1921,0 0 1,1 1 0,-1-1 0,0 0-1,0 0 1,0 1 0,0-1 0,0 0-1,0 0 1,0 1 0,0-1 0,0 0-1,1 0 1,-1 1 0,0-1 0,0 0-1,0 1 1,-1-1 0,1 0 0,0 0 0,0 1-1,0-1 1,0 0 0,0 1 0,-4 7-4555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9984,'-1'-11'1903,"2"-21"1392,-1 31-3063,0-1 0,0 1-1,0 0 1,1 0 0,-1-1 0,0 1 0,1 0 0,-1 0 0,1-1 0,-1 1 0,1 0 0,0 0 0,-1 0 0,1 0 0,0 0 0,0 0 0,0 0 0,0 0 0,0 1 0,1-2 0,-2 2-201,1 0 1,-1 0 0,0 0-1,1 0 1,-1 0-1,0 0 1,1 0 0,-1 0-1,0 0 1,1 0 0,-1 0-1,0 0 1,1 1-1,-1-1 1,0 0 0,0 0-1,1 0 1,-1 0 0,0 1-1,0-1 1,1 0-1,-1 0 1,0 0 0,0 1-1,1-1 1,-1 0-1,0 1 1,0-1 0,0 0-1,0 0 1,0 1 0,1-1-1,-1 0 1,0 1-1,0-1 1,4 14 254,-3 2-158,0-1 1,-2 21 0,1-2-110,-1 64 6,11 292 153,-5-297-1428,-7-31-2780,0-38 953,5-4-1211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8704,'-11'4'2021,"11"-4"-1992,0 0-1,0 0 1,0 0-1,0 0 1,0 0 0,0 0-1,0 0 1,0 0-1,0 0 1,0 0-1,0 0 1,0 0 0,0 0-1,0 0 1,1 0-1,-1 0 1,0 0-1,0 0 1,0 0 0,0 0-1,0 0 1,0 0-1,0 0 1,0 0-1,0 1 1,0-1 0,0 0-1,0 0 1,0 0-1,0 0 1,0 0-1,0 0 1,0 0 0,0 0-1,0 0 1,0 0-1,0 0 1,0 0-1,0 0 1,1 0 0,-1 0-1,0 0 1,0 0-1,0 0 1,0 0-1,0 1 1,0-1 0,0 0-1,0 0 1,0 0-1,0 0 1,0 0-1,-1 0 1,1 0 0,0 0-1,0 0 1,0 0-1,0 0 1,0 0-1,0 0 1,0 0 0,0 0-1,0 0 1,0 0-1,0 0 1,0 1-1,24 0 3098,-5 0-1782,271 15 2202,-268-17-3489,162 6 180,-125-1-1195,-1 2-1,75 19 1,-92-12-1639,-8 5-1904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10496,'-9'-10'2994,"7"7"-651,9 4 810,-7 0-3077,1-1 0,-1 0 0,1 1 0,0-1 0,-1 1 0,1-1 0,-1 1-1,1-1 1,-1 1 0,1 0 0,-1-1 0,0 1 0,1-1 0,-1 1 0,0 0 0,1 0 0,-1-1 0,0 1 0,0 0-1,0-1 1,1 1 0,-1 0 0,0 0 0,0-1 0,0 1 0,0 0 0,0 0 0,-1-1 0,1 1 0,0 0 0,0-1 0,0 1-1,-1 0 1,1-1 0,0 1 0,-1 0 0,1 0 0,-3 5 25,0-1 0,0 0 0,-7 7 0,8-9-3,-8 7 53,0 0 0,-16 14 0,17-17-144,0 1-1,0 0 0,1 1 1,-11 13-1,19-22-8,0 1 1,-1 0-1,1-1 0,0 1 0,-1 0 1,1-1-1,0 1 0,0 0 1,-1 0-1,1-1 0,0 1 0,0 0 1,0 0-1,0-1 0,0 1 0,0 0 1,0 0-1,1-1 0,-1 1 1,0 0-1,0 0 0,0-1 0,1 1 1,-1 0-1,0-1 0,1 1 1,-1 0-1,1-1 0,-1 1 0,1-1 1,-1 1-1,1-1 0,-1 1 1,1-1-1,-1 1 0,1-1 0,0 1 1,-1-1-1,1 1 0,0-1 1,1 1-1,4 1-1,0 1 0,0-1-1,12 3 1,-14-4-3,45 12-31,0 2 0,64 28-1,-89-31 10,-1 0 0,23 17 1,-38-23 33,0 0 1,0 0 0,-1 1 0,0 0 0,0 1 0,-1-1 0,0 1 0,9 15 0,-14-20 25,1-1 1,-1 1-1,0 0 0,0-1 1,-1 1-1,1 0 0,0-1 1,-1 1-1,1 0 0,-1 0 1,0 0-1,0-1 1,0 1-1,-1 0 0,1 0 1,-1-1-1,1 1 0,-1 0 1,-2 4-1,2-4 59,-1 0-1,0-1 1,0 1-1,0-1 1,0 1-1,0-1 1,0 0 0,-1 0-1,1 0 1,-1 0-1,0 0 1,1-1-1,-1 1 1,0-1 0,0 1-1,0-1 1,-4 1-1,-4 0-15,-1 1 0,0-2 0,1 0 0,-1 0 0,0-1-1,0 0 1,-18-4 0,-82-19-118,110 22 47,-16-3-41,-42-13-518,54 15 168,0 0 0,0-1 0,0 0 0,0 0 0,0 0 0,-9-8 0,14 10 117,0 0 0,0 0 1,0 0-1,0 0 0,0 0 0,0-1 0,0 1 0,0 0 1,0 0-1,1-1 0,-1 1 0,0-1 0,1 1 1,-1-1-1,1 1 0,0-1 0,-1 1 0,1-1 0,0 1 1,0-1-1,0 1 0,0-1 0,0 1 0,1-1 0,-1 1 1,1-3-1,10-8-4279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11264,'0'-19'4224,"4"14"-3296,10 2 159,-5 3-95,4 0-352,5 0 0,8 0-352,14 0-96,10 3-128,2 2-64,2 2 96,-4 1-64,-5 1 64,-6-2-480,-3 1-224,-5-4-960,1 1-415,-5 2-2945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84 9600,'0'-6'628,"0"0"1,1 1-1,-1-1 1,1 0-1,1 1 1,-1-1 0,1 1-1,0-1 1,0 1-1,0 0 1,1 0-1,0 0 1,5-7-1,-10 23 2429,-5 14-3028,6-24 75,-12 37 82,-2-1 0,-1-1 0,-22 35 0,-71 99-61,44-67-593,4 2 1,-57 140-1,108-223-2734,-15 24-1,23-42-1175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9728,'-5'-13'2912,"5"13"-2811,1 0 0,-1 0 0,0 0 0,0 0 0,0 0 1,1 0-1,-1 0 0,0 0 0,0 0 0,1 0 0,-1 0 1,0 0-1,0 0 0,1 0 0,-1 0 0,0 0 0,0 0 1,0 1-1,1-1 0,-1 0 0,0 0 0,0 0 1,0 0-1,1 0 0,-1 1 0,0-1 0,0 0 0,0 0 1,0 1-1,4 2 579,-1 0 1,0 1-1,0-1 0,5 8 1,57 123 2990,-35-68-3102,7 14-207,-4 3 1,34 126 0,-63-193-374,37 168-112,-24-102-2231,1-32-2801,-13-38 297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9472,'0'-1'192,"-1"1"-1,0-1 1,1 1 0,-1 0 0,1-1 0,-1 0-1,1 1 1,-1-1 0,0 1 0,1-1 0,0 0 0,-1 1-1,1-1 1,-1 0 0,1 1 0,0-1 0,0 0-1,-1 0 1,1 1 0,0-1 0,0 0 0,0 0 0,0 1-1,0-3 1,1 2 2,-1 0-1,1 0 1,0 1-1,0-1 1,0 0-1,0 0 1,0 1-1,0-1 1,0 0-1,0 1 1,0-1-1,1 1 1,-1-1-1,0 1 1,0 0-1,2-1 1,9-2 85,0 1 0,0 0 1,0 1-1,0 0 0,0 1 0,0 0 1,1 1-1,-1 0 0,0 1 0,0 1 1,-1 0-1,1 0 0,-1 1 1,1 1-1,-1-1 0,0 2 0,-1 0 1,1 0-1,-1 1 0,0 0 0,14 14 1,-13-8-86,1 0 0,-2 1 0,0 1 0,-1-1 0,0 1 0,-1 1 0,-1 0 0,0 0 0,-1 0 0,-1 1 0,-1 0 0,0 0 0,-1 0 0,-1 0 0,-1 0 0,0 1 0,-1-1 0,-1 0 0,0 1 0,-7 28 0,-1-18-29,6-17-161,-1 0 0,2 1 0,-1-1 0,2 0 0,-2 16-1,4-24-10,-1 0 0,0 1-1,1-1 1,-1 0 0,1 0-1,0 0 1,0 0 0,0 0 0,0 0-1,1 0 1,-1-1 0,1 1-1,0 0 1,0-1 0,0 1-1,0-1 1,0 1 0,0-1-1,1 0 1,-1 0 0,1 0-1,0-1 1,-1 1 0,5 1 0,8 4 8,0 0 0,1-2 1,23 6-1,51 6-128,-84-16 99,13 1-1461,0 0 1,1-2-1,33-4 0,-26 2-2561,-6 2 40,-6 3-646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9600,'-30'-2'3120,"29"2"-2952,1 0 0,-1 0 0,0 0 0,1 0 1,-1 0-1,0 0 0,1 0 0,-1 0 0,0 0 1,1 0-1,-1-1 0,1 1 0,-1 0 0,0 0 1,1-1-1,-1 1 0,1 0 0,-2-1 0,12-1 3154,64 1-2354,139 6 1055,-180-3-3082,0 3 0,0 1 0,-1 1 0,47 17 0,-56-17-2290,7 1-1051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10624,'11'-14'3509,"-9"11"-2037,-2 4-1308,0 0 1,0 0 0,-1-1-1,1 1 1,-1 0-1,1 0 1,-1-1 0,1 1-1,-1 0 1,1-1-1,-1 1 1,0-1-1,1 1 1,-1-1 0,0 1-1,0-1 1,1 1-1,-2-1 1,-6 6 276,-75 69 769,76-69-1156,-1 0 0,1 1 0,0 1 0,0-1 0,1 1 0,-10 16 0,13-18-16,0-1 0,1 0 0,0 1-1,0-1 1,1 1 0,-1-1 0,1 1-1,0 0 1,1 0 0,-1-1 0,1 1 0,0 0-1,2 9 1,2 1-32,0-1 1,1 0-1,1 0 1,0 0-1,1-1 0,0 0 1,2 0-1,-1-1 1,2 0-1,-1 0 0,2-1 1,0-1-1,0 1 1,1-2-1,0 0 0,1 0 1,0-1-1,1-1 1,17 9-1,-23-14-218,1 0 0,-1-1 1,0 0-1,1 0 0,-1-1 0,15 1 0,-18-2-71,-1 0-1,0 0 0,0-1 1,0 1-1,0-1 0,0 0 1,0 0-1,0-1 0,0 1 1,0-1-1,0 0 0,-1 0 1,1 0-1,-1 0 1,7-5-1,8-18-2761,-3 0-955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 7552,'3'-4'536,"2"-3"250,0 0 0,1 1 0,0-1 0,0 1 0,0 0 0,1 0 0,0 1 0,14-8 0,-20 12-676,0 1 1,0 0-1,0-1 0,0 1 0,0 0 0,0 0 0,0 0 1,0 0-1,0 0 0,0 0 0,0 0 0,0 0 0,0 0 0,0 1 1,-1-1-1,1 0 0,0 1 0,0-1 0,0 0 0,0 1 1,0-1-1,0 1 0,-1-1 0,1 1 0,0 0 0,0-1 1,-1 1-1,1 0 0,0 0 0,-1-1 0,1 1 0,-1 0 1,1 0-1,-1 0 0,1 0 0,-1 0 0,1 1 0,0 2 86,1 1-1,-1-1 1,0 1-1,0 0 0,0-1 1,0 1-1,-1 5 0,-1 17 389,-1 1 0,-11 54 0,-24 52-438,16-59-70,-26 115 3,39-148-1423,2 1 1,-1 66-1,7-92 248,-1 26-9803,-3-30 6649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9728,'-18'24'3584,"18"-12"-2784,9 12 352,0-16-64,9 4-257,4-5-31,5 2-288,5-6-96,3-3-224,1 0-192,0 0-32,-5 0-32,1 5 0,-7-1-1408,2-1-639,5 5-2657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8960,'-12'4'2123,"12"-4"-2073,0 0 0,0 0 1,0 0-1,0 0 1,0 0-1,0 1 0,0-1 1,0 0-1,0 0 1,0 0-1,0 0 0,-1 0 1,1 0-1,0 0 1,0 1-1,0-1 0,0 0 1,0 0-1,0 0 1,0 0-1,0 0 0,0 0 1,0 1-1,0-1 1,1 0-1,-1 0 0,0 0 1,0 0-1,0 0 1,0 0-1,0 0 0,0 1 1,0-1-1,0 0 1,0 0-1,0 0 0,0 0 1,0 0-1,1 0 1,-1 0-1,0 0 0,0 0 1,0 0-1,0 1 0,22 9 3249,-18-9-3117,17 5 339,0-1-1,0-1 0,1-1 0,-1-1 0,28 0 1,-13-1-363,302 35-477,-254-25-1948,-57-5-250,-3 5-1867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11136,'0'-1'715,"-4"-10"2130,4 10-2750,0 1 0,0 0 0,0 0 0,0 0 1,0-1-1,0 1 0,0 0 0,-1 0 0,1 0 0,0-1 0,0 1 0,0 0 0,0 0 0,1-1 0,-1 1 0,0 0 0,0 0 1,0 0-1,0-1 0,0 1 0,0 0 0,0 0 0,0 0 0,0-1 0,0 1 0,1 0 0,-1 0 0,0 0 0,0-1 0,0 1 0,0 0 1,1 0-1,-1 0 0,0 0 0,0 0 0,0 0 0,0-1 0,1 1 0,-1 0 0,0 0 0,0 0 0,1 0 0,-1 0 0,0 0 999,-5 1 767,-1 1-1723,1 1 1,0 0-1,0 0 1,0 1-1,1-1 1,-1 1-1,1 0 1,-7 8-1,3-3-45,-2 0-81,4-4-47,0 1 1,1-1-1,0 1 1,-9 12 0,13-16 32,1-1 0,-1 0 1,0 0-1,1 1 0,-1-1 1,1 0-1,-1 1 1,1-1-1,0 1 0,-1-1 1,1 0-1,0 1 1,0-1-1,0 1 0,0-1 1,0 1-1,1-1 0,-1 1 1,0-1-1,1 0 1,-1 1-1,1-1 0,-1 0 1,1 1-1,0-1 1,-1 0-1,1 0 0,0 1 1,0-1-1,0 0 0,0 0 1,2 2-1,3 1-14,1 1 0,0-1 0,0-1 1,0 1-1,0-1 0,0 0 0,11 2 0,5 3-1,32 11-3,68 28 2,-110-41 27,1 1 0,-1 1 1,-1 0-1,0 1 0,0 0 1,17 17-1,-24-21 9,-1 0 0,0 0-1,0 1 1,0 0 0,-1-1 0,1 1 0,-1 0 0,-1 1-1,4 9 1,-5-13 35,-1 0 0,1 1-1,-1-1 1,0 1 0,1-1-1,-1 1 1,-1-1 0,1 1-1,-1-1 1,1 0 0,-1 1-1,0-1 1,0 0 0,0 1 0,-1-1-1,1 0 1,-1 0 0,0 0-1,-4 5 1,0-1 42,0-1 0,0 0 0,-1-1-1,1 1 1,-2-1 0,1 0 0,0-1 0,-1 0 0,0 0 0,-16 5-1,9-5-60,0 0-1,0-1 0,0 0 0,-1-1 0,-20-1 1,26-1-58,-1-1 0,1 0 0,0-1 0,-1 0 0,1-1 0,0 0 1,0-1-1,0 0 0,1 0 0,-1-1 0,-10-7 0,10 5-701,-1-1-1,2 0 1,-1 0-1,1-1 1,0-1-1,1 1 1,0-2-1,-12-19 1,17 26 76,1-1 1,0 1-1,0-1 1,-1-5-1,0-17-4049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1 635 10112,'9'-16'3776,"0"16"-2944,18 0 544,-11 0 95,16 4-511,13-1-96,9 2-544,-1-1-224,1-1-64,-5-3-32,-1 0 64,-3-3-896,-4-1-352,-2-4-1631,1 8-577</inkml:trace>
  <inkml:trace contextRef="#ctx0" brushRef="#br0" timeOffset="1">1360 56 9472,'23'-29'3584,"-10"19"-2784,1-2 640,-5 7 31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19871,'-20'37'956,"-1"-1"-1,-2-1 1,-33 39 0,-12 18-848,-35 75-119,79-119-90,-65 118-770,21-61-2813,33-66-1617,29-29 1035</inkml:trace>
  <inkml:trace contextRef="#ctx0" brushRef="#br0" timeOffset="1">143 104 8960,'-6'-21'1237,"5"16"-799,-1-1 0,1 1 0,0-1 0,0 0 0,0 1 0,1-8 1,5 48 5264,8 7-3502,20 43-1187,-30-78-754,18 42 350,37 105-9,-34-71-511,33 105-1860,-53-179 1181,-1-1 0,1 1 0,1-1 0,5 8 0,-8-13 221,0-1 1,-1 0 0,1 0-1,0 0 1,0 0 0,0 0-1,0 0 1,0-1 0,1 1-1,-1-1 1,0 1 0,1-1-1,-1 0 1,1 0 0,0 0-1,-1 0 1,6 0 0,14-3-3761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10112,'-5'-4'4671,"6"3"-4363,3 5 499,-3-2-629,0-1 1,0 0-1,1 0 0,-1 0 0,0 0 1,1-1-1,-1 1 0,1 0 0,-1-1 0,1 1 1,-1-1-1,3 1 0,22 4 656,-17-4-572,221 21 731,-119-14-940,-54-4-201,17 2-1344,-26 2-3524,-26 0-701,-8 3 933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52 9728,'-48'-19'5466,"71"7"-3141,-10 7-2104,1 1-1,-1 1 0,1 0 0,0 1 0,0 0 0,17 1 0,-2 1 54,0 1 0,28 6 0,-51-6-164,1 0 0,-1 1 0,1-1 0,-1 1 0,0 1 0,1-1 0,-1 1 0,-1 0 1,1 0-1,6 5 0,-9-5-50,0 0-1,0 0 1,0 0 0,-1 0 0,1 1 0,-1-1 0,0 1 0,0 0 0,0 0 0,0-1 0,-1 1 0,0 0 0,0 0 0,0 1-1,0-1 1,0 6 0,0 3 14,0 1-1,-1 0 1,-1-1-1,0 1 0,-5 18 1,-22 66-35,19-71-43,1 0 0,1 0 0,-4 40 0,10-63-6,1 0 0,0 1 0,0-1-1,1 0 1,-1 0 0,1 0-1,0 0 1,0 0 0,1 0 0,-1 0-1,1 0 1,0 0 0,3 5 0,-2-5 30,1 1 1,-1-1 0,1 1-1,1-1 1,-1 0 0,1-1-1,-1 1 1,9 4 0,7 1-616,-1 0 0,1-1 0,1-2-1,24 6 1,-27-7-728,25 10-7730,-37-12 7205,9 1-2754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7040,'0'-3'511,"1"0"-1,0 1 1,0-1 0,0 0 0,0 1-1,0-1 1,0 1 0,0-1 0,1 1-1,0-1 1,-1 1 0,3-2 0,-3 3 577,-1 1-198,-10 10 593,6-5-1331,1 0 0,0 0 1,0 1-1,0 0 0,0-1 0,1 1 0,0 0 1,0 0-1,-2 13 0,2-2-69,0 1 0,0 21-1,3-23-82,1 0-1,1 0 0,0 0 0,1-1 0,0 0 0,2 0 0,-1 0 0,2 0 0,0-1 1,1 0-1,12 17 0,-18-28-70,0 0 1,1-1-1,-1 1 1,0-1-1,1 1 1,4 2-1,-6-4-33,-1-1-1,1 1 0,-1-1 1,1 0-1,0 1 1,-1-1-1,1 0 0,-1 0 1,1 1-1,0-1 0,-1 0 1,1 0-1,0 0 1,0 0-1,-1 0 0,1 0 1,0 0-1,-1 0 0,1 0 1,0 0-1,-1-1 1,1 1-1,0 0 0,-1 0 1,1 0-1,-1-1 0,1 1 1,0 0-1,-1-1 1,1 1-1,-1-1 0,1 1 1,-1-1-1,1 1 0,-1-1 1,1 1-1,0-2 1,4-9-4024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 9088,'0'0'100,"0"0"0,0 0 0,0 0 0,0 0-1,0 0 1,-1 1 0,1-1 0,0 0 0,0 0 0,0 0 0,0 0 0,0 0 0,0 0 0,0 0 0,-1 0 0,1 0 0,0 0 0,0 0 0,0 0 0,0 0 0,0 0 0,-1 0 0,1 0-1,0 0 1,0 0 0,0 0 0,0 0 0,0 0 0,0 0 0,-1 0 0,1 0 0,0 0 0,0 0 0,0 0 0,0 0 0,0 0 0,0 0 0,-1 0 0,1 0 0,0 0 0,0 0 0,0-1-1,0 1 1,0 0 0,0 0 0,0 0 0,0 0 0,-1 0 0,1 0 0,0 0 0,0-1 0,0 1 0,0 0 0,0 0 0,0 0 0,0 0 0,0 0 0,0 0 0,0-1 0,0 1 0,0 0 0,0 0-1,0 0 1,0-1 0,-7 12 1174,-6 22-822,2 0 0,1 1-1,-8 54 1,12-58-339,-51 349-881,43-244-4917,14-98 1904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9856,'13'4'3680,"5"-1"-2848,8 2 320,-8-5-65,13 0-191,23-5 32,21 2-448,15 3-128,3 0-224,11 3-32,11 6 32,1-1-160,-9-1 32,-13 1-416,-19 1-224,-12-2-1056,-13 1-447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 8576,'0'0'149,"-2"-10"2346,2 10-2425,0 0 0,0-1 0,0 1-1,0 0 1,0 0 0,0-1 0,0 1 0,0 0 0,0 0 0,0 0 0,1-1 0,-1 1 0,0 0-1,0 0 1,0 0 0,0 0 0,0-1 0,1 1 0,-1 0 0,0 0 0,0 0 0,0 0-1,0 0 1,1-1 0,-1 1 0,0 0 0,0 0 0,1 0 0,-1 0 0,0 0 0,0 0-1,0 0 1,1 0 0,-1 0 0,0 0 0,0 0 0,1 0 0,-1 0 0,0 0 0,1 0 1455,-1 0-272,0 0-149,-10 4 421,-6 4-1174,0-2 0,-31 9 0,28-9-19,-33 13 1,46-16-274,3-2-45,-1 1-1,1 0 1,0 0 0,-7 4 0,10-6-15,-1 1 1,1-1-1,0 1 1,-1-1-1,1 0 1,-1 1-1,1-1 1,0 1-1,0-1 1,-1 1-1,1-1 1,0 1-1,0-1 0,-1 1 1,1-1-1,0 1 1,0 0-1,0-1 1,0 1-1,0-1 1,0 1-1,0-1 1,0 1-1,0 0 0,0-1 1,0 1-1,0-1 1,0 1-1,1-1 1,-1 1-1,0-1 1,0 1-1,1-1 1,-1 1-1,0-1 1,1 1-1,-1-1 0,0 1 1,1 0-1,4 2 4,-1 1-1,1-1 0,-1 0 0,1 0 1,0 0-1,0-1 0,0 0 0,0 0 1,6 1-1,10 5 23,-3 0-32,0 0 0,-1 2-1,-1 0 1,1 0 0,-1 2-1,-1 0 1,0 0 0,-1 2-1,-1-1 1,0 2 0,0 0-1,-2 0 1,0 2 0,0-1-1,11 26 1,-10-14 38,-2 1 0,0 0 0,-2 0 0,-1 1 1,3 31-1,-9-59 31,-1 1 1,0 0-1,1 0 0,-1-1 1,0 1-1,-1 0 1,1-1-1,0 1 1,-1 0-1,0-1 0,1 1 1,-1-1-1,0 1 1,0-1-1,-1 1 1,1-1-1,0 1 0,-1-1 1,0 0-1,1 0 1,-4 3-1,1-3-7,1 0 0,-1 0 0,1-1-1,-1 1 1,1-1 0,-1 0 0,0 0 0,0 0 0,0 0-1,1-1 1,-1 0 0,0 0 0,0 0 0,0 0-1,-4-1 1,-38-3-53,0-2 1,0-2-1,1-2 0,-58-21 0,94 27-347,-1 0 0,1-1 1,0 0-1,0-1 0,1 0 1,-1 0-1,-11-12 0,18 16-49,0-1 0,0 1 0,0-1-1,0 0 1,0 0 0,1 0 0,-1 0 0,1 0 0,0 0-1,0 0 1,-2-6 0,3 7-167,0 0 0,0-1 0,0 1 1,0-1-1,1 1 0,-1-1 0,0 1 0,1-1 0,0 1 0,0 0 1,0-1-1,0 1 0,0 0 0,0 0 0,0 0 0,1 0 0,2-3 0,13-15-3209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9728,'-12'-2'1356,"-11"0"2754,22 2-3080,6 4 767,7 3-1456,0 0 0,0-1 1,1 0-1,-1-1 0,1 0 1,1-1-1,-1-1 0,0 0 1,26 2-1,25 3-246,3 0-364,116 0 0,-169-9-512,0 0 1,0-1-1,0-1 0,-1 0 0,1-1 0,15-6 0,-12 4-1715,-3 5-1413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4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9728,'0'-3'3584,"0"3"-2784,14-9-64,-7 6-288,2 3 32,0 0 128,0 3-1,5 1 1,-1 4-320,5 1 192,5 1 64,8 2-288,4-3-64,-3-1-128,31-4 32,16 4-576,-2-4-128,-16-1-4159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37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10336 416 1536,'-5'-5'448,"0"1"1,-1-1-1,1 1 1,-1 0-1,0 1 1,0-1-1,-1 1 0,1 0 1,0 1-1,-1 0 1,-9-2-1,-439-41 2789,-65 6-2202,59 2-179,200 14-576,62 5-33,-97-7-41,-24 2 144,-37-1 212,5-4-121,76 4-34,82 9-217,-201-10 143,280 22-314,-415-9 186,232 6-22,-42 1 157,212 6-228,-379 12 197,260-1-281,-258 25-8,193 17 493,212-29-329,-101 38-1,101-25-198,-102 35-61,-24 1 119,-191 61-1,314-100 19,3 4-1,-144 79 1,-1 8 65,-88 49 388,246-127-477,-103 62 61,138-76-22,-74 62 1,22-1 27,-131 154 0,222-232-60,2 0 0,-1 0-1,2 1 1,1 0 0,0 0 0,1 1 0,1 1 0,-8 34 0,5-6 2,3 1 0,-2 73 0,7-91-12,2 0 0,1 0 0,2 0 0,1 0 0,1 0 0,1-1 0,21 56 0,-11-45 194,2-2-1,2 0 1,47 69-1,-53-89-187,1 0 0,1-1 0,1-1 0,0-1 0,1 0 0,1-1 0,1-1-1,36 20 1,2-6 67,1-3 0,0-2-1,2-3 1,124 23 0,171-1 36,7-17-133,-140-11-110,-144-8 92,304 22 96,27-1 58,-309-22-89,202 7 193,-44-3-26,721 46 38,-141 30-205,-475-44-18,-149-17-7,231 23 53,-243-27-76,267 23 78,1169 30 52,-1626-73-134,714 7 150,-70-1-130,-435-3-40,18 0-65,281 2 107,-509-5-24,509-9 58,-425 5-57,317-26-3,-337 20 1,-1-3 1,0-4 0,101-36 0,-122 32 29,-1-2 0,-2-2 0,0-2 0,56-42 0,-78 48-22,-2-1 1,-1-2 0,0 0-1,-2-2 1,-1 0 0,-1-2 0,-1-1-1,19-35 1,86-216 110,-87 186-183,-21 49 55,-2-1 0,-2 0 0,-2-1 0,-3-1 1,-1 0-1,-2 0 0,-3-1 0,-1 1 1,-3-1-1,-11-76 0,-10-6-118,-53-170-1,66 270 112,-2-1 0,-1 1 0,-1 1-1,-2 0 1,-1 1 0,-2 0 0,0 2 0,-43-49-1,-109-94 15,126 133 0,-1 1 0,-64-38 0,30 30-3,-154-60 0,-96-8-87,-831-212-347,-200 47-2240,1348 275 2583,-315-34-4116,186 34-179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 9600,'0'0'207,"0"-1"-1,0 0 1,0 1 0,0-1 0,0 0 0,0 1 0,0-1-1,1 0 1,-1 1 0,0-1 0,0 1 0,1-1 0,-1 0-1,0 1 1,1-1 0,-1 1 0,1-2 0,4-5 2651,-13 20-1826,0 0 0,-19 23 0,15-21-873,-12 19-1,15-19 6,1 0-1,1 0 0,0 1 1,-6 23-1,11-33-111,1-1 0,0 1-1,0 0 1,0-1 0,0 1-1,1 0 1,0 0 0,1 0 0,-1 0-1,1-1 1,0 1 0,0 0-1,1-1 1,0 1 0,0-1-1,4 9 1,-3-11-33,0 1-1,0-1 1,0 0 0,0 1-1,1-2 1,-1 1-1,1 0 1,0-1 0,0 1-1,0-1 1,0 0-1,0-1 1,1 1 0,-1-1-1,0 0 1,1 0 0,-1 0-1,9 0 1,7 1 6,0-2-1,37-4 1,-54 4-26,26-3-208,37-10 1,-54 11-890,0-2 1,-1 0-1,1 0 0,-1-1 1,19-11-1,-20 9-1659,-1 6-976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8576,'-1'0'109,"1"0"0,0 0 0,0 0 0,0 0 0,-1-1 0,1 1 0,0 0 0,0 0 0,0-1 0,0 1 0,0 0 0,0 0 0,-1-1 0,1 1 0,0 0 0,0-1-1,0 1 1,0 0 0,0 0 0,0-1 0,0 1 0,0 0 0,0 0 0,0-1 0,0 1 0,0 0 0,0-1 0,0 1 0,1 0 0,-1 0 0,0-1 0,0 1 0,0 0 0,0 0 0,0-1 0,1 1 0,-1 0 0,0 0 0,0 0 0,0-1 0,1 1 0,-1 0-6,1 0 1,-1 0-1,0 0 0,1 0 1,-1 0-1,0 0 0,1 0 1,-1 1-1,0-1 0,1 0 1,-1 0-1,0 0 0,1 0 1,-1 1-1,0-1 0,0 0 1,1 0-1,-1 1 0,0-1 1,0 0-1,1 0 0,-1 1 1,0-1-1,0 0 0,0 1 1,0-1-1,1 0 0,-1 1 1,0-1-1,0 0 0,0 1 1,0-1-1,0 1 0,0 3 145,0 0 0,0-1-1,0 1 1,0 0 0,-1 0 0,0-1 0,0 1-1,-2 5 1,0 4-25,-46 168 1809,29-119-1922,-21 120-1,40-175-118,0 0 0,1 0 0,0 0 0,0 0 0,1 0 0,0 0 0,0 0 0,1 0 0,4 12-1,-5-17-213,0 1 0,1 0 0,-1-1 0,0 0 0,1 1 0,-1-1 0,1 0 0,0 0 0,0 0 0,0 0 0,0 0 0,0 0 0,1-1 0,-1 1 0,0-1 0,1 1 0,-1-1 0,1 0 0,-1 0 0,1 0 0,0 0 0,-1 0 0,1-1 0,0 1 0,0-1 0,3 0 0,12 0-4219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21 373 5504,'-1'-11'1229,"-1"-1"0,1-11-1,-3-18 1486,3 10-1349,1 18-26,-1 8-289,-1 7 136,-3 9-425,3 5-460,1 0 1,1-1-1,1 20 0,0 2 238,0-29-474,0 0 0,1-1 1,-1 1-1,6 13 0,0 4 217,26 141 369,-21-91-587,32 99-1,-35-147-65,66 189 37,-55-169 24,1-1-1,40 64 0,-56-103 10,-1-1-1,1 0 0,0-1 0,10 10 0,-14-14-45,0 0 0,1 0 0,-1 0 0,1 0 0,-1-1 1,0 1-1,1 0 0,-1-1 0,1 1 0,-1-1 0,1 0 0,2 1 0,-3-1-9,-1 0 0,1 0 0,0 0 0,0-1-1,0 1 1,0 0 0,-1 0 0,1-1 0,0 1 0,0 0-1,-1-1 1,1 1 0,0-1 0,-1 1 0,1-1 0,0 0 0,-1 1-1,1-1 1,-1 1 0,1-1 0,-1 0 0,1 0 0,-1 1-1,1-2 1,3-7 0,0 0 0,-1-1-1,0 1 1,-1 0-1,0-1 1,0 0-1,-1 1 1,0-1 0,-1 0-1,0 1 1,0-1-1,-1 0 1,-3-10-1,-4-16 20,-1 0-1,-17-39 1,7 24-25,-93-366-980,109 405 911,-41-207-611,-7-22 354,50 231 299,-1 0-1,1 0 1,1-18 0,0 18-27,0 10 49,0-1 0,0 1 0,-1-1 1,1 0-1,0 1 0,0-1 0,0 0 0,1 1 0,-1-1 0,0 1 0,0-1 1,0 0-1,0 1 0,1-1 0,-1 1 0,0-1 0,0 1 0,1-1 1,-1 0-1,0 1 0,1-1 0,-1 1 0,1 0 0,-1-1 0,1 1 0,-1-1 1,1 1-1,-1 0 0,1-1 0,-1 1 0,1 0 0,-1-1 0,1 1 0,-1 0 1,1 0-1,0 0 0,-1 0 0,1-1 0,0 1 0,-1 0 0,1 0 0,-1 0 1,1 0-1,0 0 0,-1 1 0,1-1 0,-1 0 0,1 0 0,0 0 1,-1 0-1,2 1 0,3 1 86,1 1 1,-1-1-1,0 1 1,7 4-1,-8-3 36,17 8 167,0 0 0,1-1 0,0-1 1,0-1-1,1-1 0,25 5 0,34 1-21,-1-4 0,105 1 0,205-31-89,-296 12-79,576-55 1141,-375 39-630,5 9-426,4 18-22,4 9-128,356 3 763,-500-14-738,-92-2 68,-72 2-177,0-1 0,1 0 0,-1-1 0,0 1 1,0 0-1,0 0 0,1 0 0,-1-1 0,0 1 0,0 0 0,0-1 0,0 1 0,1-1 0,-1 0 0,0 1 0,0-1 0,0 0 0,0 0 1,0 1-1,-1-1 0,1 0 0,0 0 0,0 0 0,0 0 0,0-2 0,-1 2-295,1 0-1,-1-1 0,0 1 1,1 0-1,-1-1 1,0 1-1,0-1 0,0 1 1,0-1-1,0 1 1,-1 0-1,1-1 0,0 1 1,-1-1-1,1 1 1,-1 0-1,1 0 0,-1-1 1,1 1-1,-1 0 1,-1-2-1,-7-9-5123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 9856,'-3'-2'663,"1"0"1,-1 1 0,1-1-1,-1 1 1,0 0 0,0 0-1,0 0 1,-5-1 0,6 2-435,-1 0 0,1 0 0,0 0 0,0 0 0,0 1-1,0-1 1,0 1 0,-1-1 0,1 1 0,0 0 0,0 0 0,1 0 0,-4 2 0,-2 2-92,1-1 1,-1 1-1,2 1 0,-1-1 0,0 1 1,1 0-1,0 0 0,1 0 1,-1 1-1,-5 12 0,0 3 40,0 2-1,-5 24 1,8-26-25,0 2-80,0 0 1,2 1-1,0-1 1,2 1-1,1 1 0,1 46 1,2-65-44,0 1 0,1-1 1,-1 1-1,1-1 1,1 0-1,0 0 0,0 0 1,0 0-1,0 0 1,1-1-1,1 1 0,-1-1 1,1 0-1,0-1 1,0 1-1,0-1 0,11 8 1,-7-7 83,1 0 0,-1 0 0,1-1 1,1-1-1,-1 1 0,1-2 0,0 1 1,0-2-1,0 1 0,0-1 0,14 0 1,-5-2 72,-1 0 0,1-1 0,0-1 0,-1-1 0,0-1 0,1-1 1,-1 0-1,-1-1 0,29-14 0,-42 17-136,0 0 0,0 0 1,0 0-1,-1 0 0,1-1 0,-1 0 0,0 0 1,0 0-1,0-1 0,0 1 0,-1-1 1,6-10-1,-3 1 7,0 0-1,-1 0 1,5-20 0,-6 17-29,0-1 0,-1 0 1,-1 0-1,-1 0 0,-1 0 1,0 0-1,-3-19 0,1 23-27,-1-1 0,0 1 0,-1 0 0,-1 1-1,0-1 1,-1 1 0,0 0 0,-1 0 0,-10-13 0,13 20-42,-2 0 1,1 0 0,0 1 0,-1-1 0,0 1 0,0 1-1,-1-1 1,0 1 0,1 0 0,-1 1 0,-14-5 0,5 2-259,-1 2 1,0 0 0,0 1 0,-20-2-1,25 5-130,-1-1 1,0 1-1,1 1 0,-16 3 0,22-3-32,1 0-1,-1 1 1,0-1 0,1 1 0,0 1-1,-1-1 1,1 1 0,0 0-1,0 0 1,0 0 0,-6 6-1,-12 21-4481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9216,'9'0'2488,"39"0"4223,80 4-4428,259-1-230,26-33-810,-218 14-1030,222-42 100,-27 1-4402,-385 57 3569,17-1-1627,-22 1 1950,1 0 0,0 0 0,-1 0 1,1 0-1,0 0 0,-1 0 1,1 0-1,-1 1 0,1-1 0,-1 0 1,1 0-1,0 1 0,-1-1 1,1 0-1,-1 1 0,1-1 0,-1 0 1,1 1-1,-1-1 0,1 1 1,-1-1-1,0 1 0,1-1 0,-1 1 1,0-1-1,1 1 0,-1 0 1,1 10-3836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8320,'-2'-3'805,"1"1"-391,0 0 0,0 0 1,0 0-1,1 0 0,-1 0 0,0 0 0,1-1 0,-1 1 0,1 0 0,0 0 0,0 0 0,0 0 0,0-4 0,1 6-154,1 0 0,-1 0 0,0 0 1,1 1-1,-1-1 0,0 0 0,0 1 0,1-1 0,-1 1 0,0-1 0,0 1 0,2 0 0,2 3-41,0 0 0,0 0 0,-1 1 0,0-1 0,0 1 0,0 0 0,0 0 0,-1 0 0,1 1-1,-2-1 1,1 1 0,0-1 0,-1 1 0,0 0 0,-1 0 0,3 12 0,-1 6 68,-1 0 1,-2 0-1,-1 25 1,0-39-200,-7 105 286,-1 38-508,9-148 41,0 0 0,1 1 0,0-1-1,-1 0 1,2 0 0,-1 0 0,1 0 0,-1 0-1,1 0 1,5 8 0,-6-11-157,1 0-1,-1 0 1,0-1-1,1 1 1,0 0-1,-1-1 1,1 1 0,0-1-1,0 0 1,0 1-1,0-1 1,0 0-1,0 0 1,0 0 0,0-1-1,0 1 1,0 0-1,1-1 1,-1 0 0,0 1-1,0-1 1,1 0-1,-1 0 1,0 0-1,0 0 1,1-1 0,3 0-1,14-8-3007,-5-5-758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49 11136,'0'-3'510,"1"0"0,-1 0 0,1 0 0,0 0 0,-1 0 0,1 0 0,1 0 0,-1 1 0,0-1 0,1 0-1,-1 1 1,1-1 0,0 1 0,-1-1 0,5-2 0,-5 4 504,-11 6 1023,-10 14-1777,1 0 0,1 2 0,0 0 0,2 1 0,1 0 0,0 2 0,2-1 0,1 2 0,0 0 0,2 0 0,-13 50 0,0 28 289,20-82-370,0 0 1,1 42 0,3-54-171,0 0-1,0 0 1,1-1 0,0 1-1,0 0 1,1-1 0,0 1-1,1-1 1,0 0-1,5 8 1,-6-11-4,1-1-1,0 1 0,0 0 1,0-1-1,0 0 1,0 0-1,1 0 1,0-1-1,0 1 0,0-1 1,0 0-1,0-1 1,1 1-1,-1-1 1,1 0-1,7 1 1,2-1 6,-1 0 1,1-1 0,0-1 0,-1 0-1,1-2 1,0 1 0,-1-2 0,26-6-1,-24 4 5,0-1 1,0 0-1,0-1 0,-1-1 0,0 0 0,0-1 0,17-14 0,-28 19 18,0 1 0,-1-1 0,1 0 0,-1 0 0,1 0 0,-1 0 0,-1 0 0,1-1-1,-1 1 1,3-7 0,-4 9-15,0 0-1,-1 0 0,0 0 1,1-1-1,-1 1 0,0 0 0,0 0 1,0 0-1,0 0 0,0 0 1,-1 0-1,1 0 0,0 0 0,-1 0 1,0 0-1,0 0 0,1 0 1,-1 0-1,0 0 0,0 0 0,-1 1 1,1-1-1,0 0 0,0 1 1,-1-1-1,1 1 0,-3-2 0,-2-1-6,-1 0 0,1 0 0,-1 1 0,1 0 0,-1 0 0,0 1 0,0 0 0,0 0 0,0 1 0,0 0 0,-1 0 0,1 0 0,0 1 0,-1 0 0,-8 2 0,-5 0-90,-1 1 0,1 2 1,0 0-1,-20 8 0,30-9-211,2-1-413,0 0-1,0 0 0,1 1 0,-16 10 1,20-9-2541,10-1-2671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7296,'-1'0'122,"1"0"1,0-1-1,0 1 1,-1 0-1,1-1 1,0 1-1,0 0 1,0-1 0,0 1-1,0-1 1,-1 1-1,1 0 1,0-1-1,0 1 1,0 0-1,0-1 1,0 1-1,0-1 1,0 1-1,0 0 1,0-1-1,0 1 1,0-1-1,1 1 1,-1 0-1,0-1 1,0 1 0,0 0-1,0-1 1,1 1-1,-1 0 1,0-1-1,1 0 229,0 1 0,0-1 0,0 1 0,0 0 0,-1-1 0,1 1 0,0 0 0,0 0 0,0-1 0,0 1-1,0 0 1,2 0 0,2 0 366,-1 0-1,1 1 0,0-1 0,8 3 0,22 7-62,1-1 0,1-3 1,-1 0-1,1-3 0,58-1 0,-87-2-706,18 0-449,1 1-1,38 6 0,-65-7 348,1 0-1,0 0 1,-1 0-1,1 0 1,-1 0 0,1 0-1,0 0 1,-1 0-1,1 1 1,-1-1 0,1 0-1,0 0 1,-1 1-1,1-1 1,-1 0 0,1 1-1,-1-1 1,1 0-1,-1 1 1,0-1 0,1 1-1,-1-1 1,0 1-1,1-1 1,-1 1 0,0-1-1,1 1 1,-1 0-1,0-1 1,0 1 0,0-1-1,1 2 1,-2-1-483,1 1 0,0 0 1,-1-1-1,1 1 0,-1 0 0,0-1 1,0 1-1,-1 2 0,1-2 413,-12 18-4176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9728,'-25'15'3120,"24"-15"-3035,1 1 1,-1 0-1,1 0 0,-1-1 1,1 1-1,-1 0 1,1 0-1,0-1 1,0 1-1,-1 0 1,1 0-1,0 0 1,0 0-1,0-1 1,0 1-1,0 0 0,0 0 1,0 0-1,0 0 1,0 0-1,0-1 1,1 1-1,-1 0 1,0 0-1,0 0 1,1 0-1,-1-1 1,1 1-1,0 1 1,0-1 214,0 1-56,0 0 0,0-1 1,0 1-1,1 0 1,-1-1-1,1 1 1,-1-1-1,1 0 1,0 1-1,-1-1 0,1 0 1,0 0-1,0 0 1,0 0-1,0-1 1,2 2-1,34 7 1679,-31-8-1522,148 18 2326,15 3-2312,-144-16-460,44 7-1244,-62-12 287,-1 0 0,1-1 0,0 0 0,-1-1 0,1 0 0,-1 0 0,9-2 1,3-4-4039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6656,'-3'0'625,"3"0"-535,-1 0 0,1 0-1,0 0 1,-1 0 0,1 0-1,-1-1 1,1 1 0,-1 0-1,1 0 1,-1 0 0,1 0-1,0 0 1,-1-1 0,1 1-1,-1 0 1,1 0-1,0-1 1,-1 1 0,1 0-1,0 0 1,-1-1 0,1 1-1,0 0 1,0-1 0,-1 1-1,1-1 1,0 0 0,0 1 646,0 0 10,0 0-84,2-1-10,1 0 1,0 1 0,-1 0 0,1 0 0,0 0 0,0 0 0,4 1-1,3 0 141,102-2 1407,176 6-1610,-252-2-1089,57 4 1323,-30-5-6749,-63-1 3317,0 1-1221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 8320,'38'-15'4928,"-37"15"-3888,-1 0-43,-5 4 1125,-40 33 77,24-20-1674,-32 32-1,42-38-494,0 0-73,0 1 0,-10 17 1,19-27 37,0 1 1,0 1-1,0-1 1,1 0-1,-1 0 1,1 1-1,0-1 1,0 0-1,0 1 1,0-1-1,1 1 1,-1 0-1,1-1 1,0 1-1,1 6 1,-1-9 7,1 0 0,-1 0 1,1 1-1,0-1 0,0 0 0,-1 0 1,1 0-1,0 0 0,0 0 0,0 0 1,0 0-1,0 0 0,0 0 1,0-1-1,1 1 0,-1 0 0,0 0 1,0-1-1,1 1 0,-1-1 0,0 0 1,1 1-1,-1-1 0,3 0 1,4 2-21,0-1 0,14 0 1,-19-1 17,33-1-49,55 8 1,-80-5 45,1 0 1,-1 1 0,1 0-1,-1 1 1,0 0-1,0 1 1,-1 1-1,18 10 1,-12-4 22,-1 1 1,-1 0-1,0 1 0,0 0 1,-2 1-1,16 24 0,-23-31 208,0 1-1,-1 0 0,-1 0 0,1 0 1,-1 0-1,-1 1 0,0-1 0,0 1 1,0 17-1,-2-24-111,0 1 1,0-1-1,-1 1 1,1-1-1,-1 1 1,0-1-1,0 1 0,0-1 1,-1 1-1,1-1 1,-1 0-1,0 0 1,0 0-1,-4 5 0,2-4-11,0 0 0,0 0 0,-1 0 0,1-1 0,-1 0 0,0 0 0,0 0 0,-7 3 0,-6 0-8,0 0 0,0-2 0,0 0 0,-29 3 0,-166 0-96,185-7-126,22 0-171,-21-1-584,26 1 682,0 0-1,0 0 1,0 0 0,0 0 0,0-1 0,0 1 0,0 0 0,0-1 0,0 1 0,1-1 0,-1 1 0,0-1 0,0 1 0,0-1 0,0 1 0,1-1 0,-1 0 0,0 0 0,1 1 0,-1-1-1,0-1 1,0 1 31,1 1 0,0-1-1,0 0 1,0 1-1,0-1 1,1 1-1,-1-1 1,0 1-1,0-1 1,0 1 0,0-1-1,0 1 1,1-1-1,-1 1 1,0-1-1,0 1 1,1-1 0,-1 1-1,0-1 1,1 1-1,-1-1 1,1 1-1,-1 0 1,0-1-1,1 1 1,0-1 0,1 0-455,7-8-3896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9088,'-18'-4'2981,"18"4"-2927,0 0 0,0 0 0,0 0 0,0 0 0,0 0 0,0 0 0,0 0 0,0 0 0,0-1 0,0 1 0,0 0 0,0 0 0,0 0 0,0 0 0,0 0 0,0 0 0,0 0 0,0-1 0,0 1 0,0 0 0,0 0-1,0 0 1,0 0 0,0 0 0,0 0 0,0 0 0,0 0 0,0-1 0,0 1 0,0 0 0,0 0 0,0 0 0,0 0 0,0 0 0,0 0 0,0 0 0,0 0 0,0 0 0,0-1 0,0 1 0,-1 0 0,1 0 0,0 0 0,0 0 0,0 0 0,0 0 0,0 0 0,0 0 0,0 0 0,0 0 0,0 0 0,-1 0 0,1 0 0,0 0 0,0 0 0,0 0 0,0 0 0,0 0 0,0 0 0,0 0 0,-1 0 0,1 0 0,0 0 0,0 0 0,7-3 1352,-6 2-1484,62-3 2222,81 2-582,-76 3-1327,20-1-495,123 0 847,-72 0-6103,-136 0 5016,-3 0 372,1 0 0,-1 0-1,1 0 1,-1 0 0,1 0-1,-1 0 1,1 0 0,-1 0-1,1 0 1,-1 0 0,1 0-1,-1 0 1,1 0-1,-1 0 1,0 0 0,1 1-1,-1-1 1,1 0 0,-1 0-1,1 0 1,-1 1 0,0-1-1,1 0 1,-1 1 0,0-1-1,1 0 1,-1 1-1,0-1 1,1 0 0,-1 1-1,0-1 1,0 1 0,1 0-1,0 12-3337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7808,'-3'4'5775,"-1"9"-4078,-2 2-1420,5-15-221,0 1 0,1 0 0,-1 0 0,1-1 0,-1 1 0,1 0 0,-1 0 0,1 0-1,0-1 1,-1 1 0,1 0 0,0 0 0,0 0 0,0 0 0,0 0 0,-1 0 0,1 0 0,0-1 0,1 1 0,-1 0 0,0 0 0,0 0 0,0 0 0,0 0 0,1 0 0,-1 0 0,0-1 0,1 1 0,-1 0 0,1 0 0,-1 0 0,1-1 0,-1 1-1,1 0 1,0-1 0,-1 1 0,1 0 0,0-1 0,-1 1 0,1-1 0,0 1 0,0-1 0,0 1 0,-1-1 0,1 0 0,0 1 0,0-1 0,0 0 0,0 0 0,0 0 0,1 0 0,7 2 313,1-1 1,-1 0-1,1 0 0,9-2 1,-8 1-23,367-23 1583,-92 2-1567,216-10 1525,-457 26-1865,168-13 179,1 16-432,-207 3-369,-1-1 1,1 1 0,0 0 0,-1 1 0,10 2-1,-16-4 515,0 0 1,0 0-1,0 0 0,1 0 0,-1 1 0,0-1 0,0 0 0,0 0 1,1 0-1,-1 0 0,0 0 0,0 0 0,0 0 0,1 0 0,-1 0 0,0 0 1,0 1-1,0-1 0,0 0 0,1 0 0,-1 0 0,0 0 0,0 0 1,0 1-1,0-1 0,0 0 0,0 0 0,0 0 0,1 1 0,-1-1 0,0 0 1,0 0-1,0 0 0,0 1 0,0-1 0,0 0 0,0 0 0,0 0 0,0 1 1,0-1-1,0 0 0,0 0 0,0 0 0,0 1 0,0-1 0,-1 0 1,1 0-1,0 1 0,-7 3-3113,-2 0-1048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6272,'30'-55'8549,"-28"44"-7361,-3 10-1087,1 0 0,0 1 0,0-1 0,0 0 0,0 1-1,0-1 1,0 0 0,1 1 0,-1-1 0,0 1 0,0-1 0,0 0 0,0 1 0,1-1 0,-1 1 0,0-1 0,1 1 0,-1-1-1,0 1 1,1-1 0,-1 1 0,1-2 0,1 1 98,-1 0 0,0 0-1,0 0 1,1 0 0,-1 0 0,1 0 0,-1 0-1,1 0 1,-1 0 0,1 1 0,0-1 0,-1 1-1,1-1 1,2 0 0,-3 2-148,0-1 1,0 0-1,0 1 0,0-1 1,0 1-1,0-1 0,0 1 1,0 0-1,0-1 0,0 1 1,0 0-1,0 0 0,-1 0 1,1-1-1,0 1 0,-1 0 1,1 0-1,0 0 0,-1 0 1,1 0-1,-1 0 0,0 0 1,1 1-1,-1-1 0,0 0 1,1 1-1,9 37 414,-1-1 0,3 41 1,2 3-145,-6-39-93,3 15 74,27 84 0,-8-50 328,-29-91-621,-1 1 1,1-1 0,-1 1-1,0-1 1,0 0 0,1 1 0,-1-1-1,0 1 1,0-1 0,-1 1-1,1-1 1,0 0 0,0 1 0,-1 1-1,0-3-142,1 1 1,0 0-1,-1-1 0,1 1 0,-1-1 1,1 1-1,-1-1 0,1 1 0,-1-1 0,1 1 1,-1-1-1,1 0 0,-1 1 0,0-1 1,1 0-1,-1 1 0,0-1 0,1 0 0,-1 0 1,0 0-1,1 1 0,-1-1 0,0 0 1,1 0-1,-2 0 0,0 0-2272,3-1-1827,2-1 1627,-2 2-1859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9472,'-9'0'928,"-6"-2"1595,26 1-508,26 0 508,43-9 0,-41 5-1761,32-6 784,-26 4-333,45-2 1,-84 9-1159,114 0 838,-103 1-775,1 1 1,-1 1 0,0 0 0,31 11 0,-43-13-70,-1 1-1,0 0 1,0 0 0,0 0 0,0 0 0,-1 1 0,1-1 0,0 1 0,-1 0 0,0 0 0,0 0 0,0 0 0,0 1 0,0 0 0,-1-1 0,1 1 0,-1 0 0,0 0 0,0 0 0,-1 0 0,1 0 0,-1 1 0,0-1 0,0 0 0,0 1 0,-1-1 0,1 1 0,-1-1 0,0 0 0,-1 1 0,1-1-1,-2 8 1,-1 2 33,-1-1-1,0 0 0,-1 0 0,-1 0 0,-10 20 1,-45 61 105,43-68-142,-32 42-3,26-37-31,2 2 0,-32 60 0,51-87-8,0 1 0,0-1-1,1 1 1,0 0 0,1 0 0,-1 0-1,1 0 1,0 11 0,1-15 1,1-1 0,-1 1 0,0 0-1,1 0 1,0-1 0,0 1 0,0 0 0,0-1 0,0 1 0,0 0 0,0-1 0,1 0 0,-1 1 0,1-1 0,0 0 0,0 0-1,0 0 1,0 0 0,0 0 0,0 0 0,1-1 0,-1 1 0,0-1 0,5 3 0,7 1 44,0-1 0,0 0 0,1-1 0,-1 0 0,1-1 0,0-1 0,18 0 0,9 1 16,78 6 63,128 11-212,-243-18-152,0-1 157,1 1 0,-1 0 0,0 0 0,6 2 0,-10-3-81,0 0 1,-1 1-1,1-1 1,-1 0-1,1 1 1,0-1-1,-1 0 1,1 1-1,-1-1 1,1 1-1,-1-1 1,1 1-1,-1-1 1,0 1-1,1-1 1,0 2-1,-1-2-151,0 1 0,0 0 0,0-1 1,0 1-1,0-1 0,0 1 0,0 0 0,0-1 0,0 1 0,0-1 0,0 1 0,-1 0 0,1-1 0,0 1 0,0-1 0,-1 1 0,1-1 0,0 1 0,-1-1 0,1 1 0,-1 0 0,-4 6-5527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436 243 6528,'77'-76'8517,"-60"58"-7061,-15 16-1291,0 0 1,0 0 0,0-1-1,-1 1 1,1 0-1,-1-1 1,1 0-1,-1 1 1,0-1-1,0 1 1,0-1 0,0 0-1,-1 0 1,1 0-1,-1 1 1,1-1-1,-1 0 1,0 0 0,-1-4-1,0 3 38,1 1-1,-2 0 1,1-1 0,0 1 0,-1 0-1,1 0 1,-1 0 0,0 0-1,0 0 1,0 0 0,-1 0-1,1 1 1,-1-1 0,1 1 0,-5-4-1,0 1-27,-1 0 0,1 1-1,-1-1 1,1 2 0,-1-1 0,0 1-1,-1 0 1,1 0 0,0 1-1,-1 1 1,1-1 0,-1 1-1,0 1 1,-11 0 0,10 0-130,0 2 1,1-1-1,-1 2 0,0-1 1,1 1-1,-1 1 1,1-1-1,0 2 0,0-1 1,1 1-1,-1 1 0,-10 8 1,-1 3-24,1 1 0,-28 35 0,-26 46-88,58-76 63,0 0 1,2 0-1,0 2 0,-10 28 1,20-45 42,0 1 1,1-1-1,0 0 1,0 1-1,1-1 0,0 1 1,1 0-1,0-1 1,0 1-1,1 0 1,0-1-1,0 1 0,1-1 1,0 0-1,0 1 1,1-1-1,5 9 1,-4-9 31,1 1 1,1-1 0,-1-1-1,1 1 1,1-1 0,-1 0-1,1-1 1,1 1 0,8 5 0,-5-5-15,0 0 0,1-1 0,0 0 0,0-1 1,24 6-1,4-3 1,-1-2-1,1-2 1,53 0 0,-77-4-37,249 1 75,-151-1-82,-90 0 143,26-5 0,-13-2-1462,-6-4-3985,-29 11 1833,-2 7-2085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13 155 10368,'-4'-2'-20,"-2"-2"4956,4 3 134,6 4-2614,-1-2-2204,0 1 0,0-1 0,1 1 0,-1-1 0,0 0 0,1 0 0,-1 0 0,7 0 0,33 0 499,-30-1-469,63-4 600,99-18-1,-43 4-511,576-18 644,-543 37-897,192-3 112,-348 2-209,11-1 48,32-4 0,-47 4-55,0 0 0,0 0 0,-1 0 1,1-1-1,-1 0 0,1 0 0,-1 0 0,1 0 0,-1-1 0,0 0 0,0 0 0,4-3 0,-7 4-48,0 1-1,0 0 1,0 0 0,-1 0 0,1-1 0,0 1 0,-1 0 0,1-1-1,-1 1 1,1-1 0,-1 1 0,0 0 0,1-1 0,-1 1-1,0-1 1,0 1 0,0-1 0,0 1 0,-1-3 0,1 3-94,0 0 1,-1 0 0,1 0 0,0 1 0,-1-1 0,1 0-1,0 0 1,-1 0 0,0 1 0,1-1 0,-1 0 0,1 1-1,-1-1 1,0 0 0,1 1 0,-1-1 0,0 1 0,0-1-1,1 1 1,-1 0 0,0-1 0,0 1 0,0 0-1,0-1 1,1 1 0,-1 0 0,0 0 0,0 0 0,0 0-1,0 0 1,0 0 0,0 0 0,0 0 0,0 0 0,-11 2-1735,1 1-1,0 0 1,0 1 0,0 0 0,-13 8 0,0-1-910,-15 5-1328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419 205 7296,'1'-1'279,"0"-1"0,0 0 0,0 0 0,0 1 0,1-1 0,-1 1 0,0-1 1,1 1-1,-1 0 0,1 0 0,0-1 0,-1 1 0,1 0 0,0 0 0,2 0 0,3-4 818,3-1-397,-1-1 0,1 0-1,-2 0 1,1-1 0,-1 0 0,0-1-1,-1 0 1,0 0 0,9-15-1,-15 22-572,0 1-1,-1-1 1,1 0-1,0 0 0,0 0 1,-1 0-1,0 0 1,1 0-1,-1 0 1,0 0-1,0 0 0,0 0 1,0 0-1,0 0 1,0 0-1,-1 0 0,1 0 1,-1 0-1,1 0 1,-1 0-1,0 0 1,0 0-1,0 0 0,0 1 1,0-1-1,0 0 1,0 1-1,-1-1 0,1 0 1,0 1-1,-1 0 1,0-1-1,1 1 1,-3-1-1,0-1 25,-1 0-1,0 1 1,1 0 0,-1 0-1,0 0 1,0 1 0,0-1 0,0 1-1,-1 0 1,1 1 0,0-1-1,-9 1 1,-6 3-65,-1 0-1,1 1 0,0 1 1,0 1-1,0 1 0,1 0 1,0 2-1,-18 10 0,13-4 1,0 0-1,1 2 0,1 1 1,0 0-1,-26 30 0,38-35-88,0 0 0,0 0 1,1 1-1,1 0 0,1 1 0,0-1 0,-9 31 0,12-31 2,0 0-1,1 1 1,1-1-1,0 1 0,1 0 1,1-1-1,0 1 0,5 28 1,-4-38-3,0 1 0,0 0-1,1-1 1,0 1 0,1-1 0,-1 0 0,1 0 0,0 0 0,4 6 0,-4-8 0,-1-1 1,1 1 0,0 0 0,0-1 0,0 0 0,0 1 0,0-1 0,0 0 0,0-1 0,1 1 0,-1-1-1,1 1 1,0-1 0,-1 0 0,6 0 0,0 0 10,1 0 0,0-1 0,0-1 0,0 0 0,0 0 1,0-1-1,0 0 0,-1 0 0,14-7 0,7-3 24,44-26 0,-38 17-18,-2-2 0,0-1 0,-2-1 0,50-51-1,-61 56 45,-11 11 30,-1-1 0,0 0 0,9-12 0,-16 19-38,0 0 1,0 0 0,-1 0-1,1-1 1,-1 1 0,0 0-1,0 0 1,0-1-1,0 1 1,0-1 0,-1 1-1,0-1 1,1 1 0,-1-1-1,-1 1 1,0-7-1,1 9-37,0 1-1,0-1 0,0 1 0,0-1 0,-1 1 1,1-1-1,0 0 0,0 1 0,-1-1 0,1 1 0,0 0 1,0-1-1,-1 1 0,1-1 0,-1 1 0,1-1 0,0 1 1,-1 0-1,1-1 0,-1 1 0,1 0 0,-1-1 0,1 1 1,-1 0-1,1 0 0,-2-1 0,2 1-9,0 1-1,-1-1 1,1 0-1,0 0 1,-1 0 0,1 0-1,-1 0 1,1 0-1,0 1 1,-1-1-1,1 0 1,0 0-1,0 1 1,-1-1 0,1 0-1,0 0 1,-1 1-1,1-1 1,0 0-1,0 1 1,0-1 0,-1 0-1,1 1 1,0-1-1,0 0 1,0 1-1,0-1 1,0 1-1,0-1 1,0 0 0,0 1-1,0-1 1,0 0-1,0 1 1,0-1-1,0 1 1,0-1 0,0 1-1,1 10 18,0 0 0,0 1 0,1-1 0,1 0 0,0 0-1,1-1 1,0 1 0,7 13 0,-3-9-3,0-1 0,1 0 0,1 0 1,0-1-1,14 14 0,7 1 35,1-2 0,1-2 0,1-1 1,57 30-1,-84-50-852,-9-7-3091,1 3 2914,0 0 1,0 0 0,0 0-1,1 0 1,-1 0 0,0 0 0,1 0-1,-1 0 1,1-1 0,-1 1-1,1-2 1,0-4-3972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9344,'-1'0'227,"0"0"1,1 0 0,-1 0-1,0 0 1,0 0 0,1-1-1,-1 1 1,0 0 0,0 0-1,1-1 1,-1 1 0,0 0-1,1-1 1,-1 1 0,0-1-1,1 1 1,-1-1 0,1 1-1,-1-1 1,1 1 0,-1-1-1,1 1 1,-1-1 0,1 0-1,0 1 1,-1-1 0,1 0-1,0 1 1,-1-1 0,1 0-1,0-1 1,-1 2-51,1 0 0,-1 0 0,1 0 0,0 0 0,-1 1 0,1-1 0,-1 0 0,1 0 0,0 0 0,-1 1 0,1-1 0,-1 0 0,1 0 0,0 1 0,-1-1 0,1 0 0,0 1 0,0-1 0,-1 0 0,1 1 0,0-1 0,0 1 0,-1-1 0,1 0 0,0 1 0,0 0-107,0 0 0,0 0 0,0-1 1,0 1-1,0 0 0,1 0 0,-1-1 0,0 1 0,1 0 0,-1-1 0,0 1 0,1 0 0,-1-1 0,1 1 0,-1-1 0,1 1 0,-1-1 0,1 1 0,-1-1 0,2 2 0,17 6 735,-8-6-557,1-1-1,11 1 0,-17-2-134,240 2 835,-130-3-856,71 9-167,-175-5-532,-11-3 513,-1 0 1,0 0-1,0 0 1,1 0 0,-1 0-1,0 0 1,0 0-1,1 0 1,-1 0 0,0 1-1,0-1 1,1 0-1,-1 0 1,0 0 0,0 0-1,0 0 1,1 1-1,-1-1 1,0 0 0,0 0-1,0 0 1,0 1-1,1-1 1,-1 0 0,0 0-1,0 1 1,0-1-1,0 0 1,0 0 0,0 1-1,0-1 1,0 0-1,0 0 1,0 1 0,0-1-1,0 0 1,0 0-1,0 1 1,0-1 0,0 0-1,0 1 1,0-1-1,-3 5-3394,2 6-1759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11136,'0'0'124,"0"1"0,0-1 0,-1 0 0,1 0 0,0 0 0,0 1 0,0-1 0,0 0 0,0 0 0,0 0 0,0 1 0,0-1 0,0 0 0,0 0 0,0 1 0,0-1 0,0 0 0,0 0 0,0 0 0,0 1 0,0-1 0,0 0 0,1 0 0,-1 1 0,0-1 1,0 0-1,0 0 0,0 0 0,0 0 0,0 1 0,1-1 0,-1 0 0,0 0 0,11 4 1513,20-3-427,-25-1-387,111-7 1857,-77 3-2355,1 2-1,50 3 1,-21 8-170,3 1-739,-25-8-3275,-34-2 1086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10496,'-28'5'3612,"23"-4"-2938,0-1 1,0 1-1,0 0 1,1 0-1,-1 0 1,0 1-1,-7 3 0,12-4-636,0-1-1,0 0 1,0 1-1,0-1 1,0 0-1,0 1 1,1-1 0,-1 0-1,0 0 1,0 1-1,1-1 1,-1 0-1,0 0 1,0 1-1,1-1 1,-1 0-1,0 0 1,0 0-1,1 0 1,-1 0-1,0 1 1,1-1-1,-1 0 1,0 0-1,1 0 1,-1 0-1,0 0 1,1 0-1,14 5 321,30 3 1872,89 5 0,50-13-853,-94-1-1300,-21 2-37,13 0-146,-55-1-4097,0-2-3671,-27 2 3330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 12032,'2'-2'1135,"-1"2"-811,0-1-1,-1 0 0,1 0 1,0 1-1,0-1 1,-1 1-1,1-1 0,0 1 1,0-1-1,0 1 1,0-1-1,0 1 0,0 0 1,0-1-1,-1 1 1,1 0-1,0 0 0,0 0 1,0 0-1,0 0 1,2 0-1,-6 2 20,0 1-1,0-1 1,1 1-1,-1 0 1,1-1 0,-1 1-1,1 0 1,-2 5-1,-3 2-134,-9 16-203,0 0 0,2 1 0,1 1 0,-14 43 1,20-51-11,3-11-2,1 0 0,0 0 0,1 0 0,0 1-1,-2 15 1,4-24 5,0-1 0,0 1 0,0-1 0,0 1 0,1-1 0,-1 1 0,0-1 0,0 1 0,1-1 0,-1 1 0,0-1 0,0 1 0,1-1 0,-1 1 0,1-1-1,-1 1 1,0-1 0,1 0 0,-1 1 0,1-1 0,-1 0 0,1 1 0,-1-1 0,1 0 0,-1 0 0,1 0 0,-1 1 0,1-1 0,-1 0 0,1 0 0,-1 0 0,1 0 0,0 0 0,-1 0 0,1 0-1,-1 0 1,1 0 0,0 0 0,24-4-110,-4-2 73,-8 2 42,0 0-1,0 1 1,0 0 0,0 1-1,1 1 1,-1 0-1,1 1 1,14 1-1,-15 1-5,0 1 0,-1 1 0,0 0 0,0 1-1,0 0 1,0 1 0,-1 0 0,0 1 0,13 9-1,-5 0 15,-1 0 0,0 0-1,-1 2 1,14 19 0,-20-21 27,0-1 0,-1 1 0,-1 1 1,8 20-1,19 72 1429,-33-97-1135,0 0 0,-1 1 0,1 17-1,-3-27-255,1 0-1,-1 0 1,0 0 0,-1 1-1,1-1 1,-1 0-1,1 0 1,-1 0-1,0 0 1,0 0-1,0 0 1,0 0 0,-1 0-1,1-1 1,-1 1-1,0 0 1,0-1-1,-3 5 1,3-6-48,-1 0 0,1 0-1,0 1 1,0-1 0,-1 0 0,1-1 0,0 1 0,-1 0 0,1-1 0,-1 1 0,1-1-1,-1 0 1,-2 0 0,-35-4 107,27 2-106,-54-10-978,2-2 0,-73-26 0,134 39 757,-4-2-537,0 0 0,1 0 0,-1 0 0,-11-8 0,18 11 479,0-1 1,0 0-1,-1 0 1,1 0-1,0 1 1,0-1 0,0 0-1,0 0 1,1 0-1,-1 0 1,0-1-1,0 1 1,1 0-1,-1 0 1,0 0 0,1-1-1,-1 1 1,1 0-1,0-1 1,-1 1-1,1 0 1,0-1-1,0 1 1,0 0 0,0-1-1,0 1 1,0-1-1,0 1 1,0 0-1,1-1 1,-1 1-1,1 0 1,-1-1 0,1 1-1,-1 0 1,2-2-1,14-20-3920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10752,'-1'-1'320,"1"0"0,0 1 0,-1-1 0,1 0 0,-1 0 1,1 0-1,0 1 0,-1-1 0,1 0 0,0 0 0,0 0 0,0 0 0,0 0 1,0 0-1,0-1 0,0 1-171,0 1 0,1-1 0,-1 1 0,0 0 1,0-1-1,1 1 0,-1-1 0,0 1 0,1 0 0,-1-1 1,0 1-1,1 0 0,-1-1 0,0 1 0,1 0 0,-1 0 0,1-1 1,-1 1-1,1 0 0,-1 0 0,1-1 0,4 1 271,-1-1 0,0 0 0,1 1-1,-1 0 1,7 1 0,-1-1-377,109 0 954,144 21 0,-134-8-1004,3 1-2658,-127-13 2405,0-1-374,0 1 1,0 0-1,1 0 1,-1 1-1,0-1 1,0 1-1,0 0 0,8 5 1,6 11-4108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11392,'-9'-8'3146,"9"8"-3052,-1-1 1,1 1-1,0 0 0,0 0 1,0 0-1,0-1 1,0 1-1,0 0 0,0 0 1,0-1-1,0 1 1,0 0-1,0 0 1,0 0-1,0-1 0,0 1 1,0 0-1,0 0 1,1-1-1,-1 1 0,0 0 1,0 0-1,0 0 1,0-1-1,0 1 0,0 0 1,1 0-1,-1 0 1,0-1-1,2 0 313,0 0 0,0 0 0,0 0 1,1 0-1,-1 0 0,0 0 0,0 0 0,4 0 0,12-2 387,1 1 0,-1 0 0,27 1 0,-6 1-466,212-15 1009,-30 2-610,694 21 702,-644 4-1360,-262-11-109,0 0-268,-1-1 0,1 0-1,0 0 1,0-1 0,0 0-1,0 0 1,15-6 0,-19 4-1926,-7 1-26,-9 0-2377,-5 5 206,-12-2-81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 7040,'-1'-1'199,"1"1"1,0-1-1,-1 1 1,1-1-1,0 0 0,0 1 1,-1-1-1,1 0 1,0 1-1,0-1 1,0 0-1,0 1 0,0-1 1,0 0-1,0 0 1,0 1-1,0-1 1,0 0-1,1 1 1,-1-1-1,0 0 0,0 1 1,1-2-1,11-12 3068,-1 1-1673,-8 10-1353,-1-1 0,1 0 0,0 1 0,0-1 0,1 1 0,-1 0 0,1 0 0,-1 0-1,5-2 1,-6 4-172,-1 0-1,0 0 1,0 1 0,1-1-1,-1 0 1,0 1-1,1 0 1,-1-1-1,1 1 1,-1 0-1,0-1 1,1 1 0,-1 0-1,1 0 1,-1 0-1,1 0 1,-1 1-1,1-1 1,-1 0-1,0 1 1,1-1 0,-1 1-1,0-1 1,1 1-1,-1-1 1,0 1-1,1 0 1,-1 0-1,0 0 1,0-1-1,2 3 1,-3-2 4,1 1-1,0 0 1,0-1 0,0 1-1,-1 0 1,1-1-1,-1 1 1,1 0 0,-1 0-1,0 0 1,0-1 0,0 1-1,0 0 1,0 0 0,0 2-1,-6 25 521,3-19-425,0 1 0,1-1 0,0 1 0,1-1 1,0 1-1,1 17 0,0-25-159,0 0 1,1 0-1,0 0 1,-1 0-1,1-1 1,0 1-1,0 0 0,1 0 1,-1 0-1,1-1 1,-1 1-1,3 2 0,-2-3 5,-1-1-1,1 1 0,0-1 0,0 1 1,0-1-1,0 0 0,0 0 1,0 0-1,0 0 0,0 0 0,0-1 1,0 1-1,1 0 0,-1-1 0,0 0 1,0 0-1,1 1 0,2-1 1,27 0-2627,2 0-6993,-20 0 5164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26 123 10624,'-1'-1'237,"-2"-1"159,0 0-1,0 0 1,1 0-1,-1-1 0,1 1 1,0-1-1,-3-4 1,4 7-309,1-1 0,0 0 0,0 0 0,-1 0 1,1 0-1,0 0 0,0 1 0,0-1 0,0 0 1,0 0-1,0 0 0,0 0 0,1 0 1,-1 0-1,0 0 0,0 1 0,1-1 0,-1 0 1,0 0-1,1 0 0,-1 1 0,1-1 0,-1 0 1,1 0-1,-1 1 0,1-1 0,0 1 0,-1-1 1,1 0-1,0 1 0,-1-1 0,1 1 0,0-1 1,1 0-1,4-2 510,0-1 0,0 0 1,1 1-1,0 1 0,-1-1 0,12-2 0,45-6 971,-26 5-831,18-5-12,1 2-1,90-1 1,-129 10-573,1 0 1,-1 2 0,1 0 0,-1 1 0,0 1-1,0 1 1,0 0 0,-1 1 0,0 1-1,0 0 1,0 1 0,22 16 0,-30-18-71,0 0 1,0 1 0,-1 0-1,0 0 1,-1 1 0,1 0-1,-1 0 1,-1 1 0,0-1-1,0 1 1,0 0 0,-1 1-1,-1-1 1,0 1 0,0-1-1,-1 1 1,0 0 0,0 0-1,-1 0 1,-1 0 0,1 0-1,-2 0 1,1 1 0,-2-1-1,1 0 1,-1-1 0,-5 15-1,-5 4 6,-1 0 0,-1-1 1,-33 46-1,30-49-92,1 0 1,2 1 0,0 0 0,-14 40-1,26-58-18,0 0-1,0 0 1,1 0-1,0 1 0,0-1 1,1 12-1,0-17 0,0 1 0,1 0-1,-1 0 1,1 0 0,0 0 0,0 0-1,0-1 1,0 1 0,0 0-1,0-1 1,1 1 0,-1-1-1,1 1 1,0-1 0,0 0 0,0 0-1,0 0 1,0 0 0,4 3-1,1-1 31,1 0 0,-1 0 0,1-1-1,0 0 1,0 0 0,1-1 0,-1 0-1,0 0 1,1-1 0,8 0-1,18 0 104,41-4 0,-45 1-110,233 0 200,-131 4-635,-152-21-8173,13 9 2065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0 758 11776,'5'-29'3818,"-3"25"-2811,2 10-329,2 7 128,-1 2 0,-1-1 0,0 0-1,-1 1 1,1 17 0,3 83 942,-5-72-1440,2 709 1212,-8-488-667,16-21-357,-10-220-424,1-1 0,0 0 0,2 0 0,1 0 0,14 36 0,-4-28 75,-15-28-135,0 0 1,0-1-1,0 1 1,1-1-1,-1 1 1,1-1-1,-1 1 1,1-1-1,0 0 1,-1 0-1,1 0 1,2 1-1,2-1 20,0 0-1,-1 0 0,1-1 0,0 0 0,0 0 0,0 0 0,0-1 0,-1 0 0,1 0 0,6-2 0,-3 1 9,1-1 0,-1 0 0,1 0 0,-1 0 0,0-2 0,0 1 0,13-9 0,153-123 237,95-101-64,75-76-15,33-39-92,-16 27-63,-29 36-6,-63 64 17,-65 57-6,-58 47-32,-133 109-148,113-97-60,-95 78-2457,45-55 1,-63 67-1080,-12 12-485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8320,'-7'4'1516,"7"-4"-1380,1 0-1,-1 0 1,0 0 0,0 0-1,0 0 1,0 0-1,0 0 1,0 0-1,0 0 1,0 0-1,0 0 1,0 0-1,0 0 1,0 0-1,0 1 1,0-1-1,1 0 1,-1 0 0,0 0-1,0 0 1,0 0-1,0 0 1,0 0-1,0 0 1,0 0-1,0 0 1,0 0-1,0 0 1,0 0-1,0 0 1,0 0-1,0 0 1,0 1 0,0-1-1,0 0 1,0 0-1,0 0 1,0 0-1,0 0 1,0 0-1,0 0 1,0 0-1,0 0 1,0 0-1,0 0 1,0 0-1,0 0 1,0 1 0,0-1-1,0 0 1,0 0-1,0 0 1,0 0-1,0 0 1,-1 0-1,1 0 1,0 0-1,0 0 1,0 0-1,0 0 1,0 0-1,6 5 1348,-1-3-976,-1 1 0,1-1 0,0 0 1,0 0-1,1-1 0,-1 1 0,0-1 0,0-1 0,11 2 0,5 0 33,42 7 199,0-2 1,72-3-1,-113-5-604,1 0 0,38-8 0,-49 7-70,-11 2-74,-1 0-1,0 0 1,0 0 0,1 0-1,-1 0 1,0 0 0,0 0 0,0 0-1,1 0 1,-1 0 0,0 0-1,0 1 1,1-1 0,-1 0-1,0 0 1,0 0 0,1 0-1,-1 0 1,0 0 0,0 1-1,0-1 1,0 0 0,1 0 0,-1 0-1,0 0 1,0 1 0,0-1-1,0 0 1,0 0 0,1 0-1,-1 1 1,0-1 0,0 0-1,0 1 1,0-1-860,0 0-496,0 0-657,0 0-388,0 0-289,2 0-453,5-4-1498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8320,'0'-1'393,"-1"-1"43,1 0 0,0 1 0,0-1 0,0 0 0,0 1 0,1-1 0,-1 0 0,0 1-1,1-1 1,-1 1 0,1-1 0,0 1 0,-1-1 0,1 1 0,0-1 0,0 1 0,2-3-1,-3 4-318,0 0 0,0-1 0,0 1 0,0 0 0,0 0 0,1-1 0,-1 1-1,0 0 1,0 0 0,1-1 0,-1 1 0,0 0 0,0 0 0,1-1 0,-1 1-1,0 0 1,1 0 0,-1 0 0,0 0 0,0 0 0,1 0 0,-1-1 0,0 1-1,1 0 1,-1 0 0,0 0 0,1 0 0,-1 0 0,0 0 0,1 0 0,-1 0-1,0 0 1,1 1 0,-1-1 0,0 0 0,1 0 0,-1 0 0,1 1 26,0 0 1,0 0-1,0 0 1,-1 0-1,1 0 0,0 0 1,-1 0-1,1 0 1,-1 0-1,1 3 1,1 3 100,0 0 1,0 0-1,0 8 1,0 159 1246,-3-44-1180,14 51-170,1 41-84,-15-212-598,0 1 0,0-1 0,-1 0 0,-6 21 1,8-31-5011,0-1 5092,1 0 0,-1 0 1,1 0-1,0 0 0,-1 1 0,1-1 1,0 0-1,-1 0 0,1 1 0,0-1 1,1 0-1,11-4-3690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5632,'4'-47'8170,"-4"46"-7135,14-1 1247,-13 2-2168,1 1 0,-1-1 0,0 1 0,1-1 0,-1 1 0,0 0 0,1 0-1,-1 0 1,0 0 0,0 0 0,0 0 0,0 0 0,0 0 0,0 0 0,0 0-1,0 0 1,0 1 0,-1-1 0,1 0 0,1 3 0,1 4 174,-1 0-1,3 13 1,-3-15-135,25 154 860,-9-50-916,-9-59-44,4 104 0,-13-147-84,0 0 0,1 0 0,-1 0 0,1 0 0,5 15 0,-6-23-3,0 1 0,0-1 0,0 1 0,1-1 0,-1 1 0,0-1 0,0 1 0,1-1 0,-1 0 0,0 1 0,0-1 0,1 0 0,-1 1 0,1-1 0,-1 0 0,0 1 0,1-1 0,-1 0 0,1 0 0,-1 1 0,0-1 0,1 0 0,-1 0 0,1 0 0,-1 0 0,1 1 0,-1-1 0,1 0 0,-1 0 0,1 0 0,-1 0 0,1 0 0,-1 0 0,1 0 0,-1-1 0,1 1-1,-1 0 1,1 0 0,-1 0 0,1 0 0,-1-1 0,0 1 0,1 0 0,-1 0 0,1-1 0,-1 1 0,0 0 0,1-1 0,-1 1 0,1-1 0,0 0-336,1-1 0,-1 1-1,1 0 1,-1-1 0,0 1-1,0-1 1,0 0-1,0 1 1,0-1 0,0 0-1,0 0 1,0-2 0,0-12-4046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9216,'0'0'167,"0"0"0,0 0 0,0 0 0,0 0 0,0 0 0,0 0 0,0 0-1,0 0 1,0 0 0,0 0 0,0 0 0,-1 0 0,1 0 0,0 0 0,0 0 0,0 0 0,0 0 0,0 0 0,0 0 0,0 0 0,0 0 0,0-1 0,0 1 0,0 0 0,0 0 0,0 0 0,0 0 0,0 0 0,0 0 0,0 0 0,0 0 0,0 0 0,0 0 0,0 0 0,-1 0 0,7-10 1925,8-13-729,-11 19-1265,0 0 1,1 0-1,-1 1 0,1 0 0,0-1 0,0 1 1,0 1-1,0-1 0,1 0 0,-1 1 0,7-2 1,-2 1-54,-1 1 1,0 0-1,0 0 1,1 1-1,-1 1 1,11-1-1,8 3-89,0 1-1,1 1 0,29 10 0,-47-12 66,49 12-704,15 4-3818,-66-16 2090,0-1 1,0 0-1,12 0 1,-5-1-961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15 169 8576,'-7'-17'3391,"2"4"-1732,3 5 1115,2 7-1690,2 6-558,7 38 43,-2 1 0,3 82 0,3 23-447,-10-126-122,1-1 0,1 1 0,1-1 0,1-1 0,19 42 0,-24-60 8,0 0 0,0 1 0,0-1 0,0 0 0,1-1 0,0 1 0,-1 0 0,1-1 0,0 1 0,0-1 0,1 0 0,3 2 1,-5-3 4,-1 0 0,1-1 0,0 1 0,0-1 1,0 1-1,0-1 0,0 0 0,0 0 1,-1 0-1,1 0 0,0 0 0,0 0 0,0-1 1,0 1-1,0 0 0,0-1 0,0 0 1,-1 1-1,1-1 0,0 0 0,0 0 0,-1 0 1,1 0-1,-1 0 0,3-3 0,0 1-1,0-1-1,-1 0 1,0 0-1,0 0 1,0-1-1,-1 1 1,1-1-1,-1 1 1,0-1-1,0 0 0,-1 0 1,1 0-1,0-7 1,0-8-4,0 1-1,-1-24 1,-1 40-5,-3-65-2,-3 1 0,-2 1 0,-4-1 0,-39-126 0,45 172-1,4 13 0,0 1 0,-1 0 0,1 0 0,-1 0 0,0 0 0,-7-10 0,10 17-1,0 0 0,0 0-1,0 0 1,0 0-1,0-1 1,0 1-1,-1 0 1,1 0-1,0 0 1,0 0 0,0 0-1,0-1 1,0 1-1,0 0 1,0 0-1,0 0 1,-1 0 0,1 0-1,0 0 1,0 0-1,0 0 1,0 0-1,0 0 1,-1-1 0,1 1-1,0 0 1,0 0-1,0 0 1,0 0-1,-1 0 1,1 0 0,0 0-1,0 0 1,0 0-1,0 0 1,0 0-1,-1 0 1,1 0 0,0 1-1,0-1 1,0 0-1,0 0 1,-1 0-1,1 0 1,0 0 0,0 0-1,-3 10 68,4 13 1002,-1-21-995,1 0 0,0-1 0,-1 1 0,1-1-1,0 1 1,0 0 0,0-1 0,0 0 0,0 1 0,1-1 0,-1 0 0,0 0-1,1 1 1,-1-1 0,1 0 0,-1 0 0,1-1 0,-1 1 0,1 0 0,2 0 0,2 1 106,1 0-1,1 0 1,11 0 0,-11-1-105,43 3 138,52-4 0,-48-1-177,604-14 221,-428 4-102,-174 10 346,-34 1-1411,-19 0-1163,-6 0-1585,-28 0-1322,15 0 875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7552,'0'-1'433,"1"-1"0,0 1 1,-1 0-1,1-1 0,0 1 1,0 0-1,0-1 0,-1 1 1,1 0-1,1 0 0,-1 0 1,0 0-1,0 0 0,0 0 1,0 0-1,1 0 0,-1 0 1,1 1-1,2-2 0,-4 2-393,0 0-1,1 0 0,-1 0 1,0 0-1,1 0 1,-1 0-1,0 0 1,1 0-1,-1 0 0,0 0 1,1 0-1,-1 0 1,0 0-1,1 0 0,-1 0 1,0 0-1,1 0 1,-1 0-1,0 1 1,1-1-1,-1 0 0,0 0 1,0 0-1,1 1 1,-1-1-1,0 0 0,0 0 1,1 1-1,-1-1 1,0 0-1,0 1 1,0-1-1,1 0 0,-1 0 1,0 1-1,0-1 1,0 0-1,0 1 1,0-1-1,0 0 0,0 1 1,2 16 581,-5-4-430,-1 0-1,0 0 0,-1-1 0,-10 21 0,-6 12 145,18-37-264,0 0 0,1 0 0,0 0-1,0 0 1,0 16 0,1-22-43,1 0-1,0 0 0,0 0 0,1 0 1,-1 0-1,0 0 0,1-1 0,-1 1 0,1 0 1,0 0-1,-1 0 0,1 0 0,0-1 1,0 1-1,0 0 0,0-1 0,1 1 1,-1-1-1,0 1 0,1-1 0,-1 1 0,1-1 1,-1 0-1,1 0 0,0 0 0,-1 0 1,1 0-1,0 0 0,2 0 0,3 1 36,0 0 0,0-1 0,0 0 0,1 0-1,-1-1 1,0 0 0,0 0 0,12-2 0,0-2-24,0 0 0,18-7 0,-15-1-1564,-21 12-86,-1-4-3114,0 3 576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9216,'-1'99'10695,"0"4"-8630,-1 111-2938,1-213 862,1 1 0,0-1 1,0 0-1,1 1 0,-1-1 0,0 0 0,0 0 0,0 1 0,1-1 0,-1 0 0,1 0 0,-1 0 0,1 1 0,0-1 0,-1 0 0,1 0 0,0 0 0,1 1 0,-1-1-170,13-18-6880,-6 10 2912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8576,'0'-1'289,"0"0"0,0-1 0,0 1 0,0 0 1,0 0-1,0-1 0,0 1 0,1 0 0,-1 0 1,1-1-1,-1 1 0,1 0 0,-1 0 0,1 0 0,0 0 1,0 0-1,1-2 0,-1 2 1007,-1 1-75,-1 5-781,0 0-1,0-1 1,0 1-1,0 0 1,-1-1-1,-3 7 1,-1 7-189,-4 16-165,2 0 0,1 0 0,1 1 0,3 0 1,0 0-1,4 53 0,1-70-184,8 32 0,-1-7-2517,-8-34 1282,0-1-2324,3 0-3289,0-4 3448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9088,'0'0'75,"0"0"0,0 0 0,0 0 0,-1 0 0,1 0 1,0 0-1,0 0 0,0 0 0,0 1 0,0-1 0,0 0 0,0 0 1,0 0-1,0 0 0,0 0 0,0 0 0,0 0 0,0 0 0,0 0 1,0 0-1,0 0 0,-1 0 0,1 1 0,0-1 0,0 0 0,0 0 1,0 0-1,0 0 0,0 0 0,0 0 0,0 0 0,0 0 0,0 0 0,1 1 1,-1-1-1,0 0 0,0 0 0,0 0 0,0 0 0,0 0 0,0 0 1,0 0-1,0 0 0,0 0 0,0 0 0,0 0 0,0 0 0,0 1 1,0-1-1,0 0 0,0 0 0,0 0 0,1 0 0,-1 0 0,0 0 1,0 0-1,0 0 0,0 0 0,0 0 0,0 0 0,10 0 2710,15-3-614,-22 3-1977,172-12 1501,-99 11-9811,-67 1 4100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8448,'3'-3'404,"0"1"1,1 0-1,-1-1 0,0 1 1,1 0-1,-1 1 1,1-1-1,-1 0 1,1 1-1,0 0 0,0 0 1,-1 0-1,1 0 1,0 1-1,0 0 1,0 0-1,7 0 1,16 1 1617,32 6 1,-32-3-1235,34 1 0,-12-7-160,77-12 1,48-20-352,5 0-14,455-34 1113,-225 33-395,-110 7-730,-168 15-268,105-6 146,-228 19-303,0 0 0,0-1 0,0 0 0,12-4 1,-20 5-2,0 0 1,1 0 0,-1-1 0,1 1-1,-1 0 1,0 0 0,0-1 0,1 1 0,-1 0-1,0-1 1,0 1 0,1-1 0,-1 1 0,0 0-1,0-1 1,0 1 0,0-1 0,1 1-1,-1-1 1,0 1 0,0 0 0,0-1 0,0 1-1,0-1 1,0 1 0,0-1 0,0 1-1,0-1 1,-1 0 0,-6 1-2701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9984,'2'0'615,"1"0"0,-1 0 1,1 1-1,-1-1 1,1 1-1,-1-1 0,1 1 1,-1 0-1,0 0 1,1 0-1,2 2 0,-4-2-483,0-1-1,0 1 0,0 0 0,0 0 0,0 0 0,0 0 0,0 0 1,-1 0-1,1 0 0,0 0 0,-1 0 0,1 1 0,-1-1 0,0 0 0,1 0 1,-1 0-1,0 1 0,1-1 0,-1 0 0,0 0 0,0 1 0,0-1 1,0 0-1,0 1 0,-1 1 0,-2 8 88,0 1 1,-1 0-1,-7 16 0,7-21-217,1 1 1,0-1-1,0 1 0,0 0 0,1 0 0,1 0 1,-1 0-1,1 0 0,1 0 0,0 8 0,0-13-6,0-1 0,0 0 0,1 1 0,0-1-1,-1 0 1,1 0 0,0 0 0,0 1 0,0-1-1,0 0 1,1 0 0,-1 0 0,0-1 0,1 1-1,-1 0 1,3 1 0,-1-1-3,0 0 0,0 0 1,0 0-1,0 0 0,0-1 0,1 0 0,-1 1 1,0-1-1,7 1 0,1-1 16,0 0 0,0 0 0,0-1 0,0-1 0,19-3 0,-30 4-9,50-10-1122,-19-4-2876,-17 7 841,2-1-1072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9728,'-5'-10'5538,"5"18"-670,1 7-4811,34 404 1124,-30-377-1156,-2-21-362,7 47-4515,-9-65 4019,-2-3 727,1 0-1,0 0 1,0 0 0,0 1-1,0-1 1,0 0 0,0 0-1,0 0 1,0 1 0,0-1-1,0 0 1,0 0 0,0 0-1,0 1 1,0-1 0,0 0-1,0 0 1,1 0 0,-1 1-1,0-1 1,0 0 0,0 0-1,0 0 1,0 0 0,0 1-1,0-1 1,1 0 0,-1 0-1,0 0 1,0 0 0,0 0-1,0 1 1,1-1 0,-1 0-1,0 0 1,0 0 0,0 0-1,1 0 1,-1 0 0,0 0-1,0 0 1,0 0 0,1 0-1,-1 0 1,0 0 0,0 0-1,0 0 1,1 0 0,-1 0-1,8-8-3487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9472,'-3'0'555,"1"1"1,0 0-1,0 0 1,0 0-1,-1 0 0,1 0 1,0 0-1,-3 4 1,5-5-451,-1 0 0,1 0 0,0 0 0,0 1 0,-1-1 0,1 0 0,0 1 0,0-1 0,0 0 0,0 0 0,-1 1 0,1-1 0,0 0 1,0 1-1,0-1 0,0 0 0,0 1 0,0-1 0,0 0 0,0 1 0,0-1 0,0 0 0,0 1 0,0-1 0,0 0 0,0 1 0,1 0 12,-1-1 0,1 1 0,0 0 0,-1-1 0,1 1 0,0-1 0,-1 1 0,1-1 0,0 1 0,0-1-1,-1 1 1,1-1 0,0 0 0,0 1 0,1-1 0,34 10 1154,1-2 0,56 5-1,-30-4-1093,-53-8-159,-1 1 0,0-1 0,1 0-1,-1-1 1,1 0 0,-1-1 0,0 0 0,11-2-1,-18 2-437,1 0 1,-1 1-1,1-1 0,-1 1 0,1-1 1,3 1-1,-5 0-1655,-1 0-426,1 1-1339,8 2-1205,3 5 901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8320,'0'-1'197,"-1"0"0,1 0 0,0 0 0,0 0 0,-1 1 1,1-1-1,0 0 0,0 0 0,0 0 0,0 0 0,0 0 0,0 0 0,1-1 1,0-7 6716,8 21-5063,-6-3-1688,-1 0 1,0 1 0,0-1-1,-1 1 1,0 0 0,0-1-1,-1 1 1,-2 14 0,1 9-101,1 19-32,2 122 86,1-125-191,14 77 0,-15-112-255,0 0 0,-1 24 0,-1-32-396,0-6-870,1-1-437,9-10-2514,-3 5 2847,6-9-1858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8704,'-8'1'4892,"7"1"-1658,12 6-313,24 5-1249,-20-11-1231,-1 0 0,1-1 0,18-1 0,22 2 83,-40 0-393,3 0-10,-1 1 1,23 7 0,-21-5-150,36 8 0,-47-12-783,0-1 0,15 0-1,-19 0-196,1-1-1,-1 0 0,1 0 0,-1 0 0,0 0 0,5-2 1,-1 0-2102,1 2-692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7040,'-1'-3'688,"1"-1"-1,-1 0 1,1 0 0,0 1 0,0-1-1,1 0 1,-1 0 0,2-6 0,1-5 4759,-9 83-4656,3 1 0,8 99 0,-2-132-867,9 41 0,-8-59 135,0-1 0,2 0 1,0 0-1,11 21 0,-16-36-35,0 0 0,0 0 0,0 0 1,1 0-1,-1-1 0,0 1 0,1-1 0,-1 1 0,1-1 1,-1 1-1,1-1 0,0 0 0,-1 0 0,1 0 0,0 0 1,2 1-1,-2-2-13,-1 1-1,0-1 1,0 0 0,1 0 0,-1-1 0,0 1 0,0 0-1,1 0 1,-1-1 0,0 1 0,0 0 0,0-1 0,1 1 0,-1-1-1,0 0 1,0 1 0,0-1 0,0 0 0,0 0 0,0 1 0,0-1-1,-1 0 1,1 0 0,0 0 0,0 0 0,-1 0 0,1 0-1,1-3 1,2-5 5,1 1 0,-1-2-1,0 1 1,-1 0 0,0-1-1,-1 1 1,0-1 0,-1 0-1,1 0 1,-2-11 0,0-2-33,-1 0 1,-1 0-1,-7-29 1,-3 4 29,-1 1 1,-3 1-1,-23-50 0,37 93-7,1-1-11,-1 1 1,1-1-1,-1 1 0,0 0 1,0 0-1,-4-4 1,11 10 108,0 0 0,1 0 1,-1 0-1,0-1 0,1 0 1,0 0-1,0 0 1,11 2-1,56 4 689,-63-7-733,353 4 732,-1-33-475,-216 19-253,-138 9-197,0-1 1,0 1-1,-1-2 1,1 1-1,9-4 1,16-9-5809,-31 13 3536,-2 3-956,0 1 1426,0 1-1510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7424,'10'-14'4448,"-8"12"-3446,1-1 529,-2 3 1903,-3 0-3342,1 1-1,0-1 0,0 0 0,0 1 0,0 0 0,0-1 0,0 1 0,0 0 0,0-1 0,1 1 0,-1 0 0,0 0 1,0 0-1,0-1 0,1 1 0,-1 0 0,1 0 0,-1 0 0,1 0 0,-1 0 0,1 1 0,-1-1 0,1 0 0,0 0 1,-1 1-1,0 3 65,0 1 1,0-1 0,0 0 0,0 7-1,1-10-105,0 1-1,0-1 0,1 0 1,-1 1-1,1-1 0,0 0 1,-1 0-1,1 1 0,0-1 0,0 0 1,1 0-1,-1 0 0,0 0 1,1-1-1,-1 1 0,1 0 1,1 1-1,2 1 0,-1-1-1,0 1 1,1-1 0,0 0-1,0-1 1,6 3 0,-8-4-210,1 0 0,0 0 1,-1 0-1,1-1 1,0 1-1,-1-1 1,5 0-1,-6-1-502,0 1 1,0 0-1,0 0 0,1-1 0,-1 1 1,0-1-1,3-1 0,3-1-5892,7 2 1178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8192,'-5'-3'5550,"5"7"82,1 8-4868,-2 2-331,-1 0-1,-5 26 1,-1 3-392,0 29-60,2 76 0,6-140-97,0-7 64,0 0-1,-1 1 0,1-1 1,0 1-1,0-1 1,0 1-1,0-1 0,0 1 1,1-1-1,-1 0 1,0 1-1,1-1 1,-1 1-1,1-1 0,-1 0 1,1 1-1,0-1 1,-1 0-1,1 0 0,0 0 1,0 1-1,0-1 1,0 0-1,0 0 1,0 0-1,2 1 0,-3-2-109,1 0 0,-1 0-1,1 0 1,-1 0 0,1 0-1,0 0 1,-1 0 0,1 0-1,-1 0 1,1 0 0,-1 0-1,1 0 1,-1-1 0,1 1-1,-1 0 1,1 0 0,-1 0 0,1-1-1,0 0 1,1 0-895,7-2-3503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11136,'8'-11'6399,"-7"10"-5055,-1 1 22,0 0 36,0 0-196,0 2-252,-2 28-270,-7 47 1,4-46-772,-2 50 0,7-46-18,-1-7-826,3 29-1,3-34-1974,0-11-2044,2-11 204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 9728,'-4'-4'3521,"3"3"-27,-2 4-1467,1 0-2024,-3 5 83,0 1 1,0 0-1,1 0 1,1 0-1,-1 1 1,1-1-1,-2 15 1,2-9-25,2 0 0,-1 0 0,2 1 0,1 17 0,0-28-33,0-1 0,-1 0 0,2 0 0,-1 1-1,0-1 1,1 0 0,0 0 0,0 0 0,0-1 0,0 1-1,1 0 1,0-1 0,-1 1 0,1-1 0,0 0-1,1 0 1,-1 0 0,1-1 0,-1 1 0,1-1-1,0 0 1,5 3 0,1-1-17,-1 0-1,1-1 1,0 0 0,0 0 0,1-1-1,-1-1 1,0 1 0,14-1-1,-10-1-196,11 0-1855,-22 0 1309,0 0 1,-1 0-1,1-1 1,-1 1 0,1-1-1,-1 0 1,4-1-1,3-2-3167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7424,'-17'3'4224,"16"-3"-3430,1 0-4,0 0 100,0 0 198,18-1 1488,2-1-1494,-1 0-1,1 0 1,0 2-1,36 4 1,-10-1-334,62-2-1,-51-2-605,225 3 513,476-12 1352,-300 3-1997,-375 7 107,-75 0-1397,10-2 3918,-5 0-4946,-6 2-2668,-1-1-3705,-6 1 4532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6912,'1'-3'542,"0"1"0,0-1 1,0 1-1,0-1 1,-1 1-1,1-1 0,0-4 1,-1 5-164,1-1 0,-1 0 0,1 0 0,-1 1 0,1-1 0,2-3 0,9-29 3210,-13 49-3140,-1 0 0,-1 1 0,0-1 0,-9 22 0,12-35-433,-9 26 135,1 0 0,-6 42 0,14-67-147,0 0-1,-1 0 0,1 1 1,0-1-1,0 0 1,1 0-1,-1 1 0,0-1 1,1 0-1,-1 0 0,1 1 1,0-1-1,0 0 0,0 0 1,0 0-1,0 0 0,0 0 1,1 0-1,-1-1 0,0 1 1,1 0-1,0-1 1,-1 1-1,1-1 0,0 1 1,0-1-1,0 0 0,0 0 1,2 2-1,6 1 113,0-1 0,1 0 0,-1-1 0,0 0-1,14 1 1,8 1-133,-21-2 48,1-1 1,0-1-1,0 1 1,0-2-1,0 0 1,0 0-1,0-1 1,0-1-1,15-5 1,7 2-239,-11 5-6173,-22 0 4071,3-3-1328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7296,'0'-2'574,"-4"-15"1055,4 16-1538,0 1 0,0 0 0,0-1 0,-1 1 0,1 0 1,0-1-1,0 1 0,0-1 0,0 1 0,0 0 0,0-1 0,0 1 0,0-1 0,0 1 1,0 0-1,0-1 0,1 1 0,-1-1 0,0 1 0,0 0 0,0-1 0,0 1 0,1 0 0,-1-1 1,0 1-1,0 0 0,1-1 0,-1 1 0,0 0 0,0 0 0,1-1 0,-1 1 0,0 0 1,1 0-1,-1 0 927,0 0 22,0 0-10,0 0-97,0 0-315,0 0 118,0 4 880,0 63-208,17 395-186,-12-422-1253,12 114 254,-17-116-277,-2-53-3594,1 13 3017,1 1 1,0 0-1,0 0 1,-1-1 0,1 1-1,0 0 1,0 0-1,0-1 1,0 1 0,0 0-1,0-1 1,1 1-1,-1 0 1,0 0 0,1-1-1,-1 1 1,1 0 0,0-2-1,8-12-3598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97 964 7040,'0'2'565,"1"0"0,-1 1 0,1-1 0,0 0 0,0 0 0,0 0 0,0 0-1,0 0 1,0-1 0,0 1 0,1 0 0,-1 0 0,1-1 0,2 3 0,-2-4 4307,-2-5-3796,-3-5-805,-16-46 1374,-14-64 0,-4-60-1138,27 119-355,3 0 1,2-1-1,2 0 1,10-99 0,-5 145-141,1-1 1,0 1 0,1 0 0,0 0 0,2 0 0,9-21 0,-12 31-10,0 1-1,0 0 1,1-1-1,-1 1 1,1 1-1,0-1 1,1 0-1,-1 1 1,1 0-1,0 0 1,0 0 0,0 1-1,0 0 1,1 0-1,-1 0 1,1 0-1,0 1 1,-1 0-1,1 0 1,8-1 0,-9 3 19,1-1 0,0 1 0,-1 0 0,1 0 0,0 0 1,-1 1-1,1 0 0,6 1 0,-9-1-15,0 1-1,1-1 1,-1 0-1,0 1 1,0 0 0,0 0-1,0 0 1,0 0 0,-1 0-1,1 0 1,0 1-1,-1-1 1,0 1 0,3 4-1,5 10 37,-1 0 0,-1 0 1,0 1-1,4 18 0,18 79 77,-22-84-157,1 18-529,-5-27-2332,6 22-1,-2-24-3052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8704,'-2'-5'454,"1"1"0,-1 0 0,1-1 1,0 1-1,0-1 0,0 1 0,1-1 0,0 0 1,0 1-1,0-1 0,0 1 0,1-1 0,-1 0 1,1 1-1,0-1 0,1 1 0,2-8 0,-1 2 452,-1 4 1706,3 13-732,-1 0-1398,-1 1 1,0 0 0,-1 0-1,0 0 1,3 17 0,1 44 374,-6-62-802,2 45 75,-2-31-153,1 1-1,1-1 1,0 0-1,2 0 0,9 31 1,-13-52-114,7 13-271,0-9-6983,4 0 933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9216,'-8'1'3473,"4"1"2048,3 8-212,2-10-5147,1 1 0,-1-1 0,1 1 0,0-1 0,-1 0 0,1 1 0,0-1 0,-1 0 0,1 0 0,0 0 0,-1 0 0,3-1 0,0 1 84,214-3-432,-217 12-7366,-1 2 2187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9600,'-4'5'627,"-1"0"170,1 1 0,0-1 1,0 1-1,1 0 0,0 0 0,-5 12 1,7-17-680,1-1 1,0 0-1,0 1 1,0-1 0,0 1-1,0-1 1,0 0-1,0 1 1,0-1 0,0 1-1,0-1 1,0 0-1,1 1 1,-1-1 0,0 1-1,0-1 1,0 0 0,0 1-1,1-1 1,-1 0-1,0 1 1,0-1 0,0 0-1,1 0 1,-1 1-1,0-1 1,1 0 0,-1 0-1,0 1 1,1-1-1,-1 0 1,0 0 0,1 0-1,-1 1 1,0-1 0,1 0-1,-1 0 1,1 0-1,-1 0 1,18 2 1927,-16-2-1813,103 0 3565,-89 2-3682,5 0-1737,-7-8-2506,-1-5-332,4-3-1071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133 786 7680,'-4'-10'10369,"-19"-40"-7203,11 17-2396,0-1-1,-12-67 0,15 64-549,-1-6 52,-19-96 468,25 111-563,1 0-1,1-56 1,3 67-163,1 0 0,1 0 1,7-27-1,-7 35-7,0 0-1,1 0 1,0 1 0,0-1-1,1 1 1,0 0 0,0 0-1,8-9 1,-11 15-1,0 1-1,0-1 1,0 0-1,0 1 1,0 0 0,0-1-1,0 1 1,0 0 0,0 0-1,1 0 1,-1 0-1,0 1 1,1-1 0,-1 1-1,1-1 1,-1 1 0,0 0-1,1 0 1,-1 0-1,1 0 1,-1 0 0,1 1-1,-1-1 1,5 2 0,2 1 26,1 1 1,0 1-1,-1 0 1,14 9-1,-7-4-36,6 4-328,59 33 889,-23-20-5006,-49-24 641,0-3-2597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10368,'0'-2'370,"-1"-1"1,1 1-1,0-1 1,-1 1 0,1-1-1,0 1 1,0 0-1,1-1 1,-1 1-1,0-1 1,1 1 0,0-1-1,-1 1 1,1 0-1,0-1 1,0 1 0,0 0-1,0 0 1,1 0-1,-1 0 1,1 0-1,-1 0 1,4-3 0,4-4 120,1 0 0,-1 1 1,15-9-1,-21 15-396,2-1 4,-1 0 0,1 0 0,0 1 0,0-1 0,0 1 0,0 0 0,0 1 0,0-1 0,0 1 0,1 0 1,-1 1-1,0-1 0,7 1 0,-8 0-28,-1 1 0,0-1 1,0 1-1,0 0 0,1 0 1,-1 0-1,0 0 0,0 0 1,0 1-1,-1-1 0,1 1 1,0 0-1,-1 0 0,1 0 1,-1 0-1,1 0 0,-1 1 1,0-1-1,0 1 0,0 0 1,0-1-1,-1 1 0,3 4 1,-2-1 40,1 1 1,-1-1-1,0 1 1,-1-1-1,0 1 1,0 0 0,0 0-1,-1-1 1,0 1-1,0 0 1,-2 10-1,-2 7 520,-15 44 0,10-39-153,8-25-438,0-1 0,0 1 1,1-1-1,-1 1 0,1-1 1,0 1-1,0-1 0,0 1 1,0-1-1,2 7 0,-2-8-35,1-1-1,-1 1 1,1 0 0,0-1-1,0 1 1,0-1-1,0 1 1,0-1-1,0 0 1,1 1-1,-1-1 1,0 0-1,1 0 1,-1 0-1,0 0 1,1 0-1,0 0 1,-1 0-1,1 0 1,-1-1-1,4 2 1,3 0 41,1 0 1,0-1 0,0 0-1,0 0 1,12-1-1,-11 0-314,0 0 0,0 1-1,15 3 1,-22-4-724,0 1 0,0-1 0,0 0 1,0 0-1,0 0 0,0 0 0,0 0 1,5-2-1,9-5-4918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11392,'-4'6'8428,"10"-9"-2206,2 0-6985,2 0 884,1 1 0,0 0-1,-1 0 1,1 1 0,0 1 0,0 0-1,12 2 1,8-2-137,-19 0-216,15 1-2294,-26 0 1969,0 0 0,-1 0 0,1-1-1,0 1 1,-1 0 0,1 0 0,0 0-1,-1 0 1,1 1 0,-1-1 0,0 0-1,1 0 1,-1 0 0,0 0 0,0 0-1,0 0 1,0 1 0,0 0 0,1 1-829,0 11-3296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8064,'0'-22'4618,"0"20"-3631,0 2-75,0 0 27,0 0-123,0 0-161,0 0-223,0 2 150,4 13-161,-1 0-1,0 0 1,-1 0 0,-1 0 0,-1 25-1,1-4-118,1 18-120,3-1-1,2 1 0,24 88 1,-26-126-204,1-1 1,0 0 0,1 0-1,1 0 1,18 25 0,-5-21-3190,-15-24-1786,1-6 928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9984,'-13'8'3776,"13"-8"-2944,4 4 960,-4-4 223,9 0-351,0 3-96,5-3-352,4 0-96,4 0-640,5 0-224,-6 0-32,2 0-288,-5 0 0,0 0-704,-5 0-224,-4-3-1824,9-1-736,-4 8-1951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0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68 9088,'7'-10'2771,"0"0"1,9-9-1,3-4 2717,-18 22-5424,-1 1 0,0-1 1,1 1-1,-1 0 0,0-1 0,1 1 0,-1 0 1,0 0-1,1-1 0,-1 1 0,1 0 1,-1 0-1,1-1 0,-1 1 0,1 0 0,-1 0 1,0 0-1,1 0 0,-1 0 0,1 0 1,-1 0-1,1 0 0,-1 0 0,1 0 0,-1 0 1,1 0-1,-1 0 0,1 0 0,-1 0 0,1 1 1,-1-1-1,1 0 0,-1 0 0,0 1 1,1-1-1,-1 0 0,1 0 0,-1 1 0,1 0 1,15 16 743,-13-13-569,9 11 141,-1 1 1,-1 0-1,-1 0 0,0 1 1,9 24-1,-13-27-223,-1 0 1,0 0-1,-1 0 1,0 0-1,-1 1 0,-1-1 1,-1 28-1,-4-7-42,-2-1-1,-2 1 1,0-1 0,-3-1-1,-19 46 1,-4-6 133,-55 86 0,79-140-494,8-14 6,-1-1 0,1 1 0,-1-1 0,0 1 1,-4 4-1,9-14-5360,9-2-1195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4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103 327 6784,'1'-2'573,"0"0"0,0 0 0,0 0 1,0 0-1,0 1 0,0-1 0,0 0 0,1 1 1,-1-1-1,0 1 0,1-1 0,0 1 0,-1 0 1,4-2-1,3-4 1186,-8 7-1722,0 0-1,0 0 1,0 0 0,0 0-1,0 0 1,1 0 0,-1 0-1,0 0 1,0 0 0,0-1 0,0 1-1,1 0 1,-1 0 0,0 0-1,0 0 1,0 0 0,0 0 0,0 0-1,1 0 1,-1 0 0,0 0-1,0 0 1,0 0 0,0 1-1,1-1 1,-1 0 0,0 0 0,0 0-1,0 0 1,0 0 0,0 0-1,1 0 1,-1 0 0,0 0 0,0 0-1,0 1 1,0-1 0,0 0-1,0 0 1,0 0 0,1 0 0,-1 0-1,0 1 1,0-1 0,0 0-1,0 0 1,3 7 568,-3-4-447,0 1 0,0-1 0,0 1 0,-1-1 0,1 0 0,-1 1-1,0-1 1,0 0 0,0 0 0,0 0 0,0 0 0,-1 0 0,-2 5 0,-1 2 90,-53 139 1227,24-59-827,24-60-64,-11 46 0,21-76-573,0 0 0,0 0 0,0 0 0,0 0 0,0 0 0,0 0 0,0 0 0,0 0 0,0 0 0,0 0 0,0 0 1,0 0-1,0 0 0,1 0 0,-1 0 0,0 0 0,0 0 0,0 0 0,0 0 0,0 0 0,0 0 0,0 0 0,0 0 1,0 0-1,0 0 0,0 0 0,0 0 0,0 0 0,0 0 0,1 0 0,-1 0 0,0 0 0,0 0 0,0 0 0,0 0 1,0 0-1,0 1 0,0-1 0,0 0 0,0 0 0,0 0 0,0 0 0,0 0 0,0 0 0,0 0 0,0 0 0,6-8 178,23-60 409,-3 6-359,88-156-249,-71 126 13,-15 32 152,66-109 1,-92 166-108,0-1 0,0 1 0,1 0 0,0 0 0,-1 0 0,1 1 0,0-1 0,4-2 0,-6 5-36,-1-1-1,1 1 1,0 0-1,-1 0 0,1-1 1,-1 1-1,1 0 1,0 0-1,-1 0 0,1 0 1,-1 0-1,1 0 1,0 0-1,-1 0 0,1 0 1,0 0-1,-1 0 1,1 1-1,-1-1 0,1 0 1,0 1-1,1 0 4,-1-1-1,0 1 1,0 0-1,0 1 0,0-1 1,0 0-1,-1 0 1,1 0-1,0 0 1,0 1-1,-1-1 1,1 0-1,0 3 0,2 7 53,1 0 0,-2 1 0,0-1 0,2 22 0,-4 51 117,-1-38-95,1 419-121,0-457-651,0 0-1,-1 1 1,0-1-1,-4 16 1,4-22 257,1 0 0,-1 0 0,0 0 0,0 0 0,1-1 1,-1 1-1,0 0 0,-1 0 0,1-1 0,0 1 0,0 0 0,-1-1 1,1 1-1,-1-1 0,1 0 0,-1 1 0,0-1 0,1 0 0,-1 0 0,0 0 1,0 0-1,0 0 0,0-1 0,0 1 0,-3 0 0,-16-3-4304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11008,'-25'3'4128,"25"-3"-3200,-5 0 927,5 0 161,0 0-640,12-3-224,11-1-608,8 1-192,5 3-224,5 3-96,-2 4 64,-3 5-352,0 5-128,-4 2-1504,-1-2-608,-5-5-1951,5 0-2145,1-5 2176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8064,'22'-24'3789,"-5"5"2181,-9 25-2718,-7-5-3177,1 0 0,-1 0 0,0 0-1,0-1 1,0 2 0,0-1 0,0 0 0,0 0-1,0 0 1,0 0 0,-1 1 0,2 1-1,2 10 270,-1 1 0,0-1 0,-1 1 0,0 0 0,-1 0 0,-2 23-1,1-26-206,0 0-19,1 41 564,-3 0 1,-15 97 0,-5-23 271,22-123-950,0-1 0,0 1 0,0 0 1,0 0-1,0-1 0,1 1 0,-1 0 0,1-1 0,-1 1 0,1-1 0,0 1 0,0-1 0,1 1 0,-1-1 1,0 0-1,3 4 0,-1-3 1,-1-1 0,1 1 0,0 0 0,0-1 1,0 0-1,1 0 0,-1 0 0,0 0 0,1 0 1,4 1-1,2 0 1,-1 0 1,1-1 0,0-1-1,-1 1 1,1-2 0,0 1-1,0-1 1,11-2 0,-11 1-7,0-1-1,0 0 1,-1-1 0,1 0 0,0-1 0,-1 0-1,0 0 1,0-1 0,0 0 0,15-12 0,-18 12 15,0-1 0,0 0 0,0 0 0,-1 0 0,0-1 0,0 0 0,0 0 0,-1 0 0,0 0 0,-1-1 0,1 0 0,-2 1 0,4-14 0,-4 9-11,0-1 0,-2 0 1,1 0-1,-2 0 0,0 0 0,0 0 1,-1 1-1,-1-1 0,0 1 0,0-1 1,-2 1-1,1 0 0,-2 0 1,-9-16-1,13 24-10,-1 1-1,0-1 1,0 0 0,0 1-1,0-1 1,-1 1 0,1 0 0,-1 0-1,0 0 1,-4-2 0,6 4-1,0 0 0,1 1 0,-1-1 0,0 0 0,0 1 1,0-1-1,1 1 0,-1 0 0,0 0 0,0 0 0,0-1 0,0 2 1,1-1-1,-1 0 0,0 0 0,0 0 0,0 1 0,0-1 0,1 1 0,-1 0 1,0-1-1,1 1 0,-1 0 0,0 0 0,1 0 0,-1 0 0,-1 2 0,2-2 7,1-1 0,0 0 0,-1 0 0,1 1 0,0-1-1,0 0 1,-1 0 0,1 1 0,0-1 0,0 0 0,0 1-1,-1-1 1,1 0 0,0 1 0,0-1 0,0 0 0,0 1-1,0-1 1,0 0 0,0 1 0,-1-1 0,1 0 0,0 1-1,0-1 1,0 1 0,1-1 0,-1 0 0,0 1 0,0-1-1,0 0 1,0 1 0,0-1 0,0 1 0,1 0 0,0-1 0,0 1 0,-1 0 0,1 0 0,0-1 0,0 1 0,0-1 0,0 1 1,0-1-1,0 1 0,1 0 0,3 0-3,-1 1-1,1-1 1,-1 0 0,9 0-1,-5-1-9,-1-1 0,1 0-1,-1-1 1,0 0 0,0 0 0,0 0 0,0-1-1,12-6 1,50-35 88,-65 41-63,2-1 23,0 0-1,-1 0 0,1-1 1,-1 0-1,8-10 0,-12 13-29,1 0-1,-1 0 1,0 1-1,0-2 1,0 1-1,0 0 1,-1 0-1,1 0 1,-1 0-1,1 0 1,-1-1-1,0 1 1,1 0-1,-1 0 1,0-1-1,-1 1 1,1 0-1,0 0 1,-1 0-1,1-1 0,-1 1 1,-1-3-1,0 0 4,0 1-1,-1-1 0,1 1 1,-1 0-1,0 0 0,-1 0 0,1 0 1,-1 0-1,1 0 0,-8-4 0,3 3-7,0 0 0,1 1-1,-2 0 1,1 0 0,-13-4-1,-5 2-33,1 0 0,-1 2 0,-29-1 0,-133 0-2228,187 5 2247,-26-1-1991,27 1 1941,0 0 0,0 0-1,0 0 1,0 1 0,0-1 0,0 0-1,-1 0 1,1 0 0,0 0-1,0-1 1,0 1 0,0 0 0,0 0-1,0 0 1,0 0 0,-1 0-1,1 0 1,0 0 0,0 0-1,0 0 1,0 0 0,0 0 0,0 0-1,0 0 1,0 0 0,-1 0-1,1-1 1,0 1 0,0 0 0,0 0-1,0 0 1,0 0 0,0 0-1,0 0 1,0 0 0,0 0 0,0-1-1,0 1 1,0 0 0,0 0-1,0 0 1,0 0 0,0 0 0,0 0-1,0-1 1,0 1 0,0 0-1,0 0 1,0 0 0,0 0 0,0 0-1,0 0 1,0 0 0,0-1-1,0 1 1,0 0 0,0 0 0,0 0-1,0 0 1,1 0 0,-1 0-1,0 0 1,0 0 0,0 0-1,0 0 1,0-1 0,0 1 0,0 0-1,1 0 1,10-8-1710,-6 4 227,22-21-3854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2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52 8832,'-1'-1'965,"0"0"1,0 0-1,1 0 1,-1 0-1,1 0 1,-1-1 0,1 1-1,-1 0 1,1 0-1,-1-2 1,1 1-636,0 1 0,-1-1-1,1 0 1,-1 1 0,0-1 0,1 1 0,-1-1 0,0 1-1,-2-2 1,1 1-187,0 0 0,0 0 1,-1 0-1,1 0 0,0 1 0,-1-1 0,0 1 0,1 0 0,-1 0 0,0 0 0,0 0 0,0 0 0,1 0 0,-1 1 0,0 0 0,0-1 0,0 1 1,0 0-1,0 0 0,0 1 0,-6 0 0,-4 2 65,1 1-1,-1 0 1,-18 9 0,14-5-107,1 0 0,1 1 1,-1 1-1,1 0 0,1 1 1,0 1-1,-20 22 0,24-23-47,0 1-1,1 0 0,1 1 1,0 0-1,1 0 0,0 1 1,1 0-1,0 0 0,-5 23 1,10-31-15,0 0-1,0 1 1,0-1 0,1 0 0,-1 1-1,2-1 1,-1 1 0,1-1 0,0 0-1,0 0 1,4 12 0,-3-14-10,0 1 0,1 0 0,-1-1 0,1 1 0,0-1 0,0 0 1,1 0-1,-1 0 0,1-1 0,0 1 0,0-1 0,0 0 0,0 0 0,9 4 0,-3-2 6,0-1 0,1 0-1,-1-1 1,0 0 0,1-1 0,0 0-1,0-1 1,20 0 0,-1-2 19,58-10 0,103-38 14,-98 22-1453,-83 24 453,1 0 0,0 1 0,11 0 0,-17 1-365,-1 1 1,0 1-1,0-1 0,1 1 1,-1 0-1,6 1 0,0 3-4601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52 6912,'10'-17'3142,"-8"13"-2463,-1 1 0,1-1 1,0 1-1,5-6 0,-6 8 79,8-7 1910,-9 8-2610,0 0 1,0-1-1,1 1 1,-1 0 0,0 0-1,0 0 1,0 0 0,0 0-1,0 0 1,1-1 0,-1 1-1,0 0 1,0 0 0,0 0-1,0 0 1,0 0-1,1 0 1,-1 0 0,0 0-1,0 0 1,0 0 0,0 0-1,1 0 1,-1 0 0,0 0-1,0 0 1,0 0 0,1 0-1,-1 0 1,0 0-1,0 0 1,0 0 0,0 0-1,1 0 1,-1 0 0,0 0-1,0 0 1,0 1 0,0-1-1,0 0 1,0 0 0,1 0-1,-1 0 1,0 0-1,0 0 1,0 1 0,0-1-1,0 0 1,0 0 0,0 0-1,0 0 1,1 1 0,-1-1-1,0 0 1,0 0 0,0 0-1,0 0 1,0 1-1,0-1 1,0 0 0,-1 3 74,1-1-1,-1 1 1,0-1 0,1 0 0,-1 1 0,0-1-1,-2 4 1,-2 3 111,-43 129 941,16-43-935,-99 207 46,23-59 85,78-168-143,-52 120 740,78-182-824,-5 8-96,8-21-64,1 1-1,0 0 1,-1-1-1,1 1 1,-1 0-1,1-1 1,-1 1 0,1-1-1,-1 1 1,1-1-1,-1 1 1,0-1-1,1 1 1,-1-1 0,0 0-1,1 1 1,-1-1-1,0 0 1,1 1 0,-1-1-1,0 0 1,0 0-1,0 0-167,0 0 1,1-1-1,-1 1 0,1 0 0,-1-1 0,0 1 0,1-1 0,-1 1 0,1 0 1,-1-1-1,1 1 0,0-1 0,-1 0 0,1 1 0,-1-1 0,1 1 1,0-1-1,0 0 0,-1 1 0,1-1 0,0 0 0,0 1 0,0-1 1,0 0-1,0 1 0,0-1 0,0 0 0,0 1 0,0-1 0,0-1 1,2-24-4923,6 7 1576,1 0-394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0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5632,'-27'-36'7840,"27"35"-7651,0 0 1,-1-1-1,1 1 0,0 0 1,0-1-1,0 1 1,0 0-1,0-1 1,0 1-1,0 0 1,0-1-1,0 1 1,1 0-1,-1 0 1,1-1-1,-1 1 1,1 0-1,0-2 0,0 2 697,-1 1-22,11 25 699,-1 0 0,9 40 0,10 26-999,4-21-69,62 98-1,-52-98-364,37 85-1,-35-41-58,6 13 296,-38-98-133,2 0 1,23 32-1,-14-33-60,-19-23-137,-1 0 0,1 0-1,-1 0 1,7 12 0,-11-17-40,0 0 0,0 0 0,0 0 0,0 1 0,0-1 0,0 0 0,0 0 0,0 0 0,0 0 1,0 1-1,0-1 0,0 0 0,0 0 0,0 0 0,0 0 0,0 1 0,0-1 0,0 0 0,0 0 0,0 0 1,0 0-1,0 0 0,-1 1 0,1-1 0,0 0 0,0 0 0,0 0 0,0 0 0,0 0 0,0 0 1,0 0-1,-1 1 0,1-1 0,0 0 0,0 0 0,0 0 0,0 0 0,-1 0 0,1 0 0,0 0 1,0 0-1,0 0 0,0 0 0,-1 0 0,1 0 0,0 0 0,0 0 0,0 0 0,0 0 0,0 0 1,-1 0-1,1 0 0,0 0 0,0 0 0,0 0 0,0 0 0,-1-1 0,1 1 0,-1 0-204,0 0 0,1 0 0,-1 0 0,0-1-1,0 1 1,0 0 0,1 0 0,-1-1 0,0 1-1,0-1 1,1 1 0,-1-1 0,0 0 0,0 0-125,0 0-1,1 0 1,-1 0 0,1 0 0,0 0 0,-1-1 0,1 1 0,0 0 0,-1 0 0,1 0 0,0-1 0,0 1 0,0 0 0,0 0 0,0-1 0,1 1 0,-1 0 0,1-2-1,6-20-4978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8320,'-3'0'442,"0"0"1,-1 1-1,1-1 1,0 1 0,0 0-1,-1 0 1,1 0-1,0 1 1,0-1-1,0 1 1,1-1-1,-1 1 1,0 0 0,0 0-1,1 1 1,-4 2-1,3-1-69,0 0-1,0 0 1,0 0-1,0 0 1,0 1-1,1-1 1,0 1-1,0 0 1,0-1-1,-1 6 1,3-9-317,0 0-1,0 0 1,0-1 0,-1 1 0,1 0 0,1 0-1,-1-1 1,0 1 0,0 0 0,0 0 0,0-1 0,0 1-1,1 0 1,-1 0 0,0-1 0,1 1 0,-1 0 0,0-1-1,1 1 1,-1 0 0,1-1 0,-1 1 0,1-1-1,0 1 1,-1-1 0,1 1 0,-1-1 0,1 1 0,0-1-1,-1 0 1,1 1 0,0-1 0,0 0 0,-1 0 0,1 1-1,0-1 1,1 0 0,4 1 208,0 0-1,-1 0 1,12-1-1,-14 0-185,202-16 1400,-141 8-1355,-1 3-1,67 3 0,-122 3-102,1-1 0,-1 2-1,1-1 1,-1 1 0,0 1 0,0 0-1,0 0 1,0 0 0,8 5 0,-16-7-271,-11 9-3656,9-8 3105,-35 34-8025,20-20 4897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9216,'-10'1'2913,"13"0"-318,18 2-648,18-4-839,1 0 0,-1-3 0,64-14 0,-75 12-755,0 1 0,44-3 0,-44 7-4246,1 1-4312,-22 1 3218,2 3 1702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11136,'9'-5'4224,"12"2"-3296,19 3 223,-13 0-31,14 0-608,11 0-32,7 3-512,-1 2-192,-10-2 96,2 1-3327,4 8-1505,-2-4 672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36 8320,'0'0'156,"-1"-1"0,1 1 0,-1-1 0,1 1 0,-1-1 0,1 1 1,-1-1-1,1 0 0,0 1 0,0-1 0,-1 0 0,1 1 0,0-1 0,0 0 1,0 1-1,-1-1 0,1 0 0,0 0 0,0 1 0,0-1 0,0 0 0,0 0 0,1 0 1,0-10 2581,-1 10-2671,0 1 1,0 0-1,0 0 0,0-1 1,0 1-1,0 0 0,0-1 1,0 1-1,0 0 0,-1 0 1,1-1-1,0 1 1,0 0-1,0-1 0,0 1 1,0 0-1,0 0 0,-1-1 1,1 1-1,0 0 0,0 0 1,0 0-1,-1-1 0,1 1 1,0 0-1,0 0 1,-1 0-1,1 0 0,0-1 1,0 1-1,-1 0 0,1 0 1,-1 0-1,-11 2 896,9 0-886,0-1 0,0 1 0,1-1 0,-1 1 0,1 0 0,-5 3 0,3 1 15,0 0 1,1 0-1,-1 0 1,1 0-1,1 1 1,-1 0-1,-2 11 1,-7 53 427,9-49-330,-4 23 185,2 1 0,3 77 0,3-108-374,0 1 1,1-1-1,1 1 0,0-1 1,1 0-1,1 0 1,0-1-1,1 1 0,0-1 1,1 0-1,16 22 1,-19-31-165,0-1 0,0 1 0,1-1 0,-1-1 0,1 1 0,0 0 1,0-1-1,0 0 0,0 0 0,8 2 0,-7-3-524,0 0-1,0 0 1,0-1-1,0 0 1,0 0-1,0-1 1,1 1-1,-1-1 1,10-2-1,10-4-3418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0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6656,'-9'1'4831,"-5"1"5675,13-1-10480,1-1 0,0 0 1,0 0-1,-1 1 0,1-1 0,0 0 1,-1 1-1,1-1 0,0 0 0,0 1 1,0-1-1,-1 0 0,1 1 0,0-1 1,0 0-1,0 1 0,0-1 0,0 1 1,0-1-1,0 0 0,0 1 0,0 0 1,0 0 45,0-1 0,0 1 0,0 0 0,1-1 0,-1 1 1,0-1-1,1 1 0,-1-1 0,0 1 0,1 0 0,-1-1 1,1 0-1,-1 1 0,1-1 0,-1 1 0,1-1 1,-1 1-1,1-1 0,-1 0 0,1 1 0,0-1 0,-1 0 1,1 0-1,-1 0 0,1 1 0,1-1 0,18 4 721,10-3-188,0-1-1,37-5 1,18 0-131,64 11 12,1 0-220,-89-1-64,-60-5-495,17 1-6341,-14 2 3236,1 0-2025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448 165 8320,'0'-2'549,"1"-1"1,-1 1-1,1 0 0,0 0 1,0 0-1,0 0 1,0 0-1,0 0 0,0 0 1,2-2-1,-1 2-180,-1-1-1,1 1 1,-1-1 0,0 1-1,0-1 1,2-4-1,-3 4-107,1-1 0,-1 1 0,1-1 0,-1 1 0,0-1 0,0 0 0,-1 1 0,1-1 0,-1 1 0,0-1 0,0 1 0,0-1 0,0 1 0,-1 0 0,1-1 0,-3-2 0,1 2-83,0 0 0,0 1 1,0 0-1,-1-1 0,1 1 1,-1 0-1,1 1 0,-1-1 1,0 1-1,0 0 0,-6-3 1,0 1-19,-1 1 0,1 0 0,-1 1 0,0 0 0,0 0-1,1 1 1,-1 1 0,0 0 0,-22 3 0,20-1-106,1 2 0,0-1 0,-1 2 0,1-1 0,1 2 0,-1 0 0,1 0 0,0 1 1,-19 16-1,7-4 34,1 2 1,1 1 0,-20 27 0,36-43-51,0 1 0,1-1 0,0 1 0,0-1 0,1 1-1,-1 0 1,-2 11 0,5-15-23,1 0 0,-1 0 1,1 0-1,0 0 0,0 0 0,0 0 0,0 0 0,0 0 0,0 0 0,1 0 0,0 0 1,0-1-1,-1 1 0,1 0 0,1 0 0,-1 0 0,0-1 0,1 1 0,0-1 1,-1 1-1,1-1 0,2 3 0,4 2 34,0 0 1,0 0-1,0-1 1,1 0-1,0 0 0,19 8 1,-7-6 12,0 0 1,28 6-1,-38-11-30,0-1-1,0-1 1,0 0 0,0-1-1,1 0 1,-1 0-1,0-1 1,0-1-1,16-3 1,-10-1-9,0 0 0,0 0 0,0-2 0,-1 0 0,18-12 0,-27 15 113,0-1 0,0 0 1,-1 0-1,1 0 0,-1-1 1,5-8-1,-11 15-131,0 0 0,0 0 0,0 0 0,0 0 0,0 0 0,0 0 0,0 0 0,0 0 0,0 0 0,0 0 0,0 0 0,-1 0 0,1 0 0,0 0 0,0 0 0,0 0 0,0 0 0,0 0 0,0 0 0,0 0 0,0 0 0,0 0 0,0 0 0,0 0 0,0 0 0,0 0 0,-1 0 0,1 0 0,0 0-1,0-1 1,0 1 0,0 0 0,0 0 0,0 0 0,0 0 0,0 0 0,0 0 0,0 0 0,0 0 0,0 0 0,0 0 0,0 0 0,0 0 0,0-1 0,-8 8 91,1 4-84,1 0-1,1 0 1,0 1 0,0 0-1,2 0 1,-1 0 0,1 0-1,1 1 1,-1 17 0,0 16 69,4 53-1,0-92-75,2 47 81,17 79 0,22 52 280,-38-170-355,-1-7-24,-1 1 0,-1-1 1,1 0-1,-1 12 0,1-13-1851,0-10-2461,-2 3 3958,0 0 0,1-1-1,-1 1 1,0 0 0,0-1 0,0 1 0,0-1 0,0 1-1,1 0 1,-1-1 0,0 1 0,0-1 0,0 1-1,0 0 1,0-1 0,0 1 0,0-1 0,0 1 0,-1 0-1,1-1 1,0 1 0,0-1 0,0 1-4614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7168,'0'-6'860,"1"0"0,0 0 0,0-1 0,3-6-1,-2 8 18,-1 0-1,0-1 1,0 1-1,0 0 1,0 0-1,-1 0 1,0-8-1,4 18 676,6 21-622,-1 1-1,10 46 1,5 18-108,69 201-395,-79-244-353,-14-48-91,0 0 0,0 0-1,0 0 1,0 1 0,0-1-1,1 0 1,-1 0 0,0 0-1,0 0 1,0 0-1,0 1 1,0-1 0,0 0-1,0 0 1,0 0 0,0 1-1,0-1 1,0 0 0,0 0-1,0 0 1,0 0 0,0 1-1,0-1 1,0 0 0,0 0-1,-1 0 1,1 0 0,0 1-1,0-1 1,0 0 0,0 0-1,0 0 1,0 0 0,0 0-1,0 0 1,-1 1-1,1-1 1,0 0 0,0 0-1,0 0 1,0 0 0,0 0-1,-1 0 1,1 0 0,0 0-1,0 0 1,0 0 0,0 0-1,-1 0 1,-10-5-1993,-10-12-3112,12 2 178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9728,'2'2'4234,"8"5"-2639,5-4-132,0 0 1,0-1-1,0-1 1,19 0-1,62-7-1229,-48 2 236,191 1-230,-232 3-461,39 5-520,-42-4-83,0 0 1,0 0-1,0 0 0,0 1 1,3 1-1,-6-3 666,-1 0-1,0 1 1,0-1 0,0 0-1,1 0 1,-1 0-1,0 0 1,0 0 0,0 0-1,0 1 1,1-1-1,-1 0 1,0 0 0,0 0-1,0 1 1,0-1 0,0 0-1,0 0 1,0 0-1,1 1 1,-1-1 0,0 0-1,0 0 1,0 0-1,0 1 1,0-1 0,0 0-1,0 0 1,0 1 0,0-1-1,0 0 1,0 0-1,0 0 1,-1 1 0,1-1-1,0 0 1,0 1-1,-6 6-3669,5-6 3201,-12 11-3933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9600,'-8'18'5392,"7"-16"-4464,1-2-59,0 0 101,0 0 161,2 0-32,70 0 1372,-6 2-1757,1-4 0,70-10 0,-105 6-699,0 2-1,0 1 1,49 1 0,-79 2-209,0 1 0,-1-1 0,1 1 0,0-1 0,0 1 0,0 0 0,-1-1 1,1 1-1,0 0 0,-1 0 0,1 0 0,-1 1 0,1-1 0,-1 0 1,2 2-1,1 1-1275,1 1-2014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4 254 7296,'-1'-10'619,"0"3"-140,0-1 0,1 1 0,0-1 0,0 1 0,3-14 0,-2 16-119,0 0-1,0 0 1,0 0-1,1 0 1,0 0-1,0 1 1,0-1-1,0 1 1,1-1-1,0 1 1,4-5 0,-5 6-72,-1 1 1,1 0 0,0 1 0,1-1-1,-1 0 1,0 0 0,4-1 0,-5 2-250,-1 1 0,1 0 0,-1 0 0,1 0 0,-1 0 0,1 0 0,-1 0-1,1 0 1,-1 0 0,1 0 0,-1 0 0,1 0 0,-1 0 0,0 0 0,1 0 0,-1 0 0,1 0 0,-1 1 0,1-1 0,-1 0 0,1 1 0,0-1 15,0 1 0,-1 0 1,1 0-1,0 0 0,0 0 0,-1 0 0,1 0 0,-1 0 1,1 0-1,-1 0 0,1 0 0,0 2 0,2 14 374,1 0-1,-2 0 0,1 34 0,-1-11 30,4 58 371,11 120 67,-11-167-673,3 0 0,20 62 0,-14-67 143,38 77 0,-38-94-138,1-1 0,2-1-1,33 41 1,-47-63-174,1 1 0,0-1 0,0-1 0,1 1 0,0-1 0,-1 0 0,12 6 0,-15-9-45,-1 0 1,1-1 0,0 1-1,0-1 1,-1 1 0,1-1-1,0 0 1,0 1 0,0-1 0,-1 0-1,1 0 1,0 0 0,0-1-1,0 1 1,0 0 0,-1-1-1,1 1 1,0-1 0,0 0-1,-1 1 1,1-1 0,-1 0-1,1 0 1,0 0 0,-1 0-1,0 0 1,1-1 0,-1 1-1,0 0 1,1-1 0,-1 1-1,0-1 1,0 1 0,0-1 0,1-2-1,1-2 8,0-1 0,0 1-1,0-1 1,-1 0 0,0 0-1,0 0 1,1-13 0,-1-54 62,-2 55-74,-1-49 2,-16-107-1,12 142 17,-35-171-60,25 155-15,-2 0-1,-2 1 1,-1 1 0,-3 1-1,-41-61 1,64 106 38,-11-15-72,11 15 79,-1 0 1,1 1-1,-1-1 1,1 0-1,0 0 1,0 0-1,-1 1 1,1-1-1,0 0 1,0 0-1,0 0 0,0 1 1,0-1-1,0 0 1,0 0-1,0 0 1,0 0-1,0 0 1,2 0 2,-1 0 1,1 0 0,-1 1-1,1-1 1,0 1 0,-1 0-1,1-1 1,0 1 0,0 0-1,-1 0 1,1 0 0,0 0-1,-1 0 1,4 1 0,1-1-1,9 1 112,-1 1-1,1 0 0,21 7 1,10 1 353,54 5-405,0-4 0,1-5 1,0-4-1,109-12 1,72-14 301,86 4 144,-2 2-333,-335 16-176,399-25 3,-28 3 96,237 4-171,-296 20 208,-259-4-11,-83 4-135,0 0-1,0 0 1,0 0 0,0 0-1,-1-1 1,1 1 0,0 0-1,0 0 1,-1 0 0,1-1-1,0 1 1,0 0 0,1-2-1,-2 2-219,0 0-1,1-1 0,-1 1 1,0-1-1,1 1 0,-1 0 1,0-1-1,0 1 1,0-1-1,1 1 0,-1-1 1,0 1-1,0-1 0,0 1 1,0-1-1,0 1 1,0 0-1,0-1 0,0 1 1,0-1-1,0 1 0,0-1 1,0 1-1,0-1 0,0 1 1,-1-1-1,1 1 1,0-1-1,0 1 0,0 0 1,-1-1-1,-4-5-5627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292 127 7296,'2'-2'750,"1"-1"0,0 0 0,0 1 1,0-1-1,1 1 0,-1 0 0,0 0 0,1 0 1,0 0-1,5-1 0,-3 1-237,0-1 0,0 0 0,8-6 0,-12 8-355,-1 0 0,0 0 0,0 0 0,0 0 0,0 0 0,0 0 0,0 0 0,0-1-1,0 1 1,-1 0 0,1-1 0,0 1 0,-1 0 0,1-1 0,-1 1 0,0-1 0,1 1 0,-1-1 0,0 1 0,0-2 0,0 1-64,-1 0 0,1 0 0,-1 1 1,0-1-1,1 0 0,-1 1 0,0-1 0,0 1 1,0-1-1,0 1 0,0-1 0,-1 1 0,1 0 1,0-1-1,-1 1 0,1 0 0,-1 0 0,-1-1 1,-2-2 77,-1 1 1,0-1-1,-9-3 1,8 5-87,1 0 0,-1 1 1,1 0-1,-1 0 0,0 0 0,1 1 1,-1 0-1,0 0 0,0 0 1,1 1-1,-11 2 0,-5 4 14,0 0-1,-22 10 0,42-16-83,-16 7 99,-1 0-1,2 2 1,-1 0 0,1 1-1,-15 13 1,30-23-107,0 1 1,-1 0-1,1 0 0,0 1 1,1-1-1,-1 0 0,0 0 1,1 1-1,-1-1 0,1 1 1,0 0-1,0-1 0,0 1 1,-1 5-1,2-6-1,0 0 1,0-1-1,0 1 1,0 0-1,1 0 0,-1-1 1,0 1-1,1-1 1,0 1-1,-1 0 1,1-1-1,0 1 0,0-1 1,0 0-1,0 1 1,0-1-1,0 0 0,0 1 1,0-1-1,1 0 1,-1 0-1,0 0 1,1 0-1,-1 0 0,1 0 1,1 0-1,5 3 59,0 0-1,0-1 1,0 0 0,1 0-1,-1-1 1,0 0-1,1 0 1,0-1 0,-1 0-1,1-1 1,0 0-1,0 0 1,-1-1 0,1 0-1,0 0 1,-1-1-1,1 0 1,-1-1 0,16-7-1,-18 7 20,10-4 435,21-15 0,-36 22-505,-1-1 0,1 1 0,0-1 0,0 1 0,-1 0 0,1-1 0,0 1 0,0 0 0,-1-1 0,1 1 0,0 0 0,0 0 0,0 0 0,1 0 0,-2 0-11,1 0-1,-1 0 1,0 0-1,0 0 1,1 1-1,-1-1 1,0 0-1,0 0 1,1 0-1,-1 0 1,0 1-1,0-1 1,0 0-1,1 0 1,-1 1-1,0-1 1,0 0-1,0 0 1,0 1-1,1-1 1,-1 0-1,0 1 1,0-1-1,0 0 1,0 0-1,0 1 1,0 4-1,0-1 1,0 0-1,-1 0 0,-1 8 0,1-5 8,-6 53-3,3 0 0,5 66 0,0-45 16,-1 29 29,4-83-949,-4-26-431,0-1-801,6-4-2807,3-10 2218,-6 8 945,14-17-2985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53 7808,'-22'-12'4794,"21"12"-3455,1 0-150,0 0-85,0 0-101,7-1 954,103-30 1990,-102 29-3705,1 0-1,-1 0 1,1 1 0,0 0 0,-1 1 0,11 0 0,-17 1-170,1-1 0,-1 0 0,1 1 0,-1-1 0,0 1 0,1 0 1,-1 0-1,0 0 0,0 0 0,4 3 0,-5-3-35,0 0-1,0 0 1,0 0 0,0 0 0,0 1-1,0-1 1,0 0 0,-1 0 0,1 1-1,0-1 1,-1 1 0,1-1 0,-1 0-1,0 1 1,1-1 0,-1 1 0,0-1-1,0 1 1,0 1 0,0 3 70,-1-1 1,0 1-1,0 0 1,0-1-1,-1 1 1,1 0-1,-6 9 1,-23 38 301,11-22 7,14-22-362,-7 12-89,12-20 34,0-1 0,-1 1-1,1 0 1,0 0 0,0 0 0,0 0 0,-1 0-1,1 0 1,0 0 0,0 0 0,0 0 0,1 0-1,-1 0 1,0 0 0,0 0 0,1 0-1,-1 0 1,0 0 0,1 1 0,1 1 9,1-1 0,-1 0-1,0 0 1,1 0 0,-1 0 0,1 0 0,-1 0 0,1-1 0,0 1-1,0-1 1,4 2 0,36 10 14,-42-13-21,10 2-630,-1 0 1,16 1-1,7-3-8359,-24 0 3703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7296,'-1'-2'8610,"5"3"-4157,10 2-2954,0 0-686,26-5 450,39-7-1,-48 5-1081,1 1-1,40 2 1,-13 7-87,-42-3-640,0-1-1,-1-1 0,1 0 0,31-4 0,-8-7-6594,-30 9 2384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1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6784,'0'-3'413,"1"0"0,-1 1 0,1-1 0,0 0 1,0 0-1,0 1 0,0-1 0,0 1 0,0-1 0,1 1 0,-1-1 1,1 1-1,0 0 0,3-3 0,2-5 1624,0 2-274,-8 11-175,-9 17 579,6-11-1840,-3 5 142,1 1-1,1 1 1,0-1-1,-4 28 1,9-38-418,0-1 0,-1 1 0,2 0 0,-1 0 0,0-1 0,1 1 0,0 0 0,3 8 0,-3-10-16,1 0 0,-1 0 0,1 0 0,0-1 0,0 1 0,0 0 0,0-1 1,0 1-1,0-1 0,1 0 0,-1 0 0,1 0 0,0 0 0,3 2 0,14 5-3,-1-1 0,1 0 0,0-2 0,1 0 0,33 5 0,-28-9-1464,-1-3-4213,-3 0-2616,-13 1 4784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7040,'-10'-5'2849,"16"3"688,20 5-1347,-20-2-1971,-1 1 0,1 0 0,-1 1 0,1-1 1,-1 1-1,0 0 0,0 0 0,-1 1 1,1 0-1,0-1 0,-1 1 0,0 1 1,0-1-1,-1 1 0,1-1 0,-1 1 1,0 0-1,4 9 0,-4-7-85,0 0 0,-1 1 0,0-1 0,0 1 0,-1 0 1,0 0-1,-1-1 0,1 1 0,-1 0 0,-1 0 0,0 0 0,0 0 0,-3 11 0,-27 98-22,31-115-99,-1 1-1,1 0 1,0 0 0,-1-1 0,1 1-1,1 0 1,-1-1 0,0 1 0,1 0-1,-1-1 1,1 1 0,0 0-1,0-1 1,0 1 0,0-1 0,0 1-1,1-1 1,-1 0 0,1 1-1,2 2 1,-1-3-13,-1 1 0,1-1-1,-1 0 1,1 0-1,0 0 1,0-1 0,0 1-1,0-1 1,0 1 0,0-1-1,0 0 1,1-1 0,-1 1-1,0 0 1,1-1 0,5 1-1,-7-1-30,35-1-1583,-13-2-2484,-15 2-638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9088,'0'-1'321,"0"-1"0,0 1 1,0 0-1,0 0 1,1-1-1,-1 1 0,1 0 1,-1 0-1,1 0 0,-1-1 1,1 1-1,-1 0 0,1 0 1,0 0-1,0 0 1,0 0-1,0 0 0,-1 0 1,1 1-1,0-1 0,1 0 1,-1 0-1,0 1 1,0-1-1,0 1 0,0-1 1,0 1-1,1-1 0,-1 1 1,2-1-1,-2 2-240,0-1 0,-1 0 0,1 0 1,0 1-1,-1-1 0,1 1 0,0-1 0,-1 0 0,1 1 0,0-1 1,-1 1-1,1 0 0,-1-1 0,1 1 0,-1-1 0,1 1 0,-1 0 0,0-1 1,1 1-1,-1 0 0,0 0 0,1-1 0,-1 1 0,0 0 0,0 0 1,0-1-1,0 1 0,0 0 0,0 0 0,0-1 0,0 2 0,0 28 800,-9 41-62,3-33-680,2 1 1,2 50 0,6-15-127,17 83 0,-13-109-123,-6-29-20,2 1 0,0-1 1,7 19-1,-11-38 41,0 0 0,0 1-1,0-1 1,0 0 0,0 0 0,0 1 0,0-1-1,1 0 1,-1 1 0,0-1 0,0 0 0,0 0 0,0 1-1,1-1 1,-1 0 0,0 0 0,0 1 0,1-1-1,-1 0 1,0 0 0,0 0 0,1 1 0,-1-1-1,0 0 1,1 0 0,-1 0 0,0 0 0,1 0-1,-1 0 1,0 0 0,1 0 0,-1 0 0,0 0 0,0 0-1,1 0 1,-1 0 0,0 0 0,1 0 0,-1 0-1,0 0 1,1 0 0,-1 0 0,0 0 0,1 0-1,-1-1 1,0 1 0,0 0 0,1 0 0,-1 0 0,0 0-1,0-1 1,1 1 0,11-14-4829,-12 13 4686,6-7-3869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54 8320,'0'-47'7946,"-2"40"-5718,-1 9-868,-5 15-436,-7 32-226,3 1 0,-9 69 0,7 109-429,14-197-255,2 1 0,8 47-1,-7-64-34,1 0 0,0 0 0,1-1 0,1 1-1,0-1 1,1-1 0,8 15 0,-11-23-274,0 1 1,1-1 0,-1 0-1,1 0 1,6 4 0,-9-7-114,1 0 1,-1 0-1,1-1 0,-1 1 1,1-1-1,0 0 1,0 0-1,0 0 1,-1 0-1,1 0 1,0 0-1,0-1 0,4 1 1,7-1-4254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7424,'-19'-6'2448,"19"6"-2384,-1 0 0,1 0-1,0 0 1,0 0 0,0 0 0,-1 0 0,1 0 0,0 0 0,0 0 0,0 0 0,-1-1 0,1 1-1,0 0 1,0 0 0,0 0 0,-1 0 0,1 0 0,0-1 0,0 1 0,0 0 0,0 0 0,0 0-1,0-1 1,-1 1 0,1 0 0,0 0 0,0 0 0,0-1 0,0 1 0,0 0 0,0 0 0,0-1-1,0 1 1,0 0 0,0 0 0,0 0 0,0-1 0,0 1 0,0 0 0,0 0 0,0-1 0,0 1-1,0 0 1,0 0 0,1 0 0,-1-1 0,0 1 0,0 0 0,0 0 0,0 0 0,0-1 0,0 1-1,1 0 1,-1 0 0,0 0 0,0 0 0,0 0 0,1-1 0,-1 1 0,0 0 0,0 0 0,0 0-1,1 0 1,9-6 2295,-6 4-2124,1 0 1,-1 0 0,1 0 0,-1 1-1,1 0 1,0 0 0,-1 0 0,1 0 0,0 1-1,0 0 1,0 0 0,-1 0 0,1 0-1,0 1 1,0 0 0,-1 0 0,1 0 0,0 1-1,-1 0 1,0-1 0,1 2 0,4 1-1,-6-1-136,0-1-1,1 0 1,-1 1-1,0 0 0,0 0 1,0 0-1,-1 0 1,1 0-1,-1 0 0,1 1 1,-1-1-1,0 1 1,0-1-1,-1 1 0,1 0 1,-1 0-1,0 0 1,0 0-1,0 0 0,-1 0 1,1 0-1,-1 0 1,0 0-1,0 0 0,0 0 1,-2 6-1,-3 10-7,-1-1 0,-1 0 0,0 0 0,-2-1 0,-11 19-1,5-10-146,-11 31-1,25-56 55,0 0 0,0 1 0,1-1-1,-1 0 1,0 0 0,1 1 0,0-1-1,0 0 1,-1 1 0,1-1 0,1 0 0,-1 1-1,0-1 1,0 0 0,1 0 0,0 1-1,-1-1 1,1 0 0,0 0 0,0 0 0,0 0-1,0 0 1,0 0 0,1 0 0,-1 0-1,1 0 1,-1 0 0,1-1 0,0 1 0,-1-1-1,1 1 1,0-1 0,0 0 0,0 1-1,0-1 1,0 0 0,4 1 0,2 1-2,0-1 1,0 1-1,1-2 0,-1 1 1,1-1-1,-1 0 0,1-1 1,16-1-1,-6-1-1348,24-5 0,-3-7-10141,-31 10 7664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8960,'-1'-1'262,"1"-1"0,0 1 1,-1-1-1,1 1 0,0 0 1,0-1-1,0 1 0,0-1 1,0 1-1,0-1 0,0 1 1,1 0-1,-1-1 0,0 1 1,1-1-1,-1 1 0,1 0 1,-1-1-1,1 1 0,0 0 1,0 0-1,0 0 0,-1-1 1,1 1-1,0 0 0,0 0 1,1 0-1,-1 0 0,0 1 1,0-1-1,0 0 0,1 0 1,-1 1-1,0-1 0,0 1 1,2-1-1,-1 0-151,0 1 0,-1 0 0,1-1 0,0 1 0,-1 0 0,1 0 0,0 0 0,0 1 0,-1-1 0,1 0 0,0 1 0,-1-1 0,1 1 0,0-1 0,-1 1 0,1 0 0,-1 0 0,3 1 0,24 18 1020,-27-19-1075,7 6 137,0 1 0,0 0 0,0 0 0,-1 1 0,0 0 0,-1 0 0,0 1 0,0 0 1,-1 0-1,0 0 0,-1 0 0,0 1 0,-1 0 0,4 18 0,-3-2-64,-2 0-1,-1 1 1,-2 32-1,-18 87-413,14-126-633,-10 26-1,-4 15-4593,19-49 2342,0-13 3016,0 0 0,0 1 0,0-1 0,1 0-1,-1 0 1,0 1 0,0-1 0,1 0-1,-1 0 1,0 1 0,0-1 0,1 0 0,-1 0-1,0 0 1,1 1 0,-1-1 0,0 0 0,1 0-1,-1 0 1,0 0 0,1 0 0,-1 0-1,0 0 1,1 0 0,-1 0 0,0 0 0,1 0-1,8 0-3375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8448,'-1'-4'333,"0"3"192,1 0 1,0 0-1,-1-1 0,1 1 1,-1 0-1,0 0 1,1 0-1,-1 0 0,0 0 1,-1-1-1,2 2-363,-1 0-1,1-1 1,-1 1 0,1 0-1,-1 0 1,1 0-1,-1 0 1,1 0 0,-1 0-1,1 0 1,-1 0-1,1 0 1,-1 1-1,1-1 1,-1 0 0,1 0-1,-1 0 1,1 1-1,0-1 1,-1 0 0,1 0-1,-1 1 1,1-1-1,0 0 1,-1 1 0,1-1-1,-1 0 1,1 1-1,0-1 1,0 1 0,-1-1-1,1 1 1,-10 13 391,0 0 1,1 0 0,1 1 0,-9 21-1,8-18-377,-1 6-34,1 0 1,1 1-1,1 0 1,1 0-1,1 1 0,-2 41 1,6-47-217,1 0 0,1 0 1,0-1-1,2 1 0,0 0 1,1-1-1,1 0 0,1 0 0,1 0 1,0 0-1,2-1 0,0-1 1,1 1-1,0-2 0,1 1 0,23 24 1,-21-29-3039,-3-3-2608,-5-4 1187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8704,'0'0'477,"1"0"1,-1-1-1,1 1 1,-1 0-1,1-1 1,-1 1-1,0 0 1,1 0 0,-1 0-1,1-1 1,-1 1-1,1 0 1,-1 0-1,1 0 1,-1 0-1,1 0 1,-1 0-1,1 0 1,0 0-1,-1 0 1,1 0-1,-1 0 1,1 0 0,0 1-1,-6 9 2431,-16 14-2715,-7-2 247,17-13-327,-16 15 1,26-24-110,0 1 0,1-1 0,-1 1 0,0-1 0,1 1 0,-1 0 0,1-1 0,-1 1 0,1 0 0,-1-1 0,1 1 0,0 0 0,-1-1 0,1 1 0,0 0 0,0 0 0,0 0 0,-1-1 0,1 1 0,0 0 0,0 0 0,0 0 0,0-1 0,0 1 0,0 0 0,0 0 0,1 1 0,0-2 2,-1 1-1,1 0 1,0-1-1,0 1 1,-1-1 0,1 1-1,0-1 1,0 1-1,0-1 1,0 0 0,0 1-1,0-1 1,0 0-1,0 0 1,0 1 0,0-1-1,0 0 1,0 0-1,2-1 1,29 1 105,-5-1-65,37 5 0,-57-4-48,0 1 0,0 1 0,0-1 0,0 1 0,-1 1 0,1-1 0,-1 1 0,0 0 0,0 1 0,9 5 0,-10-5-1,0 1 0,0 0 0,-1 1 0,1-1-1,-1 1 1,0 0 0,-1 0 0,0 0 0,0 1-1,0-1 1,0 1 0,-1-1 0,2 12 0,0 3 54,-1-1 0,-1 1 0,-1 24 0,-2-38 56,1-1-1,-1 1 0,0-1 0,-1 0 1,1 1-1,-1-1 0,0 0 0,-1 0 1,0 0-1,1 0 0,-2-1 1,1 1-1,-6 6 0,6-9-73,0 1 0,-1-1 0,1 0 0,-1-1 0,0 1 0,1 0 0,-1-1 0,0 0 0,0 0 0,-1 0 0,1 0 0,0-1 0,-1 0 0,1 0 0,-9 1 0,2-1-31,0 0 0,0-1 0,-1 0-1,1-1 1,-14-3 0,20 3-175,1-1-1,-1 1 1,0-1 0,1 0 0,-1 0-1,1 0 1,0 0 0,0-1 0,0 0 0,0 0-1,0 0 1,1 0 0,-1-1 0,1 1-1,-4-7 1,5 7-394,0 1 0,1-1-1,-1 0 1,1 0 0,0-1-1,-1 1 1,1 0 0,1 0-1,-2-7 1,2 7-276,0 0 0,0 1 1,0-1-1,1 0 0,-1 0 0,1 0 0,0 1 0,-1-1 0,1 0 0,0 1 1,1-1-1,2-4 0,5-5-3845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10880,'-9'-1'1579,"8"1"-1171,0 0-1,-1 0 1,1-1-1,-1 1 1,1 0-1,0-1 1,-1 1-1,1-1 0,0 1 1,0-1-1,-3-1 1,4 1 952,0 1-299,6-1-379,1 1 0,0-1 1,0 1-1,10 2 0,1-2-493,182 0-236,-115 0-5965,-66 0 925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9856,'2'-2'581,"0"1"0,-1 0 1,1 0-1,0 0 1,0 0-1,0 0 0,0 0 1,0 0-1,0 0 1,1 1-1,-1-1 0,0 1 1,0 0-1,0-1 1,0 1-1,4 0 0,-2 1-181,0 0 0,-1 0 0,1 0 0,-1 0 0,1 0-1,-1 1 1,0-1 0,1 1 0,3 3 0,3 2-94,-1 2-1,1-1 1,-1 1 0,-1 0 0,8 11 0,-11-14-185,0 1-1,0 0-1,0 0 0,0 0 0,-1 1 1,6 13-1,-4 1-56,-1 1 0,-1 0 0,-1 0 0,1 46 0,-5-46-93,-2 1 0,0-1 0,-1 0 0,-1 0 0,-1 0 0,-2-1 0,0 0 0,-1 0 0,-1-1 0,-1 0 0,-1 0 0,-19 25 0,3-13-1759,11-20-1088,16-12 2312,-1 0 0,1 0 0,0-1 1,-1 1-1,1-1 0,-1 1 0,1-1 0,0 1 0,-1-1 0,-1 0 1,-1 0-4268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8064,'-8'3'3173,"6"-4"1660,6-3-629,1-1-4521,-4 5 1010,-1 0 43,0 0 32,17 0 1877,68 3-64,-80-3-2535,189 3 802,-132 1-961,67 13-1,-65-5 217,0-3 0,79 1 0,-72-11 23,90 3-182,-108 6 170,-33-5-107,35 2 0,-1-5-2407,-53 0 1019,-1 0-555,0 0-480,0 0-870,0 0-644,0 0-635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25 230 6656,'0'0'96,"0"-1"0,-1 1 1,1 0-1,0 0 0,-1 0 0,1 0 1,-1 0-1,1 0 0,0 0 0,-1 0 1,1 0-1,-1 0 0,1 0 1,0 0-1,-1 0 0,1 0 0,0 1 1,-1-1-1,1 0 0,-1 0 0,1 0 1,0 0-1,-1 1 0,1-1 0,0 0 1,-1 1-1,-7 4 3854,8-5-3867,0 0 1,0 0 0,-1 0-1,1 0 1,0 0-1,-1 0 1,1 0-1,0 0 1,0 0 0,-1 0-1,1 0 1,0 0-1,0 0 1,-1 0-1,1 0 1,0 1 0,0-1-1,-1 0 1,1 0-1,0 0 1,0 0-1,-1 1 1,1-1 0,0 0-1,0 0 1,0 1-1,0-1 1,0 0-1,-1 0 1,1 1-1,0-1 1,10 2 1456,20-4 86,428-67 3268,-106 12-3772,122 5-173,-223 36-853,32 20-181,28 7 799,20-10-570,-8-6-144,28-6 0,-272 9 0,144-8 0,86-5 80,-9 6 507,-179 6-435,112-2 288,98 5-158,4 0-106,-61 0-96,-8 0 16,268 35-18,-407-22 52,387 0 506,-367-14-498,-146 1-134,0 0 0,0 0 0,0 0 0,0 0 0,0 0 0,0 0 0,1 0 0,-1 0 0,0-1 0,0 1 1,0 0-1,0-1 0,-1 1 0,1-1 0,0 1 0,0-1 0,1-1 0,-1 2-64,-1-1 0,0 0-1,0 1 1,0-1 0,0 0 0,0 1-1,0-1 1,0 0 0,0 1 0,0-1 0,0 0-1,0 1 1,0-1 0,0 0 0,-1 1 0,1-1-1,0 0 1,0 1 0,-1-1 0,1 1-1,0-1 1,-1 0 0,1 1 0,-1-1 0,1 1-1,-1-1 1,1 1 0,-1 0 0,0-2-1,-33-28-10216,24 22 4374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8960,'3'-1'442,"-1"1"-1,1-1 1,-1 1 0,1-1 0,0 1 0,-1 0-1,1 0 1,0 0 0,-1 1 0,1-1 0,-1 0 0,1 1-1,-1 0 1,1 0 0,-1 0 0,1 0 0,-1 0-1,0 0 1,1 0 0,-1 1 0,0-1 0,2 3 0,3 1 92,1 1-1,-2 0 1,1 1 0,9 10 0,-5-2-232,-1 1-1,-1 0 1,0 0-1,8 22 1,-11-25-183,1 3-57,-1 1-1,0 0 1,-2 0 0,1 0 0,-2 0 0,0 1-1,0 18 1,-3-25-169,-1 1 0,0 0 0,0 0 0,-1 0 0,-1 0 0,1-1 0,-2 0 0,0 1 0,0-1 1,-1 0-1,-9 14 0,6-12-678,-23 40-5774,29-44 3562,2-5-939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4 121 7936,'-1'-4'771,"0"4"-655,1-1 0,0 1 1,0-1-1,-1 1 0,1-1 0,0 1 0,0-1 1,0 1-1,0-1 0,0 0 0,0 1 0,0-1 0,0 1 1,0-1-1,0 0 0,0 1 0,0-1 0,0 1 0,0-1 1,0 0-1,0 1 0,1-1 0,-1 1 0,0-1 0,1 0 1,0 0 1323,-1 1 304,0 0-70,0 0-1358,1-1 0,0 0 1,-1 1-1,1-1 0,0 0 0,-1 1 0,1-1 0,0 1 1,0-1-1,0 1 0,-1-1 0,3 0 0,-1 0 283,6-4 52,6-5 57,2 0 1,-1 1-1,1 1 0,20-8 0,-10 8-509,1 0 0,0 3 1,0 0-1,38-2 0,-47 6-71,0 1 0,1 1 0,-1 1 1,0 0-1,0 1 0,0 1 0,27 10 0,-37-10-62,0 0-1,0 0 0,0 0 0,-1 1 1,1 0-1,-1 0 0,0 1 0,-1 0 1,0 0-1,0 1 0,0 0 0,-1 0 1,9 13-1,-11-13-6,0 0 0,0 0 0,0 0 1,-1 0-1,0 0 0,0 0 0,-1 1 0,0-1 1,0 1-1,-1-1 0,0 1 0,0-1 1,-1 1-1,0-1 0,0 0 0,-4 12 0,-3 1-32,-1 0-1,0-1 1,-2 0-1,0 0 0,-25 29 1,-20 33-4,53-75-18,0 0 1,0 0 0,0 0 0,1 1-1,0-1 1,0 1 0,1 0 0,-1-1-1,1 12 1,1-15-3,0-1 0,0 0 0,0 1 0,0-1 0,1 0 0,-1 0 0,1 1 0,0-1 0,0 0 1,-1 0-1,2 0 0,-1 0 0,0 0 0,0 0 0,0 0 0,1 0 0,-1 0 0,1-1 0,0 1 0,-1-1 0,1 1 0,0-1 0,0 0 0,0 1 0,0-1 0,0 0 0,0 0 0,0 0 0,0-1 0,1 1 0,2 0 0,9 2 20,1-1 0,0-1-1,0 0 1,18-1 0,-3-2 13,33-6 1,-35 2-1474,0-1 0,0-1 0,-1-1 0,0-1 1,-1-2-1,38-22 0,-51 25-2088,-3 0-1515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 7552,'0'-1'320,"0"0"0,0 0 0,0 0 0,0 0 0,0 1 0,0-1 0,1 0 0,-1 0 0,0 0 0,0 0 0,1 1 0,-1-1 0,0 0 0,1 0 0,-1 0 0,1 1 0,-1-1 0,1 0 0,-1 1 0,1-1 0,0 0 0,1 0 0,-2 0-87,0 0 0,0 1 1,0-1-1,0 0 1,1 0-1,-1 1 1,0-1-1,0 0 1,0 0-1,0 0 1,-1 1-1,1-1 1,0 0-1,0 0 1,0 1-1,-1-1 1,1 0-1,0 1 1,-1-1-1,1 0 1,0 1-1,-1-1 0,1 0 1,-1 1-1,1-1 1,-2 0-1,0 1-134,0 0 0,0 1 1,0-1-1,1 1 0,-1 0 0,0-1 0,0 1 0,0 0 0,1 0 0,-1 0 0,0 0 0,1 1 0,-1-1 0,1 0 0,-1 1 0,1-1 0,0 1 0,-2 2 1,-3 3 67,1 1 1,-6 12 0,10-18-138,-22 48 530,1 1 0,-25 95 0,43-132-496,0 0-1,1 0 0,1 0 1,0 0-1,1 1 1,1-1-1,0 1 0,2 14 1,2-13-24,0 0 1,0 0 0,2-1-1,0 1 1,0-1 0,2-1-1,12 20 1,-14-25-38,0 0 0,1-1 1,0 0-1,0-1 0,0 1 1,1-1-1,0-1 0,1 1 1,0-2-1,-1 1 0,2-1 1,17 7-1,-23-10-74,0-1 0,0 0 0,1 0 0,-1 0 0,0-1-1,1 0 1,-1 0 0,1 0 0,4-1 0,-6 1-410,0-1 0,0 0-1,0 0 1,0 0 0,-1 0-1,1 0 1,0 0 0,-1-1-1,1 0 1,-1 1 0,1-1-1,-1 0 1,0 0 0,3-4-1,4-4-3208,3 1-1083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9984,'3'-2'6319,"3"1"-3413,9 1-1844,-12 0-459,28 0 59,0 0 0,0 3 0,0 0 0,44 11 0,-65-11-538,-1 0 0,0 1-1,1 0 1,-2 1 0,1-1 0,-1 2 0,13 9 0,-15-10-32,0 1 0,-1 0 1,0 0-1,0 0 1,0 0-1,-1 1 1,0 0-1,0 0 0,-1 0 1,5 14-1,-6-15-38,0 1-1,0 0 0,0 0 1,-1 0-1,0 0 0,-1 0 1,1 0-1,-1 0 0,0 0 1,-1 0-1,0-1 0,0 1 1,-1 0-1,0 0 0,0 0 1,-5 10-1,-20 26-18,16-28-34,0 2-1,2-1 1,-10 21-1,19-35-5,-1-1 1,1 0-1,-1 1 0,1-1 0,0 0 0,0 0 1,-1 1-1,1-1 0,0 0 0,0 1 0,0-1 1,1 1-1,-1-1 0,0 0 0,0 0 0,1 1 1,-1-1-1,1 0 0,0 2 0,0-1 4,1 0-1,-1-1 0,1 1 1,-1-1-1,1 1 0,-1-1 1,1 0-1,0 0 0,-1 0 1,1 0-1,3 2 0,5 0 18,0 0 0,0 0 0,0-1-1,12 1 1,-15-2 0,19 2 18,37 1 0,-51-5-779,-1 1 0,0-2 0,13-2 0,-18 3-527,-1-1-1,0 0 1,1 0 0,-1 0-1,0-1 1,8-5 0,1-4-3560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9344,'0'-2'381,"0"0"0,0 0 0,0 0 1,1 0-1,-1 1 0,0-1 0,1 0 1,-1 0-1,1 0 0,0 0 0,1-2 1,-2 3-236,1 0 0,0 1 0,-1-1 0,1 1 0,0 0 0,0-1 0,-1 1 0,1-1 0,0 1 1,0 0-1,0 0 0,0-1 0,0 1 0,-1 0 0,1 0 0,0 0 0,0 0 0,0 0 0,0 0 0,0 0 1,0 0-1,-1 1 0,1-1 0,0 0 0,0 0 0,0 1 0,0-1 0,-1 0 0,1 1 0,1 0 0,15 8 534,-1 0 0,-1 0 0,0 2 0,0 0 0,-1 0 0,0 1 0,-1 1 0,14 17 0,7 14 284,38 60 0,2 19 355,-61-98-1006,-1 0 0,-1 1 0,8 32 0,-13-31-250,-2 0 0,0 0 0,-2 0 0,-1 0 0,-4 42 0,-5-10-184,1-16-2014,5-14-2979,2-28 1802,0-1-2170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11904,'0'5'4480,"16"-5"-3489,16 0 513,-10-5 0,14 1-544,5-4-160,2 1-320,2 2-64,-4 1-256,-5 1-160,-6 3-32,-3 0-32,-5 3 0,1 1-1152,-5 1-448,0-2-1152,0 1-383,3 4-1537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10368,'2'-1'955,"-1"1"0,1 0 1,-1-1-1,1 1 1,0 0-1,-1 0 0,1 0 1,-1 0-1,4 0 0,29 3 2744,9 0-2594,177-15-217,-108 4-646,-109 8-245,7-1-253,0 0 0,0 1-1,0 0 1,-1 1 0,1 0-1,12 3 1,-21-3 69,0-1 0,0 0 0,0 0 1,0 1-1,0-1 0,-1 1 0,1-1 0,0 1 0,0-1 0,0 1 1,0-1-1,-1 1 0,1 0 0,0-1 0,-1 1 0,1 0 1,0 0-1,-1 0 0,1-1 0,-1 1 0,1 0 0,-1 0 1,0 0-1,1 0 0,-1 0 0,0 0 0,0 0 0,1 1 0,-1 17-5268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9472,'0'0'3184,"0"-3"-2147,0 3 1749,0 1-2593,0 1-1,0 0 0,0 0 0,0-1 0,1 1 0,-1 0 0,1-1 0,-1 1 0,1 0 0,-1-1 0,1 1 0,0-1 0,0 1 0,0-1 0,0 1 0,0-1 0,0 0 0,0 1 0,0-1 0,1 0 0,-1 0 0,0 0 0,1 0 0,-1 0 0,1 0 0,-1 0 0,1 0 0,-1-1 0,1 1 0,0-1 0,-1 1 0,1-1 0,2 1 0,7 0 28,-1 0-1,0-1 0,1 0 1,16-3-1,-10 1 177,30-1-275,1 1 1,0 3 0,-1 2 0,1 2 0,-1 2 0,49 14 0,-85-18-167,2 1-195,26 4 0,-36-8-218,1 1 0,-1-1 1,1 0-1,-1 0 1,1-1-1,-1 1 0,1-1 1,-1 1-1,1-1 0,-1 0 1,1 0-1,3-3 0,7-3-2656,-1 2-1611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79 8704,'2'-4'727,"0"-1"1,0 1 0,0 0-1,0 1 1,0-1 0,1 0-1,6-6 1,7-12 2362,-16 22-3014,1-1-1,-1 1 0,0 0 0,0-1 0,1 1 0,-1-1 0,0 1 0,0 0 0,0-1 0,0 1 0,0-1 0,1 1 0,-1-1 0,0 1 0,0 0 0,0-1 0,0 1 0,0-1 0,0 1 0,-1-1 0,1 1 0,0-1 0,0 1 1,0 0-1,0-1 0,0 1 0,-1-1 0,1 1 0,-1-1 33,0 0 0,1 1 0,-1-1 0,0 1 0,0-1 0,1 1 0,-1-1 0,0 1 0,0 0 0,0-1 0,0 1-1,-1 0 1,-27-1 1235,4 5-905,1 1 1,0 1-1,1 1 1,-41 19-1,44-17-374,1 1-1,0 1 1,0 1 0,1 0 0,-22 21 0,33-27-50,0 0 0,1 1 1,0 0-1,0 0 1,1 1-1,0-1 0,0 1 1,1 0-1,0 1 1,0-1-1,1 1 1,0-1-1,1 1 0,-1 0 1,0 13-1,3-19-12,-1-1 1,1 1-1,0 0 0,0 0 0,0 0 0,1 0 0,-1 0 1,1 0-1,-1 0 0,1-1 0,0 1 0,0 0 0,1 0 1,-1-1-1,0 1 0,1-1 0,-1 1 0,1-1 0,0 0 1,0 1-1,0-1 0,0 0 0,0 0 0,1-1 1,-1 1-1,6 3 0,-1-2 13,1 1 0,0-1 0,0-1 0,1 1 0,-1-1 0,1-1 0,-1 0 0,1 0 0,-1 0 0,1-1 0,-1 0 0,1-1 0,0 0-1,-1-1 1,0 1 0,1-1 0,8-4 0,0-1 6,-1 0 0,0 0 0,0-2 0,-1 0 0,-1 0 0,1-2 0,17-16 0,-13 10 22,-6 6 196,-1 0 0,0-1 0,-1-1 0,17-22 0,-28 34-117,0 2-20,-5 10-58,0 1-1,1-1 1,1 1 0,0 0 0,1 0 0,0 0 0,-1 13 0,-6 114 203,9-112-191,1-1-1,2 0 1,7 36 0,8 7-18,8 43 228,-25-88-352,-1-23-191,4-5-2272,4-7-723,-5 6 1401,0 1-1,0 0 1,8-8 0,0 1-2710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9472,'-2'-2'867,"1"2"-691,1 0 0,0-1 0,-1 1-1,1-1 1,-1 1 0,1 0 0,-1-1 0,1 1 0,0-1-1,-1 1 1,1-1 0,0 1 0,-1-1 0,1 1-1,0-1 1,0 1 0,-1-1 0,1 1 0,0-1 0,0 0 1077,0 1 64,5 5 811,-3-2-1922,-1 0 1,1 0-1,0 1 0,-1-1 0,1 1 1,-1-1-1,0 1 0,-1 0 0,1-1 1,0 7-1,-1 40 400,-1-25-249,-1 35 24,0 28-175,5-49-1201,15 74 0,-18-113 715,1 0 1,-1 1-1,0-1 0,0 0 0,0 1 0,0-1 0,0 1 0,0-1 0,0 0 0,0 1 0,0-1 0,0 1 0,0-1 0,0 0 0,0 1 0,-1-1 1,1 0-1,0 1 0,0-1 0,0 0 0,0 1 0,-1-1 0,1 0 0,0 1 0,0-1 0,-1 0 0,1 0 0,0 1 0,-1-1 0,1 0 0,0 0 1,-1 1-1,1-1 0,0 0 0,-1 0 0,1 0 0,0 0 0,-1 0 0,1 0 0,0 1 0,-1-1 0,1 0 0,-1 0 0,0 0 0,-11 0-4434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9216,'-5'0'3520,"15"-3"-2752,11-1 288,-8-1 0,14 2-320,5-1-33,4 1-191,4-2-64,-1 5-256,-3 0-64,-4 5 0,-5-2-64,-5 4-64,-5 2-832,1 3-384,-5 0-1439,-4 8-641,0 4-448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 8064,'-11'-1'5158,"10"0"-5027,0 1 1,0 0 0,0 0-1,0-1 1,0 1 0,1 0 0,-1 0-1,0 0 1,0 0 0,0 0-1,0 0 1,0 0 0,0 1-1,0-1 1,1 0 0,-1 0 0,0 1-1,0-1 1,0 0 0,0 1-1,1-1 1,-1 1 0,0-1 0,1 1-1,-1-1 1,0 1 0,1 0-1,-1-1 1,0 2 0,-4 4-72,1 0-1,-1 1 1,2-1 0,-1 1 0,1 0 0,0 0-1,0 0 1,1 0 0,0 1 0,-2 12 0,1 6-3,-1 47 1,5-50-179,1 1-1,0-1 1,2 0-1,1 0 1,0-1-1,2 0 1,0 0-1,20 38 1,-25-55-453,0-1 1,1 0-1,0 0 1,5 5 0,-5-5-850,1-1 1,-1 0 0,1-1 0,7 5-1,2 1-2667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10624,'0'5'4032,"13"-1"-3136,14-1 319,-9-3-31,9-3-320,5 3 32,2 0-128,7 3-96,8-3-352,8 0-128,-12 0-64,-4 0-160,8 0 32,-10 0-1216,11-3-512,-14-1-1343,0-4-449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7296,'-1'-8'516,"0"1"0,1 0 0,0 0 0,0-1 0,1 1 0,0 0 0,0-1 0,1 1 0,0 0 0,0 0 0,4-9 0,1 6 2323,-6 23-844,-1-5-2062,23 437 4702,-19-412-4605,2 1 1,2-1-1,1 0 1,16 39-1,-20-58-20,2 0 0,0-1 0,0 0 0,2 0 0,-1-1 0,2 0 0,-1 0 0,2-1 0,-1-1 0,1 1 0,25 16 0,-30-24 18,-1 1 0,1-1 1,0-1-1,0 1 0,0-1 1,0 0-1,0 0 0,0-1 0,1 0 1,10 1-1,-14-2-11,1 0 1,0-1 0,0 1-1,0-1 1,0 0-1,0 0 1,-1 0 0,1 0-1,-1-1 1,1 0-1,-1 0 1,1 0 0,-1 0-1,0 0 1,0 0-1,0-1 1,0 0 0,4-4-1,0-2-17,0-1 1,-1 0-1,0 0 0,0-1 0,-1 1 0,0-1 0,-1-1 0,0 1 1,-1 0-1,3-22 0,-4 15-3,0 0 1,-2-1-1,0 1 1,-1-1-1,0 1 1,-7-27-1,-11-23-48,-36-88 0,53 152 52,-15-41-19,-3 0 0,-1 2 0,-3 0-1,-44-61 1,66 101 1,-1-1-35,0 0 0,-1 0-1,1 0 1,-1 1 0,-7-7 0,11 10 49,0 0 0,-1 0 0,1-1 1,0 1-1,0 0 0,0 0 0,0 0 0,0 0 1,-1 0-1,1 0 0,0-1 0,0 1 1,0 0-1,0 0 0,-1 0 0,1 0 0,0 0 1,0 0-1,-1 0 0,1 0 0,0 0 1,0 0-1,0 0 0,-1 0 0,1 0 0,0 0 1,0 0-1,0 0 0,-1 0 0,1 0 1,0 0-1,0 0 0,0 0 0,-1 0 0,1 0 1,0 1-1,0-1 0,0 0 0,0 0 1,-1 0-1,1 0 0,0 0 0,0 0 1,0 1-1,0-1 0,0 0 0,-1 0 0,1 0 1,0 1-1,0-1 0,0 0 0,0 0 1,0 0-1,0 1 0,0-1 0,0 0 0,0 0 1,0 0-1,0 1 0,0-1 0,0 0 1,0 1-1,0 0-10,0 0 1,0 0 0,1 1-1,-1-1 1,1 0-1,-1 0 1,1 0 0,-1 1-1,2 1 1,3 3 60,1 0-1,0 0 1,0-1 0,0 0 0,0 0-1,1 0 1,0-1 0,0 0-1,0 0 1,1-1 0,9 3 0,3 1 230,1-1 0,0-1 0,23 2 0,141 5 126,-99-9-381,-15 1-12,364 7 159,-201-18 236,234-20-97,-353 20-304,246-19-5,39-24 139,120-10-123,-483 58-21,0 1-1,73 8 1,-34-1 160,-41-4-1713,-35-7-3796,0 2-283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6784,'1'-2'416,"0"0"1,-1 0-1,1 1 1,0-1-1,0 0 1,1 1-1,-1-1 1,0 1-1,2-2 1,-1 1 655,-2 2-21,0 0 69,0 0 85,0 0-890,0-1 0,1 0 0,-1 0 0,0 1 0,1-1 0,-1 0 0,1 0 0,-1 1 0,1-1 0,-1 1 0,1-1 1,-1 0-1,1 1 0,1-1 0,-2 1-232,0 0 0,0 0 0,1 0 0,-1 0 0,0 0 1,0 0-1,0 0 0,1 1 0,-1-1 0,0 0 0,0 0 0,0 0 1,0 0-1,1 0 0,-1 1 0,0-1 0,0 0 0,0 0 1,0 0-1,0 1 0,0-1 0,0 0 0,1 0 0,-1 0 0,0 1 1,0-1-1,0 0 0,0 0 0,0 1 0,0-1 0,0 0 1,1 29 1143,-1-24-1351,0 11 109,0 0 160,2 26-1,-1-37-100,0 1 0,1-1-1,-1 1 1,1-1 0,0 1-1,0-1 1,1 0-1,4 6 1,-6-9-29,1 0 0,-1 0-1,1 0 1,0 0 0,0-1 0,0 1-1,0-1 1,0 0 0,0 1 0,1-1 0,-1 0-1,0 0 1,1 0 0,-1-1 0,0 1 0,6 0-1,2 1 55,1-2-1,18 0 1,-13 0-19,100-5-1608,-111 5 278,0-1 0,0 0-1,1 0 1,-1 0 0,7-3 0,-6 2-350,4-3-2674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9856,'0'0'249,"0"0"1,0-1 0,0 1 0,0 0-1,0 0 1,0 0 0,0 0-1,0 0 1,0 0 0,0-1 0,0 1-1,0 0 1,0 0 0,0 0-1,0 0 1,0 0 0,0 0 0,1-1-1,-1 1 1,0 0 0,0 0-1,0 0 1,0 0 0,0 0 0,0 0-1,0 0 1,0 0 0,0 0-1,1 0 1,-1-1 0,0 1 0,0 0-1,0 0 1,0 0 0,0 0-1,0 0 1,0 0 0,1 0 0,4 2 2195,4 9-2176,-8-7-126,0 0 1,-1 0-1,1 0 1,-1 0-1,0 0 1,-1 6-1,0 9-1,3 19-77,1 0 0,12 58 0,28 75-212,-39-147-463,-3-13-6939,-1-15 3661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11136,'0'-10'3674,"0"8"-2143,0 2-358,0 13 2267,-3 72-293,1-67-3018,-8 144 384,9-117-565,8 70 0,5-58-1200,-2-21-3108,-9-32 3599,3 11-2529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8576,'19'-5'3684,"10"1"-2419,-1 1 36,4-1-268,0 1-1,1 2 1,49 5-1,97 21 437,3 0 111,-53-18-658,210-18 1,307-76-155,-368 43-229,747-80 501,-822 104-1088,307-9 101,-433 25-42,121-9 94,-160 10-93,418-15-401,-435 20-2481,-18 2-375,-12 0 330,0 1-2156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9216,'1'-2'871,"-1"1"-736,0 1-1,0-1 1,0 1 0,0-1-1,0 1 1,0-1 0,1 1-1,-1 0 1,0-1 0,0 1 0,0-1-1,1 1 1,-1 0 0,0-1-1,0 1 1,1 0 0,-1-1-1,0 1 1,1 0 0,-1-1-1,1 1 1,-1 0 0,0 0 0,1 0-1,0-1 1,0 1 1070,-1 0 102,0 6-171,-1 0 0,0 0 0,-2 9 0,-14 35-400,3-11-331,3-2 330,-7 48 0,16-72-586,1 1 0,0 0-1,1 0 1,0 0 0,1 0 0,5 25 0,-4-34-119,-1 0 1,1 0-1,0-1 0,1 1 1,-1-1-1,1 0 1,0 1-1,0-1 0,0-1 1,0 1-1,1 0 1,-1-1-1,1 1 0,0-1 1,0 0-1,0-1 1,1 1-1,-1-1 0,1 0 1,-1 0-1,1 0 0,0 0 1,6 1-1,7 0-6,0 0 1,0 0-1,1-2 0,-1 0 0,19-2 1,-12-1-642,0-1 1,0 0-1,0-2 1,31-10-1,-12 3-6465,-29 4 2058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4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12288,'0'-14'3378,"0"6"827,4 12-631,-3 3-3104,0-1 1,-1 1 0,1-1 0,-1 1-1,-2 10 1,1 4-58,1 57 333,-2-33-535,1 267 176,48 82-2979,-43-372-19,10 36 1,-13-56 2011,-1 0 0,1 0 0,0 0 0,0 0 0,0 0 0,0-1 0,3 4 0,-4-4 198,1-1 1,0 1-1,-1-1 0,1 1 0,0-1 1,0 1-1,0-1 0,0 1 0,-1-1 1,1 0-1,0 1 0,0-1 0,0 0 1,0 0-1,0 0 0,0 0 0,1 0 1,12-2-4672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1313 7552,'2'4'1015,"0"-1"0,0 0 0,0 0 0,6 6 0,-6-7-706,1 1 0,-1-1 0,0 1 0,0-1 0,0 1-1,-1 0 1,3 5 0,12 25 1768,-14-30 332,-11-19-703,-2-1-905,-15-19-1,16 24-619,1 0 0,1 0 0,-12-24 0,1-14 35,1 0 0,-13-67-1,-12-109-147,10-28 52,30 206-41,2-1 0,2 0 1,9-58-1,-7 89-72,1 0-1,0 1 1,1 0-1,1 0 1,1 0-1,0 1 1,17-27-1,-16 31-10,0 1 0,1 0 0,0 1-1,1 0 1,0 1 0,0 0 0,1 0-1,0 1 1,1 0 0,17-8 0,-20 11 37,2 1 0,-1 0 0,1 0 0,-1 1 0,1 0 0,0 1 0,0 0 0,0 1 0,0 0 0,15 1 0,-19 1-18,0 0 1,-1 0-1,1 0 1,0 1-1,-1 0 0,0 1 1,1 0-1,-1 0 1,0 0-1,0 0 0,-1 1 1,1 0-1,-1 0 1,1 1-1,-1 0 0,-1-1 1,1 2-1,4 6 1,2 4-3,-1 1 0,0 0-1,-2 1 1,12 31 0,17 80 66,-30-102-78,27 121-985,-14-49-5990,-14-75 3689,6 0-1221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3:5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 10112,'-26'-21'3285,"25"20"-2934,0 0 0,0 0-1,1 0 1,-1-1 0,0 1 0,1 0 0,-1 0 0,0-1-1,1 1 1,0 0 0,-1-1 0,1 1 0,0 0-1,-1-1 1,1 1 0,0 0 0,0-1 0,0 1 0,0-1-1,1 1 1,-1 0 0,0-1 0,1 1 0,-1 0-1,0-1 1,1 1 0,0 0 0,-1-1 0,1 1 0,0 0-1,1-2 1,-2 3-305,0 0 0,0 0 0,0 0 0,1 0 0,-1-1 0,0 1 0,0 0 0,0 0 0,1 0 0,-1 0 0,0 0 0,0 0 0,1 0 0,-1 0 0,0 0 0,0 0 0,1 0 0,-1 0 0,0 0 0,0 0 0,1 0 0,-1 0 0,0 0 0,0 0 0,1 0 0,-1 0 0,0 0 0,0 0 0,0 0 0,1 0 0,-1 0 0,0 1 0,0-1 0,1 0 0,-1 0 0,0 0 0,0 0 0,0 1 0,1-1 0,4 9 701,-1 7-493,0 0 0,-1 0 1,0 1-1,-2-1 0,0 18 0,1-3-121,25 219 37,-21-216-210,2-1 0,1 0 0,2-1 1,1 0-1,22 43 0,-26-63-14,-6-10-159,-1 0 0,1 0-1,-1 0 1,1 1 0,-1-1-1,0 0 1,0 1 0,0-1 0,-1 0-1,2 5 1,-2-7 45,0 0 0,0 0 0,0 0 0,0 1 0,0-1 0,0 0 0,0 0 0,0 0 0,-1 0 0,1 1 0,0-1 0,0 0 0,0 0 0,0 0-1,0 0 1,0 0 0,0 1 0,-1-1 0,1 0 0,0 0 0,0 0 0,0 0 0,0 0 0,-1 0 0,1 0 0,0 1 0,0-1 0,0 0 0,-1 0 0,1 0 0,0 0 0,0 0 0,0 0 0,-1 0 0,1 0-1,0 0 1,0 0 0,0 0 0,0 0 0,-1 0 0,1 0 0,0 0 0,0-1 0,0 1 0,-1 0 0,1 0 0,0 0 0,0 0 0,0 0 0,-1 0 0,4-7-5309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7168,'-4'4'2720,"4"-4"-2112,7 0 448,-7 0 64,9 0-384,0 0-96,0 0-352,0 0-192,5 0-64,-1 0-128,5 0 64,-4 0-1248,4 0-480,-4 0-1824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12160,'-2'1'573,"1"0"1,-1 0-1,1 1 1,0-1-1,0 0 1,-1 0-1,1 0 1,0 1-1,0-1 1,0 1-1,1-1 1,-1 1-1,-1 2 1,2-3-476,0 0 0,0-1 0,0 1 0,0 0 0,0 0 0,0 0 0,0 0 1,0-1-1,0 1 0,0 0 0,0 0 0,1 0 0,-1-1 0,0 1 0,1 0 0,-1 0 0,1-1 0,-1 1 0,1 0 0,-1-1 0,1 1 1,-1 0-1,1-1 0,-1 1 0,1-1 0,0 1 0,-1-1 0,1 1 0,0-1 0,0 1 0,1-1 0,3 3 107,1-1 0,0 0-1,-1 0 1,1-1 0,0 1-1,0-1 1,0-1-1,8 1 1,49-4 1042,-49 2-1008,46-4 305,2 1-378,74-15-1,-111 12-1381,-25 7 1139,0 0 1,0 0 0,0 0-1,0 0 1,0 0 0,0 0-1,0 0 1,0 0-1,-1 0 1,1 0 0,0 0-1,0 0 1,0 0-1,0 0 1,0 0 0,0 1-1,0-1 1,0 0-1,0 0 1,0 0 0,0 0-1,0 0 1,0 0 0,0 0-1,0 0 1,0 0-1,0 0 1,0 0 0,0 0-1,0 0 1,0 0-1,0 1 1,0-1 0,0 0-1,0 0 1,1 0-1,-1 0 1,0 0 0,0 0-1,0 0 1,0 0-1,0 0 1,0 0 0,0 0-1,0 0 1,0 0 0,0 0-1,0 0 1,0 0-1,0 0 1,0 0 0,0 0-1,0 0 1,0 0-1,1 0 1,-1 0 0,0 0-1,0 0 1,0 0-1,0 0 1,0 0 0,0 0-1,0 0 1,-3 5-2982,3-5 2557,-5 8-4981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11648,'-5'17'4384,"10"-10"-3393,7 10 609,1-14 128,5 6-384,5 3 0,4-2-768,4 2-256,4-3-224,1-1-96,-5-4 32,1-4-32,-1-4 64,-5-4-1440,-4-1-672,-4 2-1696,18 2-3231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9728,'-15'6'3120,"12"-5"-1739,3-1 22,6 0 1636,0 1-2167,-1 0-1,1 0 0,0 0 0,9 4 0,13 3 219,264 27 2184,-227-33-3556,-58-2 136,1-1 0,-1 0 1,0 0-1,0-1 1,0 0-1,12-4 1,12-8-3930,-9 8-2132,-13 5 383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190 185 7296,'0'-1'139,"0"1"0,-1-1 1,1 1-1,0-1 0,0 1 0,0-1 1,-1 1-1,1-1 0,0 1 1,0-1-1,0 0 0,0 1 0,0-1 1,0 1-1,0-1 0,0 1 1,0-1-1,0 1 0,1-1 0,-1 0 1,0 1-1,0-1 0,0 1 1,1-1-1,-1 1 0,0-1 0,1 1 1,-1 0-1,0-1 0,1 1 1,-1-1-1,1 0 0,16-18 1590,-14 16-1345,3-4 278,1-1 0,-1 0-1,0 0 1,7-14 0,-12 20-476,0-1 1,0 1-1,0-1 0,0 0 0,0 0 1,-1 1-1,1-1 0,-1 0 1,0-3-1,0 4-71,0 0 0,0 1 0,-1-1 0,1 1 0,-1-1 0,1 1 0,-1-1 0,1 1 0,-1-1 0,0 1 0,0 0 0,0-1 0,0 1 0,0 0 0,0 0 0,0-1 0,-2 0 0,-1-2 170,-1 0 0,0 1 0,0-1 0,0 1 0,0 1 0,0-1 0,-1 1-1,1-1 1,-1 2 0,1-1 0,-8-1 0,10 3-195,-1 0-1,1 0 1,-1 0-1,0 0 1,1 1 0,-1 0-1,1-1 1,-1 1-1,1 0 1,-1 1 0,1-1-1,0 1 1,0-1-1,-1 1 1,1 0 0,0 0-1,1 1 1,-1-1-1,-4 4 1,-4 5-45,0 1 0,1 0 0,0 0 0,1 1 0,0 0 0,1 0 0,0 1 1,2 0-1,-1 0 0,-6 24 0,12-34-23,1 1 0,-1-1 1,1 1-1,-1-1 0,1 1 0,1 0 0,-1-1 1,1 1-1,0-1 0,0 1 0,0-1 1,0 1-1,1-1 0,0 0 0,0 1 0,0-1 1,0 0-1,1-1 0,-1 1 0,1 0 1,0-1-1,0 1 0,1-1 0,-1 0 0,1 0 1,-1 0-1,1 0 0,0-1 0,0 0 1,0 0-1,0 0 0,1 0 0,-1 0 0,0-1 1,1 0-1,-1 0 0,1 0 0,0-1 1,-1 1-1,1-1 0,6 0 0,-3-1 6,1-1 1,-1 0-1,1 0 0,-1 0 1,0-1-1,10-4 0,44-28 327,-20 10 303,-41 25-633,-1 0-1,0 0 1,1-1 0,-1 1 0,0 0 0,1 0 0,-1-1-1,0 1 1,1 0 0,-1 0 0,0 0 0,1 0 0,-1 0-1,1 0 1,-1 0 0,0 0 0,1 0 0,-1 0 0,1 0-1,-1 0 1,0 0 0,1 0 0,-1 0 0,1 0 0,-1 0-1,0 0 1,1 0 0,-1 1 0,0-1 0,1 0 0,0 1-21,-1 0 1,0 0-1,0-1 1,0 1-1,1 0 1,-1 0-1,0-1 1,0 1 0,0 0-1,0 0 1,0-1-1,0 1 1,-1 0-1,1 1 1,-13 36-233,10-31 460,-4 11-172,2 1 0,0-1 0,2 1 0,-3 35 0,4 80-80,3-77 7,-1-42 13,3 85 0,-3-80-123,0-17-132,0 0 0,0 0-1,0 0 1,0 0 0,0 0-1,1 0 1,0 3 0,-1-6 87,0 1 1,1-1-1,-1 0 0,0 1 1,1-1-1,-1 0 1,1 1-1,-1-1 0,0 0 1,1 1-1,-1-1 1,1 0-1,-1 0 0,0 0 1,1 0-1,-1 1 1,1-1-1,-1 0 0,1 0 1,-1 0-1,1 0 1,-1 0-1,1 0 1,-1 0-1,1 0 0,-1 0 1,1 0-1,-1 0 1,1-1-1,-1 1 0,1 0 1,-1 0-1,0 0 1,1-1-1,-1 1 0,1 0 1,-1 0-1,0-1 1,1 0-1,18-13-6088,-3 0 1478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12032,'0'0'3978,"0"18"1009,9 254-2555,0-63-4518,-9-209 2046,-2 33-2914,2-32 2306,0 1-1,-1 0 0,1 0 1,-1 0-1,1 0 1,-1-1-1,0 1 1,1 0-1,-1 0 0,0-1 1,0 1-1,0-1 1,-3 4-1,0-4-3052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9728,'-4'-20'3680,"8"20"-2848,-4 0 512,0 0 63,9 0-223,0 5 32,5-2-544,4 1-224,3-1-288,6 2 32,4-1 0,1-4-64,4 0-96,-6-4-160,-3-1 0,0 2-1696,-5 3-768,5 0-2655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3 310 9216,'-1'-4'473,"1"0"-1,-1 0 1,1 1 0,0-1 0,0 0 0,0 0-1,0 0 1,1 1 0,-1-1 0,2-4 0,2-20 1835,-3 17-183,0 17-440,1 19-482,-2 2-512,0 17 115,1 1 0,8 46 0,-1-48-673,3 0-1,1 0 0,2-1 0,29 60 1,-41-97-104,1 0 0,0-1 0,0 1 0,0-1 0,1 1 1,-1-1-1,1 0 0,0-1 0,8 7 0,-10-9-21,-1 0 0,0 0 0,1-1 0,-1 1 0,1 0 0,-1-1 0,1 0 0,-1 1 0,1-1 0,-1 0 0,1 0 0,0 0 0,-1 0 0,1 0 0,-1 0 0,1 0 0,-1 0 0,1-1 0,-1 1 0,1 0 0,-1-1 0,1 0 0,-1 1 0,1-1 0,-1 0 0,0 0 0,1 1-1,-1-1 1,0 0 0,0 0 0,0-1 0,1 1 0,-1 0 0,0 0 0,-1 0 0,3-3 0,0-2-14,1 0-1,-1 0 1,-1 0-1,1 0 1,-1-1-1,0 1 1,0-1-1,-1 0 1,1-11-1,0-8 28,-2-30-1,-1 52-17,0-25 17,-3 1 0,-10-47 1,-23-54 101,28 99-86,2 6-31,-2-8-53,-1 2 0,-23-47 0,31 72 15,-1 1 0,1 0 0,-1-1 0,-7-6 0,68 11 812,333-8 900,-70-11-1306,-21-10-261,126-38-464,-417 66 124,-4 0-370,-1 0 0,1 0 0,-1 1-1,1-1 1,0 1 0,-1 0 0,8 1 0,-10 2-3012,-2-2-2299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10368,'13'-7'3847,"1"0"0,21-7 0,-35 14-3756,1 0 0,0-1 1,-1 1-1,1 0 0,0 0 1,0 0-1,-1 0 0,1 0 1,0 0-1,0 0 0,-1 0 1,1 0-1,0 0 0,0 0 1,-1 0-1,1 1 0,0-1 1,-1 0-1,1 1 0,0-1 1,-1 0-1,1 1 0,0-1 0,-1 1 1,1-1-1,0 1 0,0 1-27,-1-1-1,1 0 0,-1 0 1,1 1-1,-1-1 0,1 0 0,-1 1 1,0-1-1,0 1 0,0-1 1,1 0-1,-1 1 0,-1 1 0,0 5 70,0 0 0,0 0 0,-6 15-1,6-20-127,0-1-1,1 1 0,-1 0 0,1 0 1,0-1-1,0 1 0,0 0 1,0 0-1,0 0 0,0 0 0,1-1 1,0 1-1,-1 0 0,1 0 0,0-1 1,0 1-1,0-1 0,1 1 1,-1-1-1,1 1 0,-1-1 0,1 0 1,0 1-1,0-1 0,0 0 1,0 0-1,2 1 0,1 1 1,-1-1 0,1 0 1,0 0-1,0-1 0,0 1 0,0-1 0,1 0 0,-1-1 0,0 1 1,1-1-1,-1 0 0,1 0 0,6-1 0,-3 0-104,10 0-2047,23-2 0,-36 1 1547,0 0 1,-1-1 0,1 1 0,-1-1-1,1 0 1,-1 0 0,0-1 0,7-4 0,-2 4-3392,3 2-356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9344,'1'-6'1138,"3"-2"4994,0 8-723,-1 7-3369,-1 3-1743,-2 0-1,1 0 1,-1 0-1,-1-1 0,0 1 1,-3 15-1,-1 6-147,-5 107-158,10-120-45,0 0-1,2-1 1,0 1-1,1-1 1,9 31-1,-11-44-163,1 0-1,-1-1 1,1 1-1,-1-1 1,1 0-1,0 1 1,0-1-1,5 4 0,-6-6-94,0 0-1,0 0 1,0-1-1,0 1 0,0 0 1,0-1-1,0 1 0,0-1 1,0 1-1,0-1 1,1 0-1,-1 0 0,0 1 1,0-1-1,0 0 0,1 0 1,-1 0-1,0 0 1,0 0-1,1 0 0,-1-1 1,0 1-1,0 0 0,0-1 1,0 1-1,1-1 0,-1 1 1,0-1-1,1 0 1,11-6-4247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11392,'0'-1'196,"0"1"1,-1-1 0,1 0-1,0 1 1,0-1 0,0 1 0,0-1-1,0 0 1,-1 1 0,1-1-1,0 1 1,0-1 0,1 0-1,-1 1 1,0-1 0,0 0 0,0 1-1,0-1 1,0 1 0,1-1-1,-1 0 1,0 1 0,1-1-1,-1 1 1,0-1 0,1 1 0,-1-1-1,0 1 1,1-1 0,-1 1-1,1 0 1,-1-1 0,1 1-1,-1-1 1,1 1 0,0 0 0,-1 0-1,1-1 1,8-6 1897,-8 7-2006,-1 0 1,0 0 0,0-1 0,0 1-1,1 0 1,-1 0 0,0 0 0,0 0-1,0 0 1,1-1 0,-1 1 0,0 0 0,0 0-1,0 0 1,1 0 0,-1 0 0,0 0-1,0 0 1,1 0 0,-1 0 0,0 0-1,0 0 1,1 0 0,-1 0 0,0 0-1,0 0 1,1 0 0,-1 0 0,0 1-1,0-1 1,0 0 0,1 0 0,-1 0-1,0 0 1,0 0 0,0 0 0,1 1-1,-1-1 1,0 0 0,0 0 0,0 0-1,0 1 1,1-1 0,3 9 331,-3-8-271,1 5-45,-1 1-1,1 1 1,-1-1 0,-1 0-1,1 0 1,-1 0-1,-2 15 1,1-3-53,-11 202-118,2-90-2095,10-119 1482,-4 40-2937,-2-20-4214,2-27 3453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8064,'-7'-1'1249,"-1"-1"26,0 2 4243,6 1-5528,-1 1-1,1-1 0,0 1 1,0 0-1,-1 0 0,1 0 1,1 0-1,-4 4 0,-1 1 51,5-6-32,0 0 0,0 0 0,0 1 0,0-1 0,0 1-1,0-1 1,0 1 0,1-1 0,-1 1 0,0 2 0,1-3-7,0-1-1,0 1 0,1 0 1,-1-1-1,0 1 1,1 0-1,-1-1 0,0 1 1,1 0-1,-1-1 1,1 1-1,-1-1 0,1 1 1,-1-1-1,1 1 1,0-1-1,-1 1 0,1-1 1,0 1-1,-1-1 1,1 0-1,0 1 0,-1-1 1,1 0-1,0 0 1,0 0-1,-1 1 0,2-1 1,41 12-36,-26-7 15,0 0 1,24 11-1,-35-13 22,-1 0 0,0 0 0,0 0 0,0 1 0,0 0 0,0 0 0,-1 0 0,0 1 0,0-1 0,0 1 0,3 6 1,13 18 308,-14-21 38,1 1 0,-2 1 0,1-1 0,-2 1 0,8 17 0,-9-16 98,-2-8-318,0 0 0,0 1 1,0-1-1,-1 0 0,1 0 0,-1 0 0,1 1 0,-2 3 0,1-5-99,-1 0 1,1 0-1,-1-1 1,0 1-1,0 0 0,0-1 1,0 1-1,0-1 0,0 1 1,0-1-1,-1 1 1,1-1-1,0 0 0,-1 0 1,1 0-1,-1 0 1,0 0-1,-1 1 0,-4 1-156,1-1-1,-1 0 0,1 0 1,-1 0-1,0-1 0,1 0 1,-1 0-1,0-1 0,0 0 1,0 0-1,-11-2 0,18 2-66,-1-1 0,1 1-1,-1 0 1,1 0 0,-1 0-1,1 0 1,0-1 0,-1 1-1,1 0 1,-1 0 0,1-1-1,0 1 1,-1 0 0,1-1-1,0 1 1,-1 0 0,1-1-1,0 1 1,-1 0-1,1-1 1,0 1 0,0-1-1,0 1 1,-1-1 0,1 1-1,0 0 1,0-1 0,0 1-1,0-1 1,0 1 0,0-1-1,0 1 1,0-1 0,0 1-1,0-1 1,0 1 0,0-1-1,0 1 1,0 0 0,1-1-1,-1 1 1,0-1-1,0 1 1,0-1 0,1 1-1,-1 0 1,1-1 0,-1 0-116,5-11-3589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19 119 10880,'-1'0'25,"1"0"345,0-1 1,-1 1 0,1-1 0,-1 1 0,0-1 0,1 1-1,-1-1 1,1 1 0,-1-1 0,0 1 0,1 0 0,-1-1-1,0 1 1,1 0 0,-1-1 0,0 1 0,0 0 0,1 0-1,-1 0 1,0 0 0,0 0 0,1 0 0,-1 0 0,-1 0-1,2 0 265,6 0 144,132-7 2345,-48 2-2510,27 0-49,518-14 1174,355-2 170,-494-25-1877,-407 39 142,-76 6-3342,-5 1-3421,-17 3-2168,4 1 4277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11392,'2'-3'530,"-1"1"-1,1 0 1,0 0 0,0 0 0,0 0 0,0 0 0,0 0 0,0 0 0,0 1-1,1-1 1,4-2 0,-7 4-426,1 0 0,0-1 0,0 1 0,-1 0 0,1 0 0,0-1 0,0 1 0,0 0 0,0 0 0,-1 0 0,1 0 0,0 0 0,0 0 1,0 0-1,0 0 0,-1 0 0,1 1 0,0-1 0,0 0 0,0 0 0,-1 1 0,1-1 0,0 1 0,0-1 0,-1 0 0,1 1 0,0-1 0,-1 1 0,1 0 0,0-1 0,-1 1 0,1 0 0,-1-1 0,1 1 0,-1 0 0,0-1 0,1 1 0,-1 0 0,0 0 0,1 0 0,-1-1 0,0 2 0,2 4 127,-1-1-1,0 0 0,0 0 0,-1 1 1,0-1-1,0 0 0,0 1 1,-1 7-1,-3 5 336,-7 21 0,6-22-225,-4 22 1,8-33-261,1-1-1,0 0 1,0 0 0,0 0-1,0 0 1,1 1-1,-1-1 1,4 9 0,-3-11-76,1 0 1,-1 0 0,1 0 0,0 0 0,0 0-1,0-1 1,0 1 0,1-1 0,-1 1 0,1-1-1,-1 0 1,1 0 0,0 0 0,0 0 0,-1-1-1,1 1 1,1-1 0,4 2 0,4 1-67,0-1 0,-1 0 0,24 1 0,-16-5-968,6-6-5658,-6 0 1630,2-1 183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13312,'-6'-4'3621,"3"6"534,3 12 1799,0-5-6357,-12 132 2781,2-45-2196,6-39-211,-4 90 293,8-118-917,1 0 1,11 57 0,-12-81 104,1-1 1,1 1 0,-1 0 0,1 0 0,-1-1 0,1 1 0,1-1 0,-1 0 0,0 1 0,1-1-1,4 5 1,-7-9 404,1 0 0,-1 1 0,0-1 0,1 0 0,-1 0 0,1 1 0,-1-1 0,0 0-1,1 0 1,-1 0 0,1 1 0,-1-1 0,1 0 0,-1 0 0,1 0 0,-1 0 0,1 0-1,-1 0 1,1 0 0,-1 0 0,0 0 0,1 0 0,0 0 0,19-10-5110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1087 8832,'1'1'235,"-1"0"0,1-1 0,-1 1 0,1 0 0,-1-1 1,1 1-1,0-1 0,-1 1 0,1-1 0,-1 1 0,1-1 0,0 0 1,0 1-1,-1-1 0,1 0 0,0 1 0,0-1 0,-1 0 0,1 0 1,0 0-1,1 0 0,-1 0 842,-1 0 59,-6-15 1619,2 9-2267,-26-57 1208,-10-20-544,10 5-566,2-2 1,-16-84 0,7-53-210,34 189-337,2-1-1,0 1 0,2 0 0,2 0 1,10-53-1,-10 69-18,1 0 0,0 1 0,1-1 0,0 1 0,9-14 0,-10 19-10,-1 0 0,2 1-1,-1 0 1,1 0 0,-1 0 0,1 0 0,1 1 0,-1 0-1,1 0 1,-1 0 0,10-4 0,-4 3 7,1 1 0,-1 1 0,1 0-1,0 0 1,0 1 0,0 0 0,0 1 0,0 1 0,0 0 0,1 0-1,-1 1 1,0 1 0,0 0 0,19 6 0,-11-1-2,0 1 0,-1 1-1,0 0 1,-1 2 0,0 0 0,-1 1 0,27 23 0,-31-23-762,26 16 0,-33-24-31,0 0-1,1-1 1,0 0 0,-1 0-1,1-1 1,13 3-1,-1-1-2208,3 1-1611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 10112,'0'0'139,"0"-1"0,-1 1 0,1 0 0,-1 0 0,1 0 0,-1-1 0,1 1 0,-1 0 0,1-1 0,0 1 0,-1 0 0,1-1 0,0 1 0,-1-1 0,1 1 0,0-1 0,0 1 0,-1-1 0,1 1 0,0 0 0,0-1 0,0 1 0,0-1 0,0 1 0,-1-1 0,1 1 0,0-1 0,0 0 0,0 1 0,0-1 0,0 1 0,1-1 0,-1 1 0,0-1 0,0 0 0,2-1 269,-1 0 0,1 0-1,-1 1 1,1-1 0,0 0 0,0 1-1,3-3 1,0 1 10,1 0 0,-1 1-1,1-1 1,-1 1 0,1 0 0,0 0 0,0 1-1,8-1 1,1 0 98,-1 1-1,22 1 1,-31 0-412,0 0 1,0 1-1,0 0 1,0 0-1,-1 0 0,1 1 1,0-1-1,-1 1 1,1 0-1,-1 1 1,1-1-1,-1 1 1,7 5-1,-7-3-5,0-1 0,0 0 0,0 1 0,-1 0 0,0 0 0,0 0 0,0 0 0,-1 0 0,0 1 0,0-1 0,2 9 0,2 10 220,-2 1-1,-1-1 1,-1 0-1,-2 40 1,-4-10-9,-10 55 0,13-103-297,-1 3 16,0 0 0,2 0 1,-1 11-1,1-19-19,0 0 0,0 1-1,0-1 1,0 1 0,0-1-1,0 1 1,1-1 0,-1 0-1,1 1 1,-1-1-1,1 1 1,-1-1 0,1 0-1,0 0 1,-1 1 0,1-1-1,0 0 1,0 0 0,0 0-1,0 0 1,0 0 0,0 0-1,0 0 1,1 0 0,-1-1-1,0 1 1,3 1-1,8 0 6,0-1-1,1 0 0,-1 0 1,0-1-1,1-1 0,21-3 0,-1 0-7,122-4-146,-144 7-593,1-1-1,-1 0 0,12-4 0,-16 4-670,0 0 1,-1-1-1,0 0 0,1 0 0,-1-1 0,0 1 1,-1-1-1,1-1 0,-1 1 0,7-8 0,6-11-3263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13184,'-9'0'4927,"14"-4"-3839,-1 8 384,1-4 0,4 0-384,4-4 96,13 1-544,1-2-128,9 1-320,4 4-192,-4 0-32,-1 4 32,-4 1 64,-8 2-1312,-5 5-512,-5 3-1792,1 6-703,-14-1-993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10112,'-13'17'3872,"22"-14"-3040,4-3 704,1 0 159,8 0-447,10-3 0,8-6-576,-1 1-224,2-4-288,-1 5-128,-8-1 64,-5-1-704,-2 2-224,-2-1-1856,8-8-799,1-4-1345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8704,'-6'2'2443,"-10"6"4185,16-8-6493,-1 1 1,1-1-1,0 1 0,-1-1 0,1 1 1,0-1-1,0 1 0,-1-1 1,1 1-1,0-1 0,0 1 0,0-1 1,0 1-1,0-1 0,-1 1 1,1 0-1,0-1 0,0 1 0,0-1 1,1 1-1,-1 0 0,0-1 1,0 1-1,0-1 0,0 1 0,1-1 1,-1 1-1,0-1 0,0 1 0,1-1 1,-1 1-1,1 0 0,0 0 81,0 1 0,1-1 0,-1 0-1,1 0 1,-1 0 0,1 0 0,-1 0 0,1 0-1,0 0 1,-1-1 0,1 1 0,0-1 0,2 1-1,27 5 994,71-2-356,90 0-110,-140-4-766,-39 0 21,0-1 0,0 0 0,13-4 0,1-2-2875,-26 6 557,-1 1-454,3 0-1742,0 0 2890,-1 0 249,-1 0-3071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285 228 9344,'21'-28'3457,"-14"20"-2293,-1 0 0,0-1 0,9-17 0,-13 23-951,-1-1 0,0 1 0,0-1 1,0 0-1,0 1 0,-1-1 0,0 0 1,1 0-1,-1 1 0,0-1 0,-1 0 1,1 0-1,-1 1 0,-1-7 0,0 4 57,0 1 0,0-1 0,0 0 0,-1 1 0,0 0 0,0-1 0,-1 1-1,1 1 1,-1-1 0,0 0 0,0 1 0,-9-7 0,11 9-200,-1 0 1,1 1 0,-1-1 0,1 1-1,-1 0 1,0 0 0,0 0-1,0 0 1,0 0 0,0 1-1,1-1 1,-1 1 0,0 0-1,0 0 1,0 0 0,0 0 0,0 0-1,0 1 1,0-1 0,0 1-1,0 0 1,0 0 0,0 0-1,1 0 1,-1 0 0,0 1 0,-3 2-1,-7 6-18,0 0 0,1 0 0,0 2 1,1-1-1,-18 25 0,-42 74 73,60-92-72,5-7-55,0 0-1,0 0 1,1 1 0,1-1 0,0 1-1,-4 23 1,7-31 8,1 0 0,-1 0 0,1 0 0,0 0 0,1 0 0,-1 0 0,1 0 0,0 0 0,0 0 0,0-1 0,2 5 0,-2-5 8,0-1 0,1 1 0,0-1 1,0 1-1,-1-1 0,1 0 1,1 0-1,-1 0 0,0 0 0,0 0 1,1-1-1,-1 1 0,1-1 1,-1 1-1,1-1 0,5 2 1,-1-1 3,0-1 0,0 0 0,0 0 0,0 0 0,0-1 1,0 0-1,0 0 0,0-1 0,0 0 0,-1 0 1,1 0-1,0-1 0,0 0 0,-1-1 0,1 1 1,9-7-1,2-1 46,-2 0 0,1-2 0,-2 0 0,24-22 0,-18 11 240,37-50-1,-12 13 658,-46 59-946,0 1 0,0-1 0,0 1 0,1-1 0,-1 1 0,0 0 0,1-1 0,-1 1 0,0 0 0,1-1 0,-1 1 1,0 0-1,1-1 0,-1 1 0,1 0 0,-1 0 0,1-1 0,-1 1 0,1 0 0,-1 0 0,0 0 0,1 0 0,-1 0 0,1 0 0,-1-1 0,2 1 0,-2 1-7,0-1 0,1 1 0,-1-1-1,0 1 1,0 0 0,1-1 0,-1 1-1,0-1 1,0 1 0,0-1-1,0 1 1,0-1 0,1 1 0,-1 0-1,0-1 1,-1 1 0,1 0 0,-4 31-48,-4 0 60,-22 102 77,24-102-50,2 2-1,0 37 0,7 43-408,-3-112 146,0-1-1,0 0 1,0 1 0,0-1 0,0 0 0,0 0 0,0 1 0,1-1 0,-1 0-1,0 0 1,1 1 0,-1-1 0,1 0 0,0 0 0,-1 0 0,1 0-1,0 0 1,1 2 0,2-7-4012,-1 0 2904,9-4-2526,1 1-1259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11648,'-7'-2'1697,"-8"-1"3320,14 3-3625,1 0-219,12 10 1464,-10-8-2292,2 1-164,0 0 0,1 0 0,-1-1 1,1 0-1,0 0 0,0 0 0,0 0 1,0-1-1,7 2 0,9 0 179,21 0-1,-8 0-96,67 9 160,27 3-3843,-96-13-450,-27-3 2594,-1 1-1,1 0 1,0-1 0,0 0 0,0 0 0,-1 0 0,9-4-1,6-7-2877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9216,'-4'-5'3520,"4"5"-2752,9-3 416,-9 3 0,9-4-353,0 4-31,4 0-160,-4 0-96,5 0-288,-1 0-224,1 4-64,4-4-32,-5 3 0,1 2-1056,-1-1-543,-1-1-2241,6 2-1920,-4-1 2112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9600,'0'-3'451,"-3"-20"2221,3 22-2443,0-1 0,0 1 0,0 0-1,0-1 1,1 1 0,-1 0 0,0 0-1,1-1 1,-1 1 0,1 0 0,-1 0-1,1-1 1,-1 1 0,1 0 0,1-1 0,-1 1 976,-1 1 59,0 0-80,0 9 538,-2 87 250,5 123-138,-1-188-1756,2 0 0,1-1 1,2 1-1,19 56 1,-20-73-72,1 0 1,12 19 0,-15-27 1,0 0 0,0 0 0,1 0 0,0-1 0,0 0 0,1 0 1,5 4-1,-8-7 3,-1-1 1,1 0-1,0 0 1,0 1 0,0-2-1,0 1 1,0 0 0,-1-1-1,1 1 1,0-1 0,0 0-1,0 0 1,1 0 0,-1 0-1,-1-1 1,1 1-1,0-1 1,0 0 0,0 1-1,0-2 1,4-1 0,0 0 28,0-1 1,0 0 0,-1 0 0,1-1 0,-1 0-1,10-9 1,-9 6-29,-1 0-1,1-1 1,-2 1 0,1-1-1,-1 0 1,0-1 0,-1 1-1,0-1 1,-1 0-1,0 0 1,-1 0 0,3-18-1,-3 1 14,0 0 0,-2-1-1,-5-40 1,1 36-20,-1 1 0,-2-1 1,0 1-1,-3 1 0,0-1 0,-2 2 0,-1-1 1,-2 2-1,-1 0 0,0 1 0,-26-32 1,38 55-4,2 0-16,-1 1 0,1 0 0,-1 0 1,0 1-1,1-1 0,-1 0 0,0 1 0,-1 0 0,1-1 0,-5-1 0,35 19 29,1-3 135,1-2 0,0-2 0,1 0-1,0-2 1,0-1 0,61 2 0,183-21 352,-246 11-462,200-22 317,47-5-18,-144 19-457,60-5 240,-63 12-4203,-118 7 578,-9-3 3311,-1 0-1,0 0 0,0 0 1,0 1-1,0-1 0,1 0 1,-1 0-1,0 1 0,0-1 0,0 0 1,0 0-1,0 1 0,0-1 1,0 0-1,0 0 0,0 1 1,0-1-1,0 0 0,0 0 0,0 1 1,0-1-1,0 0 0,0 0 1,0 1-1,0-1 0,-1 3-1038,-1-1 0,1 0-1,0 0 1,-1 0-1,1 0 1,-4 4 0,-15 12-3666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9088,'0'-16'3424,"0"8"-2656,4 1 896,-4 7 223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19423,'-6'22'650,"1"-1"0,1 1 0,1 1 0,1-1 0,1 0 0,2 27 0,-1-45-600,1 0 0,-1 0 0,1 0 0,0 0 1,0-1-1,1 1 0,-1 0 0,1 0 0,0-1 1,0 1-1,0-1 0,0 0 0,0 0 0,4 4 1,-2-4-22,0 1 0,0-1 1,0 0-1,1 0 1,-1 0-1,1-1 0,0 0 1,0 0-1,7 2 1,8 1-97,0-2 1,0 0 0,0-2 0,30 0-1,-40-1 2,14-2-2532,-18 0 426,0 1 1,0-1-1,10-4 1,-2-1-2406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11136,'-4'-3'628,"3"2"-13,0 0 1,-1 0-1,1 0 1,-1 0-1,1 1 1,-1-1-1,1 0 1,-3 0-1,3 1-486,1 0 0,-1 0-1,1 0 1,-1 1-1,1-1 1,-1 0 0,0 0-1,1 0 1,-1 1-1,1-1 1,-1 0 0,1 0-1,0 1 1,-1-1-1,1 0 1,-1 1 0,1-1-1,-1 1 1,1-1-1,0 0 1,-1 1 0,1-1-1,0 1 1,0-1-1,-1 1 1,1-1 0,0 1-1,0-1 1,0 1-1,-1 1 1,-2 8 287,0 0 0,0 1 0,1 0 0,-1 19 0,3 46 10,1-36-143,-1-12-198,1 0-1,10 48 1,-9-66-107,0 0 0,1 1 1,0-1-1,1 0 1,0-1-1,1 1 1,0-1-1,1 0 0,0 0 1,9 11-1,-13-17-299,1-1 0,-1 0 0,0 0 0,0 0-1,1 0 1,-1-1 0,1 1 0,0-1 0,0 1 0,-1-1-1,1 0 1,0 0 0,0 0 0,0 0 0,0-1-1,0 1 1,4-1 0,3 0-2089</inkml:trace>
  <inkml:trace contextRef="#ctx0" brushRef="#br0" timeOffset="1">308 3 12544,'1'0'155,"-1"0"0,0 0 1,0 0-1,0 0 0,0 0 1,0 0-1,0 0 1,0 0-1,0 0 0,0 0 1,0 0-1,0 0 0,0 0 1,0 0-1,0 0 1,1 0-1,-1 0 0,0 0 1,0 0-1,0 0 0,0 0 1,0 0-1,0 0 0,0 0 1,0 0-1,0 0 1,0 0-1,0 0 0,0 0 1,0-1-1,0 1 0,0 0 1,0 0-1,0 0 1,0 0-1,0 0 0,1 0 1,-1 0-1,0 0 0,0 0 1,0 0-1,0 0 0,0 0 1,0 0-1,0 0 1,0-1-1,0 1 0,0 0 1,0 0-1,0 0 0,0 0 1,-1 0-1,1 0 1,0 0-1,0 0 0,0 0 1,0 0-1,0 0 0,4 9 2006,3 18-1606,-5 80 869,-3-57-1221,-2 12-248,-11 66 0,0-10-4665,13-109 3906,1-5 26,-1 1-1,1 0 1,0-1 0,0 1 0,0-1 0,0 1 0,2 5 0,3-6-2321,3-3-602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26 263 7808,'-8'2'1168,"7"-2"-894,0 0-1,0 1 1,-1-1-1,1 1 1,0-1-1,0 1 1,0-1-1,0 1 1,0 0-1,0-1 0,0 1 1,0 0-1,-2 1 1,3-1 1203,0-1-42,17-2 2171,6 0-2578,84 11 2337,166-7 0,113-30-2310,-284 19-701,511-62 616,-334 32-802,164-20 27,-384 55-184,0 2-1,107 11 1,-161-9-67,-1 0 1,1 0-1,0 0 0,-1-1 0,1 1 1,-1-1-1,1 0 0,-1-1 0,1 1 1,-1-1-1,0 0 0,0 0 0,8-5 1,-9 5-280,0 0 1,0-1 0,-1 1 0,1-1-1,-1 1 1,0-1 0,4-5-1,-5 5-418,1 1-1,-1-1 1,0 1-1,0-1 1,0 0-1,-1 0 1,1 1-1,-1-1 1,1 0-1,-1-3 0,0 4-4781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11136,'0'0'552,"8"-18"3594,-8 18-3953,0-1 0,1 1-1,-1-1 1,0 1-1,1-1 1,-1 1-1,0-1 1,1 1-1,-1-1 1,0 1-1,1 0 1,-1-1-1,1 1 1,-1 0-1,1-1 1,-1 1 0,1 0-1,-1 0 1,1-1-1,-1 1 1,1 0-1,0 0 1,-1 0-1,1 0 1,-1 0-1,1 0 1,-1 0-1,2 0 1,-1 0-110,-1 0 0,0 1 0,1-1 0,-1 0 0,1 0 0,-1 1 0,1-1 0,-1 0 0,0 1 0,1-1 0,-1 1 1,0-1-1,0 0 0,1 1 0,-1-1 0,0 1 0,0-1 0,1 1 0,-1-1 0,0 1 0,0-1 0,0 1 0,0-1 0,0 1 0,0 15 491,0-14-483,-4 29 341,-10 41 0,3-19-106,8-40-240,-2 13 213,-2 43 1,7-62-281,0 1 0,0-1-1,1 0 1,-1 0-1,2 0 1,-1 1 0,1-1-1,0-1 1,1 1 0,6 13-1,-6-16-13,0 0 0,0-1-1,0 1 1,1 0 0,-1-1 0,1 0-1,0 0 1,0 0 0,0 0-1,0-1 1,1 0 0,-1 1 0,1-2-1,-1 1 1,6 1 0,4 1 19,0-2-1,0 1 1,27-1 0,-13-1-203,0-3 1,0 0-1,37-8 1,-41 4-2356,0-1 1,23-9-1,-28 8-2793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11392,'-34'-8'3733,"34"8"-3596,-1 0 0,1 0 0,-1-1 1,1 1-1,-1 0 0,0 0 0,1 0 0,-1 0 1,1 0-1,-1 0 0,0 0 0,1 0 0,-1 0 1,0 0-1,1 0 0,-1 0 0,1 1 0,-1-1 1,1 0-1,-1 0 0,0 0 0,1 1 0,-1-1 1,1 0-1,-1 1 0,1-1 0,-1 1 0,1-1 1,0 1-1,-1-1 0,1 0 0,-1 1 0,1-1 1,-1 2-1,1 0 206,0 0 1,-1 0-1,1 0 0,0 0 1,0 0-1,0 0 0,1 0 1,-1 2-1,1 2-193,34 198 2789,31 9-1203,-43-149-2468,25 110 0,-41-132-2436,-3-13-2709,-2-16 416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651 242 6528,'27'-110'3098,"-25"99"-2872,2-4 813,-2 0 1,3-29-1,-5 42-894,0-1-1,0 1 1,0 0-1,0-1 1,0 1-1,-1 0 1,1-1 0,-1 1-1,0 0 1,0 0-1,1-1 1,-1 1-1,-1 0 1,1 0-1,0 0 1,0 0-1,-1 0 1,1 0-1,-3-1 1,3 2-124,1 1 0,0 0 0,-1 0 0,1 0 0,-1 0 0,1 0 0,0 0 0,-1 0 0,1 0 0,-1 0 0,1 0 0,0 0 1,-1 0-1,1 0 0,-1 0 0,1 0 0,0 1 0,-1-1 0,1 0 0,0 0 0,-1 0 0,1 1 0,0-1 0,-1 0 0,1 0 0,0 1 0,-1-1 0,1 0 0,0 0 0,0 1 0,-1-1 1,1 0-1,0 1 0,0-1 0,0 0 0,0 1 0,-1-1 0,1 1 0,0 0 0,-6 17 521,6-16-476,-3 17 390,1 0-1,1 1 1,2 32-1,0-10 75,-22 386 1590,7-208-1781,4-27-97,-48 777 2183,-16 13-2116,25 5-21,50-201 185,0-56-133,-27-3-241,-108 479 248,132-1192-341,-115 926 217,76-405-218,-18 198-324,33-435 180,5 792-800,66-532-1106,-38-499 1893,11 138-643,-18-190 512,0 0 1,0 0-1,-1 0 0,-2 15 1,3-22 141,0 0 0,0-1 0,0 1 1,-1 0-1,1-1 0,0 1 0,0 0 1,-1-1-1,1 1 0,0 0 0,-1-1 1,1 1-1,0-1 0,-1 1 0,1-1 1,-1 1-1,1 0 0,-1-1 0,1 0 0,-1 1 1,1-1-1,-1 1 0,0-1 0,1 0 1,-1 1-1,0-1 0,1 0 0,-1 0 1,0 1-1,1-1 0,-1 0 0,0 0 1,1 0-1,-1 0 0,0 0 0,0 0 1,1 0-1,-1 0 0,0 0 0,1 0 0,-1-1 1,0 1-1,1 0 0,-1 0 0,0-1 1,1 1-1,-1 0 0,0-1 0,1 1 1,-1-1-1,1 1 0,-1-1 0,1 1 1,-1-1-1,1 1 0,-1-1 0,1 1 1,0-1-1,-1 0 0,0 0 0,-13-28-5491,-3-10 1398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1028 6784,'0'0'152,"0"1"1,0 0 0,0 0-1,0-1 1,0 1 0,0 0-1,0-1 1,0 1 0,1 0-1,-1-1 1,0 1-1,0 0 1,1-1 0,-1 1-1,0 0 1,1-1 0,-1 1-1,1-1 1,-1 1 0,1-1-1,-1 1 1,1-1 0,-1 1-1,1-1 1,1 1-1,5 1 5879,-6-2-2863,-7-2-2861,1 0-1,-1-1 0,1 1 0,0-1 0,-1-1 1,1 1-1,1-1 0,-1 0 0,0 0 0,-4-5 1,3 2-144,1-1 0,-1 0 1,1 0-1,1 0 1,-8-17-1,4-1-137,0 0 0,2 0 0,-6-43 1,-15-189-107,23 186 146,9-114 1,-3 161-83,2 0-1,1 0 1,15-49 0,-17 65 2,0 0 0,1 0 0,1 1 0,0-1 0,0 1 0,0 0 0,1 0 0,0 0 0,1 1 0,-1 0 0,1 0 0,1 1 0,10-8 0,-15 13 14,0-1 0,0 0 1,0 1-1,0 0 1,1-1-1,-1 1 0,0 1 1,0-1-1,1 0 1,-1 1-1,0-1 1,1 1-1,-1 0 0,1 0 1,5 2-1,-4-1 10,-1 0 1,1 1-1,-1 0 0,0 0 0,1 0 0,-1 1 1,0-1-1,0 1 0,-1 0 0,5 3 0,4 7 47,-1 0-1,0 1 0,-1 0 0,17 30 1,41 74 117,24 41-1148,-89-154 491,0 1-1,0-1 1,-1 1 0,0 0 0,0-1 0,0 1 0,0 0 0,-1 0 0,0 0 0,0 1 0,-1 9-1,-4 40-9750,4-24 5541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12160,'2'-1'5763,"9"-6"-3383,-10 7-2285,0-1 0,0 0 0,0 0 0,0 1 0,-1-1 0,1 1 0,0-1 1,0 1-1,0-1 0,0 1 0,0 0 0,0-1 0,1 1 0,-1 0 0,0 0 0,0-1 0,0 1 0,0 0 0,0 0 0,0 1 0,0-1 0,0 0 0,0 0 0,0 0 0,1 1 0,-1-1 0,0 0 0,0 1 0,0-1 0,-1 1 0,1 0 0,0-1 0,0 1 0,0-1 0,0 1 0,0 0 0,-1 0 0,1 0 0,0-1 0,-1 1 0,1 0 0,0 0 0,0 2 0,3 4-18,0 1 0,0 0-1,-1 0 1,3 11 0,-6-17-23,36 151 393,-25-97-1385,21 63 0,-31-116 358,0 1-1,0 0 1,0 0 0,0-1 0,-1 1 0,0 6 0,0-8-233,0 0 1,0 0-1,-1-1 0,1 1 0,0 0 0,-1 0 1,0-1-1,-1 4 0,-2-4-3464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7808,'0'0'2592,"6"9"1104,-1-6-3070,-1 0 1,1 0-1,-1 1 1,1-1 0,-1 1-1,0 0 1,0 0 0,5 8-1,-3-6-335,2 4-10,-1-1-1,0 2 1,0-1-1,-1 1 1,-1 0-1,0 0 1,0 0-1,-1 1 1,0 0-1,-1 0 1,-1 0 0,2 19-1,-3-12-216,0 0-1,-2 0 0,0 1 1,-2-1-1,0-1 1,-1 1-1,-7 22 1,-1-12-111,8-20-1207,1 0 0,-5 16 1,8-24 750,0 1 0,0-1 0,0 1 0,0-1 0,0 1 0,1-1 1,-1 1-1,0-1 0,1 3 0,0-1-1012,0 5-3034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9472,'2'-6'713,"-1"1"1,1-1 0,0 0-1,1 0 1,-1 1 0,1-1-1,0 1 1,1 0 0,-1 0-1,7-7 1,-4 5 418,2-4 737,-8 11-1836,1 0 1,-1 0 0,0 0 0,1 0-1,-1 0 1,0 0 0,1 0 0,-1 0-1,0 0 1,1 0 0,-1 0 0,0 0-1,1 0 1,-1 0 0,0 0 0,0 0-1,1 0 1,-1 1 0,0-1-1,0 0 1,1 0 0,-1 0 0,0 0-1,0 1 1,1-1 0,-1 0 0,0 0-1,0 1 1,0-1 0,1 0 0,-1 0-1,0 1 1,0-1 0,0 0 0,0 1-1,0-1 1,0 0 0,1 1 0,-1-1-1,0 1 1,2 7 157,0 0 0,0 1 0,0 0 0,-1-1-1,0 1 1,-1 0 0,0-1 0,-2 14 0,1 9-5,1-13-133,4 192 250,0-154-436,20 99 1,-20-137-378,-1-8-339,-1 1 0,2 11 0,-4-19 417,0-1 0,0 0 0,0 1 0,0-1 0,0 1 0,0-1 0,-1 0 0,1 1 0,-1-1 0,0 0 1,0 1-1,0-1 0,0 0 0,-2 4 0,-6 4-4069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10368,'-5'-19'3936,"10"14"-3040,8 1 288,1 1-1,13 3-671,16 0-192,11 0-288,9 0-32,-6 0 0,2 0 0,-5 3 0,-11 1 0,-2 1 64,-5 2-1248,-5 1-511,1 4-3041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94 796 10112,'4'-1'569,"-1"0"0,1 0 0,-1 0-1,0 0 1,0-1 0,0 1 0,0-1 0,0 0 0,0 0 0,0 0 0,0 0 0,0 0 0,3-5 0,-4 5-360,-1-1 0,0 1-1,0 0 1,0-1 0,0 1 0,0 0 0,-1-1 0,1 1 0,-1-1 0,0 1 0,0-1-1,1 1 1,-2-1 0,1 1 0,0-1 0,0 1 0,-1-1 0,1 1 0,-1-1-1,-1-2 1,-4-12 377,-13-26-1,1 3-92,-10-30-175,3-2 1,-15-77-1,36 134-324,2-1 1,0 1 0,1-1-1,1 1 1,0-1-1,1 1 1,0 0 0,1-1-1,9-29 1,-8 37-8,0 0 1,0 0-1,1 0 1,0 1-1,1-1 1,-1 1-1,1 0 1,1 0-1,0 1 1,-1-1-1,2 1 1,-1 1-1,1-1 1,0 1-1,0 0 1,0 1-1,1-1 1,0 1-1,10-3 1,-8 4 3,0 0-1,1 1 1,-1 1 0,1 0 0,-1 0-1,1 1 1,17 1 0,77 16 10,-89-14-3,86 23-1601,-74-17-2041,43 21 1,-39-12-1194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10368,'-12'0'2784,"16"1"181,19 2-661,1 3-1546,1 1 1,-1 1-1,0 2 0,24 12 1,-45-20-638,1 0 0,-1 0 0,0 1 0,-1-1 0,1 1 0,0 0 1,-1-1-1,1 1 0,-1 0 0,0 1 0,0-1 0,0 0 0,-1 1 1,1-1-1,-1 1 0,2 5 0,-2-4-30,0-1 0,0 1 0,-1 0 0,0-1 0,1 1 0,-2 0 0,1-1 0,0 1 0,-1 0 0,0-1 0,0 1 0,-1-1 0,-1 5 0,-5 8 276,4-9-278,0 1 1,1-1 0,-1 1-1,2-1 1,-1 1 0,-1 10-1,4-17-80,0 0-1,0 0 0,0 0 0,1 0 1,-1 0-1,0 1 0,1-1 0,-1 0 1,1 0-1,0 0 0,0 0 0,0 0 1,0 0-1,0-1 0,0 1 0,0 0 1,0 0-1,1-1 0,-1 1 0,1-1 1,-1 1-1,1-1 0,0 0 0,0 1 1,-1-1-1,1 0 0,0 0 0,0 0 1,0-1-1,0 1 0,3 0 1,11 5 22,1-2 1,0 0-1,21 2 1,55 0-63,-61-4-208,19-3-2245,24-9-7368,-40 6 5127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10240,'-16'-3'3566,"22"4"724,33 6-445,38 4-2551,19 4-699,-79-12-1185,-1 1 0,1 1 1,24 12-1,-38-16-131,1 1 0,-1 0 0,0 0 0,0 0 0,0 0-1,0 0 1,0 1 0,4 4 0,2 5-4180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11136,'4'8'4128,"-4"-8"-3200,26 0 287,-22 0-31,14-5-384,-4 5-64,13 0-352,0 0-160,13 0-128,-10 0-160,6 0-32,-4 0-1920,-5 0-863,-5 0-2241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7808,'-2'0'484,"-12"2"1835,9-5 254,3-3 3778,2 5-5023,0 1-522,0 0-113,15 5 1073,-7-2-1292,5-2 74,-1 1 0,0-2 0,1 0-1,-1 0 1,21-4 0,-3 1-246,160-1 920,-127 4-897,-22 1-255,0 2 1,0 1-1,-1 2 0,56 15 1,-90-19-401,-1-1 1,1 0 0,0-1-1,8 1 1,22-5-10659,-23 3 5469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523 309 8064,'54'-56'8320,"-51"52"-7920,0 0 1,0 0 0,0 0 0,0 0 0,-1-1 0,1 0 0,-1 1 0,0-1 0,-1 0 0,1 0 0,-1 0 0,0 0 0,0 0 0,-1 0 0,0-7 0,0 7-196,0 0 1,-1-1-1,1 1 1,-2 0-1,1-1 1,0 1-1,-1 0 1,0 0 0,0 0-1,-1 0 1,1 1-1,-1-1 1,0 1-1,-4-6 1,-1 2-63,0 1 0,0-1 0,-1 1 1,0 1-1,0 0 0,0 0 0,-1 1 0,0 0 0,0 0 0,0 1 1,-16-4-1,3 3-8,-1 1 0,1 0 1,-1 2-1,-28 0 0,42 3-104,0 0 0,1 0-1,-1 1 1,1 1-1,-1-1 1,1 2-1,0-1 1,0 1-1,0 0 1,0 1-1,1 0 1,0 0-1,-15 14 1,3-1 102,0 1 0,2 2 0,-27 36 0,36-46-62,2 0 0,-1 1 0,2 0 0,-1 1 0,2-1 0,-8 24 0,12-30-39,-1 1 1,1 0 0,0 0-1,1 0 1,0 0 0,0-1-1,1 1 1,-1 0-1,1 0 1,1 0 0,-1 0-1,1-1 1,1 1 0,-1-1-1,5 8 1,-1-4-17,0 0 0,1 0 1,0-1-1,1 0 0,0-1 0,0 1 0,1-2 1,0 1-1,0-1 0,1 0 0,0-1 0,0 0 1,1-1-1,-1 0 0,1-1 0,0 0 0,1 0 1,-1-1-1,0-1 0,1 0 0,0 0 0,-1-1 1,1-1-1,0 0 0,0-1 0,11-2 0,-3 0 78,0-1-1,-1-1 0,0-1 1,0-1-1,-1-1 0,0 0 1,33-21-1,-15 6 184,-30 20-179,-5 7-33,-7 10-32,5-12-42,-12 25-3,2 0 1,-11 42-1,-8 60 18,22-91-9,2-9 9,1 0 0,1 1 0,0 41 0,4-60-8,1 1 0,0-1 0,1 1 0,0-1 0,1 0 0,0 0 0,1 0 0,0 0 0,0 0 0,2-1 0,10 18 0,8 1 92,-17-21-874,1 1 1,5 10-1,-9-16-5090,5-5 2115,-8 1 2795,8-3-4769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8320,'5'-41'7557,"-1"0"-2709,-4 39-3984,9 19 1674,-5-3-1979,-1 0 0,-1 0-1,2 25 1,-2 146 252,-3-96-742,-4 253 160,5-341-281,0-1 0,0 1 0,0-1 0,0 1 1,0 0-1,1-1 0,-1 1 0,0 0 0,0-1 0,0 1 0,1-1 0,-1 1 0,0 0 0,1-1 0,-1 1 1,0-1-1,1 1 0,-1-1 0,1 1 0,-1-1 0,1 1 0,1 1-539,-2-17-6769,-3 4 1878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10240,'-19'0'3365,"44"-12"1323,-8 10-3845,0 0 1,1 2-1,20 0 1,-6 1-293,6 1-172,0 2-1,66 15 1,-63-10-918,78 7 1,-86-15-1144,0-2-1,0-1 1,0-2 0,35-9 0,-35 5-2520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7424,'17'1'7123,"65"3"-5313,107-1 413,-173-4-2041,210-22 1279,-61 3-1023,-52 12-252,576-42 1249,-304 21-800,10 2-374,-60 3 123,-13 5 309,438-34 624,-676 46-1306,141-5-112,31 0 192,1 0 26,17 9-201,-253 3 83,269-5 27,9-7-47,150-24 826,-296 16-335,-141 18-557,0-1 0,-1 0 0,1 0 0,0-2 0,-1 1 0,11-7 1,-15 6-656,-7 4 375,0 1-1,0-1 1,0 1-1,1-1 1,-1 1-1,0-1 1,0 1-1,0-1 1,0 1-1,0-1 1,0 0-1,0 1 1,0-1-1,0 1 1,0-1-1,0 1 1,0-1-1,0 1 1,-1-1-1,1 1 1,0-1-1,0 1 1,-1-2-1,1 2 282,-1-5-4895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14 242 9728,'-11'-16'3205,"11"15"-3152,0 1 0,-1 0 0,1 0 0,0 0 1,0-1-1,0 1 0,0 0 0,0 0 0,-1-1 0,1 1 0,0 0 0,0 0 1,0-1-1,0 1 0,0 0 0,0-1 0,0 1 0,0 0 0,0 0 0,0-1 1,0 1-1,0 0 0,0-1 0,0 1 0,1-1 0,-1-4 643,2 0-1,-1-1 0,0 1 0,1 0 1,0 0-1,1 0 0,3-6 1,-6 11-673,0 0 1,0 0-1,0 0 1,0 0 0,0 0-1,0-1 1,0 1-1,0 0 1,0 0 0,0 0-1,0 0 1,0 0-1,0 0 1,0 0-1,0 0 1,0 0 0,0 0-1,0 0 1,0 0-1,0 0 1,0 0 0,0 0-1,0 0 1,0 0-1,1 0 1,-1 0-1,0-1 1,0 1 0,0 0-1,0 0 1,0 0-1,0 0 1,0 0-1,0 0 1,0 0 0,0 0-1,0 0 1,0 0-1,0 0 1,0 0 0,1 0-1,-1 0 1,0 0-1,0 0 1,0 0-1,0 0 1,0 0 0,0 1-1,0-1 1,0 0-1,0 0 1,0 0 0,0 0-1,0 0 1,0 0-1,0 0 1,0 0-1,0 0 1,0 0 0,0 0-1,1 0 1,-1 7 683,-2 11-297,2-15-237,-5 47 293,2 1 0,2 0 0,3-1 0,10 65 0,-7-90-383,1 0 1,2-1-1,0 0 0,20 39 0,-25-56-43,1 0-1,0 1 1,1-2-1,7 11 1,-11-16-36,0 0 0,0 0 0,0 0 0,0 1 0,0-1 1,1-1-1,-1 1 0,0 0 0,0 0 0,1 0 0,-1-1 0,0 1 0,1 0 1,-1-1-1,1 0 0,-1 1 0,1-1 0,-1 0 0,1 0 0,-1 1 0,1-1 0,-1 0 1,1-1-1,-1 1 0,1 0 0,-1 0 0,1-1 0,-1 1 0,0 0 0,3-2 1,-1 0 1,-1 1 0,0-1-1,0 0 1,1 0 0,-1 0 0,-1 0 0,1 0 0,0 0 0,0-1 0,-1 1 0,1-1 0,-1 1 0,0-1 0,2-5 0,-1 2-2,-1 0 0,1-1-1,-1 1 1,0-1 0,-1-8 0,-11-120-90,5 89 86,5 32-9,-23-176 55,14 133-152,-22-72-1,30 126 97,0-3-4,1 0 0,-1-1 0,1 1 0,-1-9 0,2 15 15,0 0 0,0-1 0,0 1-1,0 0 1,0 0 0,0-1 0,0 1-1,0 0 1,0 0 0,0-1 0,1 1-1,-1 0 1,0 0 0,0-1 0,0 1 0,0 0-1,1 0 1,-1 0 0,0-1 0,0 1-1,0 0 1,1 0 0,-1 0 0,0 0-1,0 0 1,1-1 0,-1 1 0,0 0 0,0 0-1,1 0 1,-1 0 0,0 0 0,1 0-1,10 0 149,-9 0-41,160 0 1481,-11 9-1237,-108-4-315,225 22 6,-6-13-32,20-24 53,6-25-1271,-102 3-7410,-161 28 4809,-4 3-906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9216,'3'-3'863,"0"0"-1,0 0 1,0 0 0,1 1 0,4-4-1,2 1 358,0 1-1,13-5 1,-1 0 963,-21 9-2109,-1-1-1,1 1 1,0 0 0,0 0 0,0-1-1,0 1 1,-1 0 0,1 0-1,0 0 1,0 0 0,0 0-1,0 0 1,-1 0 0,1 0 0,2 1-1,-3-1 0,0 0-1,1 0 1,-1 0-1,0 1 0,1-1 1,-1 0-1,0 1 1,1-1-1,-1 0 0,0 1 1,1-1-1,-1 0 1,0 1-1,0-1 1,1 0-1,-1 1 0,0-1 1,0 1-1,0-1 1,0 1-1,0 0 0,1 0 37,-1 1 0,0-1 0,0 1-1,-1-1 1,1 1 0,0 0-1,0-1 1,-1 1 0,1-1 0,-1 1-1,1-1 1,-1 0 0,0 1-1,0-1 1,-1 2 0,-2 3 56,-1 1 1,1 0-1,0-1 1,0 2-1,1-1 0,-3 8 1,5-13-133,1 0 0,-1 0 0,1 1 0,-1-1 0,1 0 0,0 0 0,0 1 0,0-1 0,0 0 0,0 0 0,0 1 0,1-1 0,-1 0 0,1 0 0,0 0 0,-1 1 0,1-1 0,0 0 0,0 0 0,0 0 0,1-1 0,-1 1 0,0 0 0,1 0 0,3 3 0,22 13-1630,-21-16 2273,0 1 0,0-1 0,1 1 0,11 1 0,29 0-3040,-15-4-9445,-19 0 3671,-8 0 4144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10368,'0'-1'154,"0"0"272,0 0 1,0 0-1,0 0 0,0 0 1,0 0-1,1-1 0,-1 1 0,0 0 1,0 0-1,1 0 0,-1 0 1,1 0-1,0-2 0,0 2 1041,-1 1 53,0 18 2842,-14 148-1271,1-45-2874,11-97-230,2 0-1,1 1 0,4 23 0,-3-41-136,-1 0-1,1-1 0,0 1 1,0-1-1,5 10 0,-5-13-192,-1-1 1,1 0-1,-1 1 0,1-1 0,0 0 0,0 0 0,2 2 1,-3-3-157,1 0 1,-1-1 0,0 1-1,1 0 1,-1 0 0,1-1-1,-1 1 1,1-1 0,-1 1-1,1-1 1,-1 0 0,1 0-1,1 1 1,7-1-4579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12800,'0'0'345,"1"0"0,-1 0 1,1 0-1,0 0 1,-1 1-1,1-1 1,-1 0-1,1 0 1,-1 0-1,1 1 0,-1-1 1,1 0-1,-1 1 1,1-1-1,-1 0 1,1 1-1,-1-1 0,0 1 1,1 0-1,6 13 3218,-3 13-1512,-13 97-705,1-3-1273,0 6-2053,-6-44-8008,9-61 5071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8192,'-18'3'1127,"2"-1"602,-29 7 1,34-6 4325,17-4-2635,1 0-3908,16 2 1670,33 5 0,-20-1-624,29 0-192,68-4 0,-66-2-276,221 1 512,157 0 811,-294 0-1040,162-1 209,93-6 10,-384 7-578,352 8 159,-213-4-453,-92-4-4847,-29 0-1631,-36 0 1665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48 7296,'0'-2'489,"0"-1"0,1 0-1,-1 0 1,1 1 0,0-1 0,0 0 0,0 1 0,0-1 0,0 1 0,0-1-1,1 1 1,-1 0 0,1-1 0,0 1 0,0 0 0,-1 0 0,5-3 0,-5 5-434,-1 0 0,0 0 0,0 0 0,0 0 0,0 0 0,0 0 0,0 0 0,1 0 0,-1 0 0,0 0 0,0 0 0,0 0 0,0 0 0,0 0 0,0 0 1,1 0-1,-1 0 0,0 0 0,0 0 0,0 0 0,0 1 0,0-1 0,0 0 0,0 0 0,1 0 0,-1 0 0,0 0 0,0 0 0,0 0 0,0 0 0,0 1 1,0-1-1,0 0 0,0 0 0,0 0 0,0 0 0,0 0 0,0 0 0,0 1 0,0-1 0,0 0 0,0 0 0,0 0 0,0 0 0,0 0 0,0 1 0,0-1 1,0 0-1,1 8 569,-5 3 30,0 0 1,-1 0-1,0-1 1,0 1-1,-13 16 0,-2 6 284,7-10-367,-20 37 362,30-54-811,1 1-1,-1-1 0,1 1 0,1 0 1,-1 0-1,1-1 0,0 11 1,1-15-96,0 0 1,0-1-1,0 1 1,0 0 0,1-1-1,-1 1 1,0 0 0,1-1-1,0 1 1,-1-1 0,1 1-1,0-1 1,0 1 0,0-1-1,0 1 1,0-1 0,2 2-1,-1-1 4,1 0 0,-1-1 0,1 1 0,-1-1 0,1 1 0,0-1 0,-1 0-1,1 0 1,5 1 0,5 0 21,0-1 0,0 0 0,23-1 0,-19-1-58,149 1-318,-160 0-630,0 0-1,-1-1 0,11-2 1,5-5-6012,-12 4 1677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10240,'0'-1'373,"0"1"1,1 0 0,-1-1 0,1 1-1,-1 0 1,1-1 0,-1 1 0,0 0-1,1 0 1,-1-1 0,1 1 0,-1 0-1,1 0 1,-1 0 0,1 0 0,-1 0 0,1 0-1,0 0 1,-1 0 0,1 0 0,-1 0-1,1 0 1,-1 0 0,1 0 0,-1 0-1,1 0 1,0 1 0,0-1-141,0 0 1,0 0-1,0 0 1,0 0-1,0 1 1,0-1-1,0 0 0,-1 1 1,1-1-1,0 1 1,0-1-1,0 1 1,0-1-1,0 1 1,-1 0-1,1-1 1,0 1-1,0 1 1,1 3-23,0 1 0,-1-1 0,0 1 0,0 0 0,-1-1 0,0 1 0,1 0 0,-2-1 0,0 8 0,0 19 622,-1 77 9,4 124-313,-1-217-589,20 182-1379,-14-174-777,-7-23 1928,1 0-1,-1-1 0,1 1 1,-1 0-1,1 0 1,0 0-1,-1 0 0,1 0 1,0-1-1,-1 1 0,1 0 1,0-1-1,0 1 1,0 0-1,0-1 0,-1 1 1,1-1-1,0 0 1,0 1-1,2 0 0,14-3-5662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8320,'-1'0'290,"-31"4"2639,18-3 1708,14-1-4572,0 0 0,0 0 0,0 0 1,0 0-1,-1 0 0,1 0 0,0 0 1,0 0-1,0 1 0,0-1 0,0 0 1,0 0-1,0 0 0,0 0 0,0 0 1,0 1-1,0-1 0,0 0 0,0 0 1,0 0-1,0 0 0,0 0 0,0 0 1,0 1-1,0-1 0,0 0 1,0 0-1,0 0 0,0 0 0,0 0 1,0 1-1,0-1 0,0 0 0,0 0 1,0 0-1,0 0 0,0 0 0,0 0 1,0 1-1,0-1 0,1 0 0,-1 0 1,0 0-1,0 0 0,0 0 0,5 7 832,-1-5-643,1 0 1,0 0-1,0 0 0,0-1 0,0 0 1,0 1-1,0-2 0,0 1 1,0-1-1,1 0 0,-1 0 0,8-1 1,9 1 354,248 10 945,-108-1-1396,18-9-100,-170-1-635,0 0 0,0-1 0,0 1 0,12-6 0,-21 7 463,-1 0 1,0 0-1,0 0 0,1 0 1,-1 0-1,0 0 0,0 0 1,1 0-1,-1 0 0,0 0 1,0 0-1,1 0 0,-1 0 1,0 0-1,0 0 0,1-1 1,-1 1-1,0 0 0,0 0 0,0 0 1,1 0-1,-1-1 0,0 1 1,0 0-1,0 0 0,0-1 1,0 1-1,1 0 0,-1 0 1,0 0-1,0-1 0,0 1 1,0 0-1,0 0 0,0-1 1,0 1-1,0 0 0,0-1 1,0 1-1,0 0 0,0 0 1,0-1-1,0 1 0,0 0 1,0 0-1,0-1 0,0 1 1,0 0-1,0 0 0,-1-1 1,1 1-1,0 0 0,0-1 1,-15-8-5237,-2 1 1452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8192,'-2'-8'711,"1"-1"-1,0 1 1,0-1 0,0 1 0,1-1 0,2-13 0,-2 21-545,0 0 1,1 0-1,-1 0 1,0 0-1,0 0 1,1 0-1,-1 0 1,1 0-1,-1 0 1,1 0 0,-1 0-1,1 0 1,-1 1-1,1-1 1,0 0-1,-1 0 1,1 1-1,0-1 1,0 0-1,0 1 1,0-1 0,-1 1-1,1-1 1,0 1-1,0-1 1,2 0-1,-2 1-88,0 0 0,0 0 0,-1 0 0,1 0 0,0 0 0,0 0 0,0 1 0,0-1 0,0 0 0,-1 0 0,1 1 0,0-1 0,0 0 0,-1 1 0,1-1 0,0 1 0,0-1 1,-1 1-1,1-1 0,0 1 0,-1 0 0,1-1 0,-1 1 0,1 0 0,-1-1 0,1 1 0,-1 0 0,0 0 0,1 1 0,3 10 383,0 1 1,-1-1 0,-1 1-1,0 0 1,0 0 0,-1 19-1,-1-15-236,3 115 297,5 80-383,-1-146-289,19 78 1,1-58-4987,-20-74 1974,5-6-1579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7040,'-11'0'4588,"7"-1"-3701,1 1 1,0 0-1,0 0 1,0 0-1,0 0 1,0 0-1,-1 1 1,-2 0-1,6-1-847,0 0 1,0 0-1,0 0 0,0 0 0,0 0 0,-1 1 0,1-1 0,0 0 0,0 0 0,0 0 0,0 0 0,0 0 0,0 0 0,0 0 0,0 0 0,0 1 0,0-1 0,0 0 0,0 0 1,0 0-1,0 0 0,0 0 0,0 0 0,0 0 0,0 1 0,0-1 0,0 0 0,0 0 0,0 0 0,0 0 0,0 0 0,0 0 0,1 0 0,-1 0 0,0 1 0,0-1 0,0 0 1,0 0-1,0 0 0,0 0 0,0 0 0,0 0 0,0 0 0,0 0 0,1 0 0,-1 0 0,0 0 0,0 0 0,0 0 0,0 0 0,0 0 0,10 3 592,142 5 333,-61 9-860,-7-1 332,-42-13-3233,0-7-3632,-33 3 2055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8704,'-2'0'261,"-1"0"412,-1 0 1,0 0-1,0 0 1,0 1-1,0-1 1,-5 3 0,7-3 222,2 0-214,0 0-47,6 0 149,6-2 113,0 1 1,21-8 0,-20 6-744,-1 1-1,1-1 1,0 2-1,0 0 1,0 0 0,-1 1-1,1 1 1,0 0-1,0 1 1,-1 0 0,1 1-1,-1 1 1,1 0-1,-1 0 1,-1 1 0,1 1-1,-1 0 1,0 0-1,12 9 1,-21-13-91,1 0 0,-1 1 1,1-1-1,-1 0 0,0 1 0,0-1 0,0 1 0,0 0 1,-1 0-1,1 0 0,-1-1 0,1 1 0,-1 1 0,1 4 1,-1-3-4,-1-1 0,0 0 0,0 1 1,0-1-1,0 1 0,-1-1 1,0 0-1,0 1 0,0-1 0,-3 7 1,-6 13 146,-28 45 0,8-16-104,14-19-100,1-1-1,1 2 1,-8 37 0,21-70-4,0 0 1,1 1-1,-1-1 1,1 1-1,0-1 1,0 1 0,0-1-1,0 1 1,0-1-1,0 0 1,1 1-1,-1-1 1,1 1-1,-1-1 1,2 3 0,0-3 4,-1 0-1,0-1 1,1 1 0,-1-1 0,1 1 0,-1-1 0,1 1 0,0-1 0,0 0 0,-1 0 0,1 0 0,0 0 0,0 0 0,0 0 0,0-1 0,0 1 0,4 0 0,9 2 30,0-2 0,-1 1 0,1-2 1,0 0-1,22-3 0,74-17-125,-103 18 78,20-5-927,-1-1 1,33-14-1,14-11-8214,-66 29 7517,9-1-3905,-3 5 1932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258 145 6784,'26'-18'4213,"24"-23"0,-49 40-4018,0 0 0,0 0 0,1 0 1,-1-1-1,0 1 0,0-1 0,0 1 0,0 0 0,0-1 0,0 0 0,-1 1 0,1-1 0,0 1 0,-1-1 0,0 0 0,1 1 0,-1-1 1,0 0-1,0 0 0,1 1 0,-1-1 0,-1 0 0,1 0 0,0 1 0,0-1 0,-1-2 0,0 2 9,0 0 0,-1-1-1,1 1 1,0 0 0,-1 0-1,1 0 1,-1 1 0,0-1-1,0 0 1,0 1 0,1-1-1,-2 1 1,1-1 0,0 1-1,0 0 1,0 0 0,-5-2-1,3 1-155,0 1 0,0-1 0,0 1 0,0 0 0,-1 0 0,1 0 0,0 1 0,-1 0 0,1-1 0,0 1 0,-1 1 0,1-1 0,0 1 0,0 0 0,-1-1 0,1 2 0,-7 2 0,-11 5 47,0 1 0,1 2-1,0 0 1,0 1 0,2 1-1,-1 0 1,-27 30 0,42-40-69,1 1 1,1 0 0,-1 0 0,1 1 0,-1-1 0,2 1-1,-4 8 1,5-11-26,0-1 0,0 1-1,0-1 1,1 1 0,0-1-1,-1 1 1,1-1 0,0 1 0,0 0-1,0-1 1,1 1 0,-1-1-1,1 1 1,-1-1 0,1 1-1,0-1 1,0 1 0,0-1-1,0 0 1,3 4 0,-1-2 17,0-1 0,1 0 1,0 1-1,-1-2 0,1 1 0,0 0 1,0-1-1,0 0 0,1 0 1,-1 0-1,1 0 0,-1-1 0,1 0 1,-1 0-1,1 0 0,0 0 0,-1-1 1,1 0-1,5 0 0,2 0 44,0-1 0,-1 0 1,1-1-1,-1-1 0,1 0 0,17-7 0,78-41 1132,-106 51-1180,-1 0-1,1 0 1,-1-1-1,1 1 0,-1 0 1,1 0-1,0-1 1,-1 1-1,1 0 0,0 0 1,-1 0-1,1 0 1,0 0-1,-1 0 0,1 0 1,-1 0-1,1 0 0,0 1 1,-1-1-1,1 0 1,0 0-1,-1 0 0,1 1 1,-1-1-1,1 0 1,-1 1-1,1-1 0,0 1 1,0 0 5,-1 0 1,1 0 0,0 1 0,-1-1 0,1 0-1,-1 0 1,1 1 0,-1-1 0,0 0-1,1 1 1,-1-1 0,0 3 0,0 6 33,-1-1 0,1 1 0,-4 9 0,4-14-47,-8 56 110,0 66 1,8-89-149,1 0 1,14 71 0,-13-97-979,-1 1-1,0 24 1,-1-31 233,0-5 548,0-1 0,0 1 0,0 0 0,0-1 0,0 1 0,0 0 0,0-1 0,0 1 0,0 0 0,0-1 0,1 1 0,-1 0-1,0-1 1,0 1 0,1 0 0,-1-1 0,0 1 0,1-1 0,-1 1 0,1-1 0,-1 1 0,1-1 0,0 1 0,0 0-281,0-1 0,0 0 0,1 0 0,-1 1 0,0-1 0,0 0 0,0 0 0,0 0 0,1 0 0,-1 0 0,0-1 0,2 1 0,10-1-3970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10368,'13'3'9823,"82"14"-6703,-25-9-2674,81-2 0,-76-8-3041,-2-2-4048,-46 0 3134,-1-1-427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9088,'3'-12'4860,"-3"12"-4760,0-1-1,0 1 0,1 0 1,-1 0-1,0 0 0,0 0 1,0 0-1,0 0 0,1-1 1,-1 1-1,0 0 0,0 0 1,0 0-1,0 0 1,1 0-1,-1 0 0,0 0 1,0 0-1,0 0 0,1 0 1,-1 0-1,0 0 0,0 0 1,1 0-1,-1 0 0,0 0 1,0 0-1,0 0 0,0 0 1,1 0-1,-1 0 0,0 0 1,0 1-1,2 0 29,-1 0 0,0 0 0,0 0 0,0 0 1,0 0-1,0 0 0,0 1 0,0-1 0,-1 0 0,1 1 0,0-1 0,-1 1 0,1-1 0,0 3 0,7 29 742,4 45 0,-8-45-759,12 45 1,-8-46 104,-4-15-137,1-1 0,0 0-1,1 0 1,0-1-1,18 30 1,-24-44-72,1 0 0,0 1 0,-1-1 0,1 0 0,0 0 0,0 0 0,0 0 0,0 0 0,0 0 0,0 0 0,0 0 0,0-1 0,0 1 0,0 0 0,0 0 0,1-1 0,-1 1 0,0-1 0,1 1 0,-1-1 0,0 0 0,1 0 0,1 1 0,-2-2 0,0 1 1,1-1-1,-1 1 1,0-1-1,0 0 0,0 0 1,0 0-1,0 1 1,0-1-1,0 0 1,0 0-1,0 0 1,0 0-1,-1 0 0,1-1 1,0 1-1,-1 0 1,2-2-1,2-8 6,-1 1 0,0-1 0,3-20 0,-6 30-17,4-28 0,-2 0-1,-3-35 0,1 28 62,-1-39-78,-21-132-1,22 203 23,-1-1 9,1 1 0,-1-1 0,0 0 0,0 1 1,0-1-1,-1 1 0,0-1 0,1 1 0,-2 0 1,1 0-1,-4-6 0,5 9 219,11 14 1003,-2-7-1120,-1-1-1,1 0 1,0 0 0,1-1-1,-1 0 1,1-1-1,-1 0 1,1 0 0,0-1-1,0 0 1,0 0-1,12 0 1,40 2-28,114-6 0,-158 1-87,242-21-39,133-35 10,-192 21-1184,-164 30 687,6-1-1751,64-3 1,-82 12-1514,-23-1 3350,0-1 0,0 0 0,0 0 0,-1 1 0,1-1 1,0 1-1,0-1 0,0 1 0,-1-1 0,1 1 0,0 0 0,-1-1 0,1 1 1,0 0-1,-1 0 0,1-1 0,-1 1 0,1 1 0,4 6-3738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8832,'0'0'2896,"0"0"-1691,0 0-298,0 0-719,0 0 0,0 1 0,1-1 0,-1 0 0,0 1 0,1-1 0,-1 0 0,0 1 0,0-1 0,0 0 0,1 1 0,-1-1 0,0 0-1,0 1 1,0-1 0,0 1 0,0-1 0,0 0 0,0 1 0,0-1 0,0 1 0,0-1 0,0 1 0,-4 9 274,0 0-1,0 0 1,-8 11-1,6-11-20,1 0 0,-8 20-1,12-28-417,0-1 0,1 1-1,0-1 1,-1 1 0,1-1-1,0 1 1,0-1 0,0 1 0,0-1-1,0 1 1,0-1 0,0 1-1,1-1 1,-1 1 0,0-1-1,1 1 1,0-1 0,-1 1-1,1-1 1,0 0 0,1 2 0,-1-1 6,1 0 1,0 0-1,0-1 1,0 1-1,0-1 1,0 1-1,0-1 1,1 0-1,-1 0 1,0 0-1,5 1 1,5 1-111,0-1-1,0-1 1,-1 0-1,15-1 1,-25 0 72,18 0-1166,-6 0-3058,-8 0-636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9728,'-11'-10'3120,"11"10"-3022,0 0 0,-1 0 0,1 0 0,0 0 0,0 0 0,0 0 0,0 0 1,0 0-1,0 0 0,0 0 0,0 0 0,-1 0 0,1-1 0,0 1 0,0 0 0,0 0 1,0 0-1,0 0 0,0 0 0,0 0 0,0 0 0,0 0 0,0 0 0,0 0 1,-1-1-1,1 1 0,0 0 0,0 0 0,0 0 0,0 0 0,0 0 0,0 0 0,0 0 1,0-1-1,0 1 0,0 0 0,0 0 0,0 0 0,0 0 0,0 0 0,0 0 0,0 0 1,0-1-1,0 1 0,0 0 0,0 0 0,1 0 0,-1 0 0,0 0 0,0 0 1,0 0-1,0 0 0,0 0 0,0-1 0,0 1 0,0 0 0,0 0 0,1 0-2,-1 0 0,0 1 0,1-1 0,-1 0 0,0 0 0,0 0 0,0 1 0,1-1 0,-1 0 0,0 0 0,0 1 0,0-1 0,1 0 0,-1 0 0,0 1 0,0-1 0,0 0 0,0 1 0,0-1 0,0 0 0,0 1 0,0-1 0,0 0 0,0 1 0,0-1 0,0 0 0,0 0 0,0 1 0,-1 57 1904,2 58-403,0-99-2388,1 1 0,1-1 0,0 0 1,11 28-1,-7-31-3384,-6-14 3916,-1 1 1,1-1-1,-1 0 0,1 1 0,-1-1 0,1 0 0,-1 0 0,1 1 0,-1-1 0,1 0 0,-1 0 1,1 0-1,-1 0 0,1 0 0,-1 0 0,1 0 0,-1 0 0,1 0 0,-1 0 0,1 0 0,-1 0 0,1 0 1,-1 0-1,1 0 0,-1 0 0,1-1 0,0 1 0,8-4-3330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9472,'-17'-6'3120,"17"14"3813,1 15-4661,7 217-1574,-8-182-2102,-1-1-2401,7-21-2692,-3-23 2620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8832,'-1'-2'7962,"6"1"-5086,14 1-3099,-10 0 1229,57 0 343,154-5 251,23-4-622,-127 6-649,2 0-70,267-10 394,64-14-536,-357 21-80,242-8 38,-85 21-1787,-188-6-2833,-37-1 445,-9 0-769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11776,'13'-7'3962,"25"-9"1,-38 16-3887,1-1 1,-1 1-1,0 0 1,1 0-1,-1-1 1,1 1-1,0 0 0,-1 0 1,1 0-1,-1 0 1,1 0-1,-1 0 1,1 0-1,-1 0 1,1 0-1,-1 0 1,1 0-1,-1 0 1,1 0-1,0 0 1,-1 0-1,1 0 1,-1 1-1,1-1 0,-1 0 1,1 0-1,-1 1 1,0-1-1,1 0 1,-1 1-1,1-1 1,-1 0-1,0 1 1,1-1-1,-1 1 1,0-1-1,1 1 1,-1-1-1,0 1 1,0-1-1,1 1 0,-1-1 1,0 1-1,0-1 1,0 1-1,0-1 1,0 1-1,0-1 1,1 1-1,-1-1 1,-1 1-1,1 0 1,0-1-1,0 1 1,0-1-1,0 1 1,0-1-1,-1 2 0,0 5 54,-1 1-1,0-1 0,-5 10 1,4-10 147,-2 7 10,0 1 0,1 0-1,0 0 1,-3 30 0,7-40-235,0-1 0,0 1 1,1-1-1,-1 1 0,1-1 1,0 1-1,0-1 1,1 1-1,-1-1 0,1 0 1,0 0-1,0 0 0,0 0 1,1 0-1,-1 0 1,1-1-1,0 1 0,0-1 1,0 1-1,8 4 0,-1-1-45,0-1 0,0 0 0,1 0-1,0-1 1,0-1 0,18 5 0,-3-2-2268,47 6 0,-28-13-5707,-32 0 3366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13312,'0'0'727,"-2"0"1033,-1 5 1966,1 24-1547,1 0 1,5 42-1,40 337-824,-38-349-1775,7 42-3549,-13-98 3388,1 0 1,-1 0 0,1 0-1,0 0 1,0 0 0,0 0-1,0 0 1,0-1 0,1 1-1,2 4 1,5 4-4609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11648,'-2'0'527,"0"0"0,-1 0-1,1 1 1,-1-1 0,1 0 0,0 1 0,-1 0 0,1 0 0,0-1 0,-4 3 0,6-2-384,-1-1 1,0 1-1,1-1 0,-1 1 0,0-1 1,1 1-1,-1 0 0,1 0 0,-1-1 1,1 1-1,-1 0 0,1 0 0,0-1 1,-1 1-1,1 0 0,0 0 0,0 0 1,0 0-1,-1-1 0,1 1 0,0 0 1,0 0-1,0 0 0,0 0 0,1 0 1,-1 0-1,0-1 0,0 1 0,0 0 1,1 0-1,-1 0 0,0 0 0,1-1 1,0 2-1,0 0-44,0 0 0,1 0 0,-1 0 0,1 0 0,-1 0 0,1-1 0,0 1 0,0-1 0,0 1 0,0-1 1,0 0-1,0 1 0,0-1 0,0 0 0,0 0 0,5 1 0,3 0 223,0 1 0,15 0-1,-22-2-207,55 3 595,80-3 1,-67-2-721,-36 0-81,26 1-130,-55 0-454,0 1 1,-1 0-1,1 0 1,0 0 0,0 1-1,0 0 1,7 4-1,-6 1-3393,-2 0-1349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8960,'8'-14'2807,"-6"9"-1963,0 1 0,1 0 0,-1 0 0,1 0 0,3-4 0,-5 8-768,-1 0 0,0 0 0,0 0-1,1-1 1,-1 1 0,0 0 0,1 0-1,-1 0 1,0 0 0,1 0 0,-1 0-1,1 0 1,-1 0 0,0 0 0,1 0-1,-1 0 1,0 0 0,1 0 0,-1 0-1,0 0 1,1 0 0,-1 0 0,0 0-1,1 1 1,-1-1 0,0 0 0,1 0-1,-1 0 1,0 0 0,1 1 0,6 6 653,-5-2-558,0 0 1,0 0-1,-1 1 1,0-1-1,0 1 1,0-1-1,-1 0 1,0 1 0,0-1-1,-1 11 1,1 3 79,0 45 328,-5 135 341,5-194-924,-5 67 46,4-61-31,1 0-1,1 0 1,0 0-1,4 15 1,-4-22-10,1-1 1,-1 1-1,1-1 1,-1 0-1,1 1 1,0-1-1,1 0 1,-1 0-1,0 0 1,1-1-1,0 1 1,-1-1 0,1 1-1,6 3 1,-4-3 20,-1-1 0,0 0 0,1 0 0,0 0 0,-1 0 1,1-1-1,0 0 0,0 0 0,0 0 0,8 0 0,-3-1 21,-1-1 0,1 0 0,0-1 0,-1 1 1,1-2-1,-1 1 0,0-2 0,0 1 0,0-1 0,0 0 0,-1-1 0,1 0 0,12-10 0,-19 12-32,0 1 1,0-1-1,0 0 0,-1 1 1,1-1-1,-1 0 0,1 0 1,-1 0-1,0 0 0,0 0 0,-1 0 1,1 0-1,-1 0 0,1 0 1,-1 0-1,0-1 0,0 1 1,0 0-1,-1 0 0,1 0 1,-1 0-1,0 0 0,-2-6 1,0-1 11,-1 1-1,0 0 1,-1 0 0,1 0 0,-2 0 0,-7-9 0,3 8-53,0 0 0,-1 1 0,0 0 0,0 1 0,-1 0 0,-22-11 0,28 16-43,6 3 72,-1 0 0,1 0-1,0 0 1,0-1 0,0 1 0,-1 0-1,1 0 1,0 0 0,0 0-1,0-1 1,-1 1 0,1 0 0,0 0-1,0 0 1,0-1 0,0 1 0,0 0-1,0 0 1,-1 0 0,1-1-1,0 1 1,0 0 0,0 0 0,0-1-1,0 1 1,0 0 0,0 0-1,0-1 1,0 1 0,0 0 0,0 0-1,0-1 1,0 1 0,0 0-1,0 0 1,1-1 0,-1 1 0,0 0-1,0 0 1,0 0 0,0-1 0,0 1-1,0 0 1,1 0 0,-1 0-1,0-1 1,0 1 0,0 0 0,1 0-1,12-9 20,-12 7-20,118-64-110,-83 46 166,-31 18-44,12-7 62,0 0 1,-1-1 0,0-1-1,22-20 1,-36 29-59,0 0 1,0 0-1,0-1 0,-1 1 1,1 0-1,-1-1 0,0 1 1,1-1-1,-1 1 0,0-1 1,-1 1-1,1-1 0,0 0 1,-1 0-1,1 1 0,-1-4 1,0 2-9,-1 0 1,1 0-1,-1 0 1,0 0-1,0 0 0,0 0 1,-1 0-1,1 1 1,-5-8-1,-1 1-17,0 0 0,0 0-1,-2 1 1,1 0 0,-1 1 0,-12-10-1,12 11 17,0 1-1,-1 0 1,0 0 0,-1 1-1,1 1 1,-1 0-1,0 0 1,-21-4 0,5 4-112,0 1 1,-43 0 0,42 4-982,27-1 1043,1 0 1,0 0-1,0 0 1,-1 0-1,1 0 0,0 0 1,-1 0-1,1 0 1,0 0-1,0 1 0,-1-1 1,1 0-1,0 0 0,0 0 1,0 0-1,-1 0 1,1 0-1,0 0 0,0 1 1,-1-1-1,1 0 1,0 0-1,0 0 0,0 1 1,0-1-1,-1 0 1,1 0-1,0 0 0,0 1 1,0-1-1,0 0 1,0 0-1,0 1 0,0-1 1,0 0-1,0 0 1,-1 1-1,1-1 0,0 0 1,0 0-1,0 1 1,0-1-1,1 0 0,-1 0 1,0 1-1,0-1 1,0 0-1,0 0 0,0 1 1,10 9-2131,-7-8 1601,0-1-1,1 1 1,-1 0 0,1-1 0,7 2 0,39 5-4354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 8192,'-1'-1'301,"1"0"0,0 1-1,0-1 1,-1 0 0,1 0 0,0 1 0,-1-1 0,1 0 0,-1 0 0,1 1-1,-1-1 1,1 1 0,-1-1 0,0 0 0,1 1 0,-1-1 0,0 1 0,1 0-1,-2-1 1,1 1-165,0 0-1,1 1 0,-1-1 0,0 0 1,0 1-1,1-1 0,-1 1 0,1-1 1,-1 1-1,0-1 0,1 1 0,-1 0 1,1-1-1,-1 1 0,1 0 0,-1-1 1,1 1-1,0 0 0,-1 0 0,1-1 1,0 1-1,0 0 0,-1 1 0,-14 39 601,2 2 0,2-1 0,-10 68 0,19-84-740,0 1-1,2-1 0,1 0 0,1 0 0,1 0 1,1 0-1,2-1 0,0 1 0,11 26 0,-12-38 13,1 0-1,1-1 0,8 15 1,-11-21-35,0-1 0,1 0 0,0 0 0,0 0 0,0-1 0,1 1 0,-1-1 0,8 4 0,-11-8-164,1 1 1,0-1-1,0 0 1,-1 0-1,1 0 0,0 0 1,0-1-1,0 1 0,0-1 1,0 1-1,0-1 0,0 0 1,0 0-1,0-1 1,0 1-1,4-1 0,-1-1-1215,1 0 0,-1 0 0,0-1 1,0 0-1,0 0 0,7-5 0,17-11-2834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13184,'9'0'4927,"-9"0"-3839,68 5 544,-54-5-64,16 0-736,-3 0-128,13 0-448,-8 0-160,2 0-64,-2 0-608,4 0-256,-9 0-1312,9-5-576,-6 5-2943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 8576,'-13'-4'2704,"0"0"0,-19-11-1,26 14 249,13 6-1722,7-1-505,0 0-1,1-1 1,0 0 0,29 0 0,-14 0-195,-25-3-435,64 4 712,122-4-573,-108 0-492,40 0-1606,-40 0-8920,-74 0 6363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 9984,'-4'-16'3205,"4"16"-3130,0 0 0,0 0 0,0-1 0,0 1 0,0 0 0,0 0 0,0-1 1,0 1-1,0 0 0,0 0 0,0 0 0,0-1 0,0 1 0,0 0 0,0 0 0,0-1 0,0 1 0,0 0 0,0 0 0,0 0 0,0-1 1,0 1-1,0 0 0,0 0 0,0 0 0,0-1 0,1 1 0,-1 0 0,0 0 0,0 0 0,0 0 0,0-1 0,0 1 0,1 0 0,-1 0 1,0 0-1,0 0 0,0 0 0,1 0 0,-1 0 0,0-1 0,0 1 0,0 0 0,1 0 0,-1 0 0,0 0 0,0 0 0,1 0 0,-1 0 1,0 0-1,0 0 0,0 0 0,1 0 0,-1 0 0,0 0 0,0 1 0,1-1 0,-1 0 0,10 4 2381,-10-3-2361,1 0 1,0-1-1,0 1 0,-1 0 0,1 0 1,-1 0-1,1 0 0,-1 0 1,1 0-1,-1 1 0,1-1 0,-1 0 1,0 0-1,0 0 0,0 0 0,1 0 1,-2 3-1,2 2 158,2 10 48,-1 1 1,-1 0-1,-1-1 0,-2 26 1,-13 65 77,10-79-324,-5 33-78,-4 18-845,-6 146-1,20-214 170,1-1 0,1 15-1,-1-22 287,0 0 0,-1 0 1,1-1-1,0 1 0,0 0 0,0 0 0,1 0 0,-1-1 0,1 1 0,-1-1 0,1 1 0,4 3 0,10 3-4136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87 10880,'-1'-1'471,"-2"-10"2379,3 11-2752,0-1-1,0 1 0,0 0 1,0 0-1,0-1 0,0 1 0,0 0 1,0 0-1,0 0 0,0-1 1,0 1-1,0 0 0,0 0 1,0 0-1,0-1 0,0 1 1,0 0-1,0 0 0,0-1 1,0 1-1,0 0 0,0 0 1,1 0-1,-1-1 0,0 1 1,0 0-1,0 0 0,0 0 1,0 0-1,1-1 0,-1 1 1,0 0-1,0 0 0,0 0 1,1 0-1,-1 0 0,0 0 0,0 0 1,0-1-1,1 1 0,-1 0 1029,0 0-1045,0 0 0,0 0 0,0 0 1,0-1-1,0 1 0,0 0 0,0 0 0,0-1 1,0 1-1,0 0 0,0 0 0,0 0 1,0-1-1,0 1 0,0 0 0,0 0 0,0-1 1,0 1-1,0 0 0,0 0 0,0 0 1,0-1-1,0 1 0,0 0 0,-1 0 0,1 0 1,0 0-1,0-1 0,0 1 0,0 0 0,-1 0 1,1 0-1,0 0 0,0-1 0,-5 1 15,1 0-1,0 0 0,-1 0 0,1 0 1,0 0-1,0 1 0,-1 0 0,1 0 1,0 0-1,-8 4 0,-39 20 131,44-21-161,-20 10-30,2 1 0,0 0 1,1 2-1,-23 21 0,42-33-46,0 0 1,0 1 0,1-1-1,0 1 1,0 0-1,-5 9 1,8-13 8,0 0-1,0 0 1,0 1 0,0-1 0,1 0 0,-1 0 0,1 1 0,0-1 0,-1 1 0,1-1 0,0 0 0,0 1 0,1-1 0,-1 0 0,0 1 0,1-1 0,0 0 0,-1 1 0,1-1-1,0 0 1,0 0 0,0 0 0,2 3 0,7 7-26,1-1 0,0 0 0,24 18 0,-15-13 12,1 2 16,-8-9 0,-1 1 0,-1 0 0,0 1 0,0 0 0,15 21 0,-18-17 41,1 0 0,-2 0 0,0 1-1,-1 0 1,0 0 0,-2 1 0,4 17-1,-6-23 110,-1-1 0,0 1-1,0-1 1,-1 1 0,-1-1-1,0 1 1,0-1 0,-1 0-1,0 1 1,-1-1 0,0 0 0,-7 15-1,8-22-110,0 0 1,0 0-1,0-1 0,0 1 0,-1-1 0,1 1 1,-1-1-1,1 0 0,-1 0 0,0 0 1,0 0-1,0-1 0,0 1 0,0-1 0,0 0 1,0 1-1,-1-2 0,1 1 0,0 0 0,-7 0 1,-4 0 71,0-1 1,0 0-1,-23-4 1,25 2-82,-1 0 0,0-1 0,1-1 0,-1 0 0,-21-10 0,30 12-31,0 0-1,0 0 1,0-1 0,0 1-1,1-1 1,-1 0 0,1 0 0,0 0-1,0 0 1,0-1 0,0 1-1,0-1 1,1 0 0,-1 1 0,1-1-1,0 0 1,0-1 0,1 1-1,-3-8 1,4 7-8,0 1 1,0 0-1,1-1 0,-1 1 1,1 0-1,0 0 0,0 0 1,1 0-1,-1 0 0,1 0 1,0 0-1,0 0 0,0 0 1,0 1-1,4-5 0,5-6-22,1 1-1,14-14 1,-23 24 24,147-153-121,47-28-42,-174 164 166,10-7 30,53-58 0,-82 80-53,0 0 1,0 0 0,-1-1-1,0 1 1,0-1 0,4-10-1,-6 14-19,0 1-1,-1-1 1,0 0-1,1 1 1,-1-1-1,0 1 1,0-1-1,0 0 1,0 1-1,0-1 1,0 0-1,0 1 0,0-1 1,-1 1-1,1-1 1,-1 0-1,1 1 1,-1-1-1,0 1 1,0-1-1,1 1 1,-1 0-1,0-1 1,0 1-1,0 0 1,-1 0-1,1 0 1,0-1-1,0 1 0,-2-1 1,-1 0-243,-1 0 0,1-1-1,-1 2 1,1-1 0,-1 0 0,1 1 0,-1 0-1,0 0 1,0 0 0,-6 0 0,5 1-480,0 0 0,0 1 0,0-1 0,0 1 0,0 1 1,0-1-1,0 1 0,-6 2 0,-11 4-3860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10880,'11'-5'4951,"24"1"-2089,82-1 1790,56-16-3296,-74 9-975,276-13 302,91 21-123,-370 6-603,314 12-5509,-400-13 5125,30 4-1733,-37-5 1686,0 1 0,0-1 0,-1 1 0,1 0 0,0 1 0,0-1-1,0 0 1,-1 1 0,6 3 0,-8-5 318,1 1-1,-1-1 1,0 0-1,0 1 1,1-1-1,-1 0 1,0 1-1,0-1 1,0 1-1,1-1 0,-1 0 1,0 1-1,0-1 1,0 1-1,0-1 1,0 0-1,0 1 1,0-1-1,0 1 1,0 7-3396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9216,'0'-1'252,"1"1"1,-1-1-1,0 1 1,1-1-1,-1 1 1,1-1-1,-1 1 0,1 0 1,-1-1-1,0 1 1,1-1-1,0 1 1,-1 0-1,1 0 1,-1-1-1,1 1 1,0 0-1,14 2 7,-11-1 394,13 0 1739,1-1 8,-17 1-2296,0-1 1,-1 0-1,1 0 0,0 0 1,-1 1-1,1-1 0,-1 0 1,1 0-1,0 1 0,-1-1 1,1 1-1,-1-1 0,1 0 1,-1 1-1,1-1 0,-1 1 1,0-1-1,1 1 0,-1-1 1,1 1-1,-1 0 0,1 1-21,-1 0-1,1 0 0,-1 0 0,0 0 0,0 0 1,0 0-1,0 0 0,0 0 0,0 0 0,0 0 0,0 0 1,-1 0-1,1 0 0,-1 0 0,0 0 0,0 0 1,-1 1-1,-3 7 107,0-1 1,-8 10-1,4-6-47,-22 33 315,28-41-424,0 0 1,0 0-1,1 0 0,0 1 0,0-1 0,1 0 0,-2 8 0,3-10-22,0 0-1,0 0 1,1 0-1,-1-1 1,1 1-1,-1 0 1,1-1-1,0 1 1,0-1-1,0 1 1,0-1-1,1 1 1,-1-1-1,1 0 1,0 1-1,-1-1 1,1 0 0,0 0-1,0 0 1,0 0-1,0-1 1,5 3-1,-1 1-184,1-1 0,0-1 0,0 1 0,0-1 0,1 0 0,13 3 0,-14-5-376,-1 1-565,1 0 1,-1-1-1,1 0 1,0-1-1,-1 0 1,13 0 0,11-7-3830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4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 13056,'-2'-3'5115,"3"5"-2142,0 1-2548,0 0 0,0 0-1,-1 0 1,1 0 0,-1 0 0,1 0 0,-1 5 0,-4 17-106,-2-1 0,0 0 0,-1-1 0,-2 1 0,-13 25 0,-17 50-262,35-85-48,0 1 0,1 0 1,0 0-1,2-1 1,-1 18-1,2-19-89,0 0 0,1 0 0,1 0 0,0 0 0,1 0-1,0-1 1,1 1 0,1-1 0,7 16 0,-8-22-230,0 0-1,0 0 1,0 0-1,1 0 1,0-1-1,0 1 1,10 6-1,-10-8-294,1 0 0,0-1-1,0 1 1,0-2-1,0 1 1,0-1 0,1 1-1,-1-2 1,8 2-1,21 1-4753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10752,'-4'-5'4032,"4"5"-3136,0 5 447,0-5 1,4 3-288,1 1 32,-1 8-416,1 0-160,8 3-288,1-3-96,8 0 0,-4 0-64,12-4 32,-3 1-576,0-6-128,0 1-1760,-18 4-767,0-1-2049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0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10112,'0'12'3776,"13"-8"-2944,32 4 256,-36-8-1,27 0-159,-10 0 96,19 0-352,18-5-160,-20 2-288,-7 3-96,-4 0 0,8 0-576,-13-4-224,-6-1-2655,15 5-3329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10880,'-9'1'1519,"7"-1"-1173,0 0 1,1 0-1,-1 0 0,1 0 0,-1 1 1,1-1-1,-1 1 0,1-1 1,-1 1-1,1-1 0,-1 1 1,-1 1-1,4-2-116,0 0 0,0 0 0,0 0 0,0 0 0,0 0 0,0 0 0,0 0-1,0 0 1,0 1 0,0-1 0,0 0 0,0 1 0,0-1 0,0 1 0,-1-1 0,3 2 0,7 2 810,36 7-92,0-2 0,0-2-1,49 0 1,139-7-1096,-87-9-3146,-50-8-6169,-79 12 5495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8704,'5'-2'4660,"29"-7"-2691,-23 8-1562,-1 1 0,0 0 1,0 0-1,1 1 0,-1 0 1,0 1-1,0 0 0,0 0 1,15 7-1,-21-7-262,1 0 0,-1 0 0,0 0 1,0 1-1,0-1 0,0 1 0,0 0 1,-1 0-1,0 1 0,1-1 0,-1 1 1,0 0-1,-1-1 0,1 1 0,-1 1 0,1-1 1,-1 0-1,0 0 0,-1 1 0,1-1 1,-1 1-1,2 7 0,-4-4-65,1-1 0,-1 1-1,0-1 1,0 1 0,-1-1 0,0 0 0,-1 1-1,1-1 1,-7 10 0,-5 18-137,13-31 44,-1 1-1,1-1 1,0 1 0,0 0-1,0-1 1,1 1-1,0 0 1,0 0 0,0-1-1,0 1 1,2 6-1,-1-9 18,0 1-1,0 0 0,0-1 1,0 1-1,1-1 0,-1 0 1,1 1-1,0-1 0,0 0 1,0 0-1,0 0 0,0 0 1,0 0-1,0 0 1,0-1-1,1 1 0,-1-1 1,1 0-1,-1 1 0,4 0 1,0 0-59,-1-1 0,1 0 1,0 1-1,-1-2 0,1 1 0,0-1 1,0 0-1,0 0 0,-1 0 1,1-1-1,10-2 0,3-2-3294,38-16 0,-39 14 171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336 295 7296,'11'-5'1822,"0"0"1,0-1 0,19-14-1,-27 16-1445,0 0-1,0-1 1,0 1-1,-1-1 0,1 0 1,-1 0-1,0 0 1,-1 0-1,1 0 1,0-6-1,2-5 379,-2 8-499,0 1 1,-1-1-1,-1 0 0,1 0 0,-2-12 0,1 4 159,0 12-304,0 0 0,-1 0 0,1 0 0,-1 1 0,1-1 0,-1 0 0,-1 0 0,1 1 0,0-1 0,-1 1 0,0-1 0,0 1 0,0 0 0,0 0 0,-4-5 0,2 4-25,0 0 1,0 1-1,-1-1 0,0 1 1,0 0-1,0 0 0,0 1 1,0-1-1,-8-2 0,-1 2 4,-1-1-1,1 2 1,-1 0-1,1 0 0,-1 1 1,0 1-1,-17 2 1,20 0-48,0 1 0,0-1 0,0 2 1,0 0-1,1 0 0,-1 1 1,1 0-1,0 1 0,1 1 0,0 0 1,0 0-1,0 0 0,-14 16 1,18-17-18,1-1 0,0 1 0,0 0 0,1 1 0,-1-1 0,1 1 0,1 0 0,-1 0 0,-2 8 0,5-10-8,-1 0 0,1 0-1,1 0 1,-1 0 0,1 0-1,-1 0 1,1 1 0,1-1-1,-1 0 1,1 0 0,0 0-1,0 0 1,0 0 0,1 0-1,0 0 1,0-1 0,0 1-1,0 0 1,1-1 0,5 7-1,-4-5 4,1 0 0,0-1-1,0 1 1,0-1 0,1 0-1,0 0 1,0-1 0,0 0-1,1 0 1,-1-1 0,1 1 0,0-1-1,0-1 1,9 3 0,-6-3 25,1 0 1,-1-1-1,0 0 1,0-1 0,1 0-1,-1-1 1,0 0 0,17-4-1,-9-1 276,0 0 0,0-2 0,28-16-1,-38 20-206,7-2 128,-15 6-235,0 0 0,0 0 0,1 0 0,-1 0 1,0-1-1,0 1 0,1 0 0,-1 0 1,0 0-1,1 0 0,-1 0 0,0 0 0,0 0 1,1 0-1,-1 0 0,0 0 0,1 0 1,-1 0-1,0 0 0,0 0 0,1 0 0,-1 1 1,0-1-1,0 0 0,1 0 0,-1 0 0,0 0 1,0 0-1,1 1 0,-1-1 0,0 0 1,0 0-1,0 0 0,1 1 0,-1-1 0,0 0 1,0 0-1,0 1 0,0-1 0,1 0 1,-1 0-1,0 1 0,0-1 0,0 0 0,0 1 1,0-1-1,0 0 0,0 0 0,0 1 0,0-1 1,0 0-1,0 1 0,0-1 0,0 0 1,0 1-1,-4 11 96,0 0 0,0 0 0,-10 18 1,1-1 0,-35 105 61,39-99-95,3 0-1,0 0 1,0 57-1,12 104-112,-5-181-484,5 26 1,-5-36-395,0 0 1,1 0 0,-1-1-1,1 1 1,3 4-1,-4-6-1823,-1-6-714,0-1-1667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0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9216,'0'0'69,"0"0"1,0 0-1,0 0 0,0 1 1,0-1-1,0 0 0,0 0 1,0 0-1,0 0 1,0 0-1,0 0 0,0 0 1,0 1-1,0-1 1,0 0-1,0 0 0,0 0 1,0 0-1,0 0 1,0 0-1,0 0 0,0 0 1,0 1-1,0-1 1,0 0-1,0 0 0,0 0 1,0 0-1,0 0 1,0 0-1,0 0 0,0 0 1,0 0-1,0 1 0,0-1 1,0 0-1,-1 0 1,1 0-1,0 0 0,0 0 1,0 0-1,0 0 1,0 0-1,0 0 0,0 0 1,0 0-1,-1 0 1,1 0-1,0 0 0,0 0 1,0 0-1,0 0 1,0 0-1,0 0 0,0 0 1,-1 0-1,1 0 1,0 0-1,0 0 0,0 0 1,0 0-1,0 0 1,0 0-1,0 0 0,0 0 1,0 0-1,-1 0 0,1-1 1,11 9 3130,18 5-330,-13-9-2295,0-1 0,0 0 0,0-2 0,1 0 1,17-1-1,-26 0-469,429 7 2625,-313-2-2205,253 11 553,-243-8-960,302 15-142,-171-9-477,-151-5-7666,-110-8 7108,-3-1 304,1 0 0,0 0 1,-1 0-1,1 0 0,-1 1 0,1-1 1,-1 1-1,1-1 0,-1 1 0,2 0 1,3 4-3503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0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43 10880,'-60'-4'3594,"47"1"-1564,16 2-1032,-3 0-565,32-7 754,0 1 0,45-4 0,-70 10-1094,18-2 418,-1 1 0,0 1-1,0 1 1,30 3 0,-28 2-13,0 1-1,0 1 0,-1 1 1,0 1-1,-1 2 0,0 0 0,43 28 1,-60-35-390,0 1 1,-1-1-1,1 1 1,-1 1-1,-1-1 1,1 1-1,-1 0 0,1 1 1,3 6-1,-7-10-81,-1 0 0,0 1 0,1-1 0,-1 1-1,0-1 1,-1 1 0,1-1 0,-1 1 0,1 0-1,-1-1 1,0 1 0,-1-1 0,1 1 0,-1 0-1,1-1 1,-1 1 0,0-1 0,0 1 0,-1-1 0,1 0-1,-1 1 1,1-1 0,-3 3 0,-9 14 38,0-1 0,-29 33 0,-39 30 6,-23 27-7,100-105-60,0 0-1,1 1 0,0 0 0,0-1 0,0 1 0,1 0 0,-1 1 0,1-1 0,0 0 1,1 0-1,-2 10 0,2-12 2,1-1 0,0 1 0,0-1 1,0 1-1,0 0 0,1-1 0,-1 1 1,1 0-1,-1-1 0,1 1 0,0-1 0,0 1 1,0-1-1,0 0 0,1 1 0,-1-1 1,1 0-1,-1 0 0,1 0 0,0 0 1,0 0-1,3 2 0,1 1-5,0-1-1,1 1 1,0-2-1,0 1 1,0-1-1,9 3 1,17 4-37,0-1 0,65 7 0,-17-3-620,-65-10 513,50 9-3618,-46-10-1746,26 1 0,-23-3 175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8832,'-52'0'5621,"52"0"-5472,-1 0 0,0 0 0,1 0 0,-1 0-1,0 0 1,1 0 0,-1 0 0,0 0 0,1 1 0,-1-1 0,0 0 0,1 0 0,-1 1 0,1-1 0,-1 0-1,0 1 1,1-1 0,-1 1 0,1-1 0,-1 1 0,1-1 0,-1 1 0,1-1 0,0 1 0,-1-1 0,1 1-1,0 0 1,-1-1 0,1 1 0,0 0 0,0-1 0,-1 1 0,1 0 0,0-1 0,0 1 0,0 0 0,0 0 0,0 1-44,0-1 0,0 0 0,1 0 0,-1 0 1,0 1-1,0-1 0,1 0 0,-1 0 0,1 0 1,-1 0-1,1 0 0,0 0 0,-1 0 0,1 0 1,0 0-1,-1 0 0,1 0 0,0 0 0,0 0 1,0-1-1,2 2 0,2 1 179,0-1-1,0 0 1,0-1-1,0 1 1,0-1-1,1 0 1,-1 0 0,10 0-1,45-4 929,-30 0-752,-1 2-365,1 2-1,-1 0 1,0 2 0,0 1-1,0 1 1,0 1 0,38 15-1,-61-18-88,1-1-1,0 1 0,0-1 1,0-1-1,0 1 0,0-1 1,0-1-1,9 1 0,-15-1-195,0-1-1,0 1 1,0 0 0,0-1-1,0 1 1,1-1 0,-1 1-1,0-1 1,-1 0 0,3-1-1,-3 2-83,1 0-1,-1-1 0,0 1 0,1 0 1,-1-1-1,0 1 0,1 0 0,-1-1 1,0 1-1,0 0 0,0-1 1,1 1-1,-1-1 0,0 1 0,0-1 1,0 1-1,0 0 0,0-1 0,0 1 1,0-1-1,0 1 0,0-1 1,0 1-1,0-1 0,0 1 0,0 0 1,0-1-1,0 1 0,0-1 0,-4-4-3404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10368,'0'-4'945,"0"0"0,1 1 0,-1-1 0,1 0 0,3-6 0,16-31 2590,-6 14-1658,-14 26-1856,0 1 1,0 0-1,0-1 1,0 1-1,1 0 1,-1 0-1,0-1 1,0 1-1,0 0 1,0 0-1,0-1 1,0 1-1,0 0 1,1-1-1,-1 1 1,0 0-1,0 0 1,0 0-1,0-1 1,1 1-1,-1 0 1,0 0-1,0 0 0,1 0 1,-1-1-1,0 1 1,0 0-1,1 0 1,-1 0-1,0 0 1,0 0-1,1 0 1,-1 0-1,0 0 1,1 0-1,-1 0 1,0 0-1,0 0 1,1 0-1,-1 0 1,1 0-1,-1 0 15,1 1-1,-1 0 1,1-1-1,-1 1 1,0 0-1,1 0 1,-1 0-1,0-1 1,0 1-1,1 0 1,-1 0-1,0 0 1,0-1-1,0 2 1,2 45 1197,-8 88 0,2-77-995,-16 187 787,8-121-813,12-114-183,-4 24 203,2 0 0,5 56 0,-3-85-206,1 0 0,0 1-1,0-1 1,1 0 0,-1 0 0,1 0 0,0 0-1,1-1 1,-1 1 0,1 0 0,0-1-1,0 0 1,0 1 0,1-1 0,6 5 0,-6-5-23,0-1 0,1-1 0,0 1 0,0-1 1,-1 1-1,1-1 0,1-1 0,-1 1 1,0-1-1,0 0 0,1 0 0,-1-1 0,0 1 1,1-1-1,6-1 0,5 0 53,0-1 1,0-1-1,-1 0 0,0-2 0,1 0 1,-1 0-1,-1-2 0,1 0 0,-1 0 1,18-13-1,-31 18-46,0 1 0,1-1 0,-1 0 0,0 1 0,0-1 0,-1 0-1,1 0 1,0 0 0,-1 0 0,1 0 0,-1-1 0,1 1 0,-1 0 0,0-1 0,0 1 0,0-1 0,-1 1 0,1-1 0,0 0 0,-1 1 0,0-1 0,0 0 0,0 1 0,0-1 0,0 0 0,0 1 0,0-1 0,-1 1-1,-1-5 1,-5-12-4,0 2-1,-1-1 1,-1 1-1,-11-16 1,9 15 9,5 7-17,-2-3-18,0 1 0,-1-1 0,0 2 0,-1-1 0,-22-21-1,23 27-95,-1 0-1,0 0 0,0 1 0,-19-8 0,24 12-162,-1-1 0,1 2 0,-1-1 0,1 1 0,-1-1-1,0 2 1,1-1 0,-1 1 0,0-1 0,0 1 0,1 1-1,-8 0 1,13-1 186,-1 0-1,1 0 1,-1 1-1,1-1 0,0 0 1,-1 0-1,1 0 1,-1 0-1,1 0 1,-1 0-1,1 1 1,0-1-1,-1 0 1,1 0-1,-1 1 0,1-1 1,0 0-1,-1 0 1,1 1-1,0-1 1,0 0-1,-1 1 1,1-1-1,0 1 0,0-1 1,-1 0-1,1 1 1,0 0-1,0-1-52,0 1 0,0 0 0,1-1 0,-1 1 0,0 0 0,1-1 0,-1 1 0,0-1 0,1 1 0,-1-1 0,1 1 0,-1-1 0,1 1 0,-1-1 0,1 1-1,0 0 1,31 16-4319,-29-15 3967,23 10-3998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 8960,'-26'11'2896,"25"-10"-2724,1-1 1,-1 0 0,0 1-1,1-1 1,-1 1-1,1-1 1,-1 1 0,1 0-1,-1-1 1,1 1 0,-1-1-1,1 1 1,-1 0-1,1 0 1,0-1 0,-1 1-1,1 0 1,0-1 0,0 1-1,0 0 1,0 0 0,-1 0-1,1-1 1,0 1-1,0 0 1,1 0 0,-1-1-1,0 1 1,0 0 0,0 0-1,1 1 1,10 21 2092,-10-20-2033,2 1-58,0 0 0,0 0 0,0 0 0,0-1 0,1 1 1,0-1-1,-1 0 0,1 0 0,0 0 0,0-1 0,1 1 0,-1-1 0,0 0 1,1 0-1,0-1 0,-1 1 0,1-1 0,0 0 0,7 0 0,9 1 114,-1-1 1,0-1-1,26-4 0,-42 4-262,175-20 385,33-2-145,207 7 225,43-3 122,-456 18-613,218-23 122,1-16-222,-150 19-3703,-72 20 1872,-8 0-924,0 0 0,-1 0-1,1 1 1,-7 1-1,-5 2-1042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51 8320,'6'0'950,"-1"-2"0,0 1 1,0-1-1,0 1 0,-1-1 0,1-1 1,0 1-1,-1-1 0,1 1 0,4-6 1,-9 8-860,1 0 0,-1-1 0,0 1 0,0 0 0,0-1 1,0 1-1,1 0 0,-1-1 0,0 1 0,0 0 0,0-1 0,0 1 1,0 0-1,0-1 0,0 1 0,0 0 0,0-1 0,0 1 0,0-1 0,0 1 1,0 0-1,-1-1 0,1 1 0,0 0 0,0-1 0,0 1 0,0 0 1,-1 0-1,1-1 0,0 1 0,0 0 0,0-1 0,-1 1 0,1 0 0,0 0 1,-1-1-1,1 1 0,0 0 0,0 0 0,-1 0 0,-15-8 1858,-3 6-1530,0 1-1,-1 0 1,1 1 0,-1 1-1,-37 7 1,29-1-384,0 1 0,0 2-1,1 0 1,0 2 0,-26 15 0,37-17-18,0 1 0,0 1 0,1 0 0,0 0 0,1 2 0,0 0 0,2 0 0,-20 29 1,27-36-26,1 1 1,0-1-1,0 1 1,1-1-1,0 1 1,0 0 0,-2 13-1,5-18 10,-1 0 0,1 0 0,0 0 0,0 0 0,0 0 0,1 0 0,-1 0 0,0-1 0,1 1 0,0 0 0,0 0 1,0 0-1,0 0 0,0-1 0,1 1 0,-1 0 0,1-1 0,0 1 0,-1-1 0,1 0 0,0 1 0,0-1 0,5 3 0,-1-1 2,1 0 1,-1 0-1,1-1 1,0 1-1,1-2 0,-1 1 1,0-1-1,13 2 1,-3-1 6,0-2 1,32 0-1,-31-2 26,0-1 0,1-1 0,-1-1 0,0 0 0,-1-2 0,1 0 0,-1-1-1,0 0 1,28-18 0,-27 13 167,0-1 0,-1 0 0,0-1 0,-1-1 0,-1-1 0,0 0 0,24-36-1,-34 43-22,1-2 118,-3 10-176,-3 8-48,0 13-74,1 1 0,1 0 0,7 36 1,-7-48-1,1 0-1,0 0 1,1-1 0,-1 0 0,2 0 0,-1 0 0,1 0 0,0-1 0,1 1 0,0-1 0,9 8 0,3 1-167,1-1 1,1-1 0,0-1-1,0-1 1,37 16 0,-54-26-154,1-1 1,0 0 0,-1 1-1,1-1 1,0 0 0,0-1-1,0 1 1,0-1-1,0 0 1,0 0 0,0 0-1,0 0 1,0-1 0,0 1-1,0-1 1,-1 0 0,7-3-1,-5 1-486,0 1 0,0-1 0,0-1 0,-1 1 0,0-1 0,0 0 0,0 0 0,0 0-1,0 0 1,-1-1 0,5-8 0,14-24-4101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11008,'-53'0'4128,"53"0"-3200,-4 0 767,4 0 225,4 0-640,1 0-160,8 3-288,1 2-160,16-1-352,-3-1 0,18 2 32,-9-1-192,7-1-96,-7 2 32,0 2 0,-9 2-1600,-4-1-640,-5-5-4287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13696,'-22'36'5183,"22"-36"-4031,18 24-128,-14-20-320,28-1-480,-10 2-64,26-5-64,-7 0-96,13 0 32,-11 0-480,-2 0-160,-10 0-1088,1 0-448,-5 0-3167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 8832,'0'0'30,"-3"-1"353,1 0 0,0-1 0,0 1 0,0 0 0,-1-1 0,1 1 0,1-1 0,-1 1 0,0-1 0,0 0 0,1 0 0,-1 0 0,1 0 1,-3-4-1,-1-2 3032,0 11-1339,4-2-1888,1 1 0,-1-1 0,1 1 0,-1-1 0,1 1 0,-1 0 0,1-1 0,0 4 0,0-3-115,0 1 0,0-1 0,1 0 0,-1 1 0,1-1 0,0 0 0,-1 0 0,1 1 0,0-1-1,0 0 1,1 0 0,-1 0 0,0 0 0,1 0 0,-1-1 0,1 1 0,-1 0 0,1-1 0,0 1 0,0-1-1,0 1 1,0-1 0,0 0 0,0 0 0,0 0 0,0 0 0,0 0 0,1 0 0,-1-1 0,3 1 0,6 2 143,-1-2 0,1 1 0,0-1 0,0-1 0,16-1 1,151-16 773,127-5-1506,-253 21-2622,26-6-8534,-47 3 7507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9088,'3'2'2981,"10"9"-1972,-1 1-1,0 0 1,-1 1 0,12 18-1,11 12 1021,-7-12-840,0 2 0,-2 0 1,32 58-1,-51-78-1040,0 1 0,-2 0-1,0 0 1,0 0 0,-1 1 0,2 24 0,-5 87 121,-6-60-176,0-14-2555,5-17-5145,1-32 3121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302 179 8448,'9'-10'2274,"-4"5"-1414,0 0 0,0 0-1,-1-1 1,0 1 0,0-1 0,5-9 0,-8 12-637,0-1 1,1 1-1,-1-1 1,0 1-1,-1-1 0,1 0 1,-1 1-1,0-1 1,0 0-1,0 0 0,0 1 1,0-1-1,-1 0 1,0 1-1,0-1 1,0 1-1,0-1 0,0 1 1,-1-1-1,1 1 1,-1 0-1,0 0 1,0 0-1,0 0 0,-1 0 1,1 0-1,-6-4 1,5 4-130,0 1 1,0 0 0,0 0 0,-1 0 0,1 0 0,-1 1 0,1-1 0,-1 1-1,0 0 1,0 0 0,1 0 0,-1 0 0,0 1 0,0 0 0,0 0-1,0 0 1,0 0 0,-5 1 0,-6 2-11,0 0 0,0 1 0,-17 6 0,19-6-56,1 1-1,-1 1 1,1 0 0,0 1-1,0 0 1,1 1-1,0 0 1,0 1 0,-12 13-1,19-17 5,-1 0-1,1 1 0,0-1 0,1 1 1,-1-1-1,1 1 0,0 0 1,1 0-1,0 1 0,0-1 1,0 0-1,0 1 0,1-1 0,0 1 1,1 0-1,-1-1 0,1 1 1,1 0-1,-1-1 0,4 14 1,-3-15-1,0 1 0,1-1 0,0 1 1,0-1-1,0 0 0,1 1 1,0-1-1,0-1 0,0 1 0,0 0 1,1-1-1,0 1 0,0-1 1,5 4-1,-5-6-1,1 0 0,-1 0 1,1 0-1,0 0 0,-1-1 0,1 0 0,0 0 1,0 0-1,0-1 0,0 1 0,0-1 0,0 0 1,0-1-1,0 1 0,-1-1 0,1 0 1,0 0-1,9-4 0,5-3 118,0 0 1,-1-2-1,22-14 1,-30 18-53,33-25 450,-30 21-256,1 0 0,1 1 0,17-9 0,-32 17-286,1 1 0,-1 0 0,0 0 0,1-1 0,-1 1-1,1 0 1,-1 0 0,1 0 0,-1 0 0,1 0 0,-1 0-1,1-1 1,-1 1 0,1 0 0,-1 0 0,1 1 0,0-1-1,-1 0 1,1 0 0,-1 0 0,1 0 0,-1 0 0,0 0-1,1 1 1,-1-1 0,1 0 0,-1 1 0,1-1 0,-1 0-1,1 0 1,-1 1 0,0-1 0,1 1 0,-1-1 0,0 0-1,1 1 1,-1-1 0,0 1 0,0-1 0,1 1 0,-1-1-1,0 1 1,0-1 0,0 1 0,1 3 9,0 0-1,-1 0 1,1 0 0,-1 7-1,0-7-2,-16 186 65,6-96-246,7-46-340,-10 66-2545,10-98 602,-1 0 1,-10 26-1,1-16-2308,-4-5-310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11520,'-34'18'3733,"34"-18"-3674,-1 1 0,1-1 0,-1 1 0,1-1 0,-1 1 0,1-1 0,0 0 0,-1 1 0,1-1 0,0 1 0,-1 0 0,1-1 0,0 1 0,0-1 0,-1 1 0,1-1 0,0 1 0,0 0 0,0-1 0,0 1 0,0-1 0,0 1 0,0 0 0,0-1 0,0 1 0,0 0 0,0-1 0,0 1 0,0-1 0,1 1 0,-1-1 0,0 1 0,0 0 0,1-1 0,-1 1 0,0-1 1,1 1-1,-1-1 0,1 1 0,1 1 129,0 0 1,-1 0 0,1-1 0,0 1 0,0-1 0,0 1 0,4 1 0,18 7 559,1-1 1,0-1-1,0-1 0,0-1 1,46 4-1,-27-7-246,1-2-1,66-8 0,260-15 241,65 27-1977,-265-1-1994,-124-4 1843,-27-1-53,0 2 0,0 0 0,20 3 1,-23 1-2802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11392,'-9'-5'2458,"8"2"-607,17-1 569,-3 1-1608,17-2 242,0 1 0,-1 2 0,46 1 0,-42 1-534,-15 1-66,0-1 1,0 2-1,18 4 1,-28-4-242,0 0 0,0 1 1,0 0-1,0 0 1,-1 0-1,0 1 0,1 0 1,8 8-1,-14-11-158,-1 0 0,1 1 0,-1 0 0,1-1-1,-1 1 1,1 0 0,-1-1 0,0 1 0,0 0 0,0 0-1,0 0 1,0 0 0,-1 0 0,1 0 0,-1 0 0,1 0-1,-1 0 1,0 1 0,0-1 0,1 0 0,-2 0 0,1 0-1,0 0 1,0 1 0,-2 3 0,-1 3 71,0 0 1,-1 0 0,0 0-1,-8 13 1,1-4-21,5-6-35,-2 2-34,0 2 0,1-1 1,1 1-1,-6 20 0,11-33-32,0 1 0,1 0 0,-1-1 1,1 1-1,0 0 0,-1-1 0,2 1 0,-1 0 0,0 0 0,1-1 0,0 1 0,-1 0 0,2-1 1,-1 1-1,0-1 0,1 1 0,-1-1 0,1 0 0,0 0 0,0 1 0,0-1 0,1-1 0,-1 1 1,1 0-1,3 3 0,2-1 35,-1 0 1,0-1-1,1 0 1,0 0-1,14 5 1,48 9 160,-41-11-144,232 56-105,-232-56-666,0 0 0,1-2 0,31 1 0,-44-5-592,-1-2 0,1 1 1,-1-2-1,1-1 1,-1 0-1,0-1 1,16-5-1,22-14-4416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49 594 10368,'0'-3'472,"2"-6"1343,1 1 0,-1-1 1,7-13-1,-9 24-1515,-1-1 0,1 1-1,0-1 1,-1 1 0,1-1 0,0 1 0,0-1 0,0 1 0,0-1-1,1 3 1,0 7 215,-4 57 489,-13 73 0,5-58-687,6-43-209,-21 232 906,23-207-424,3 0-1,9 74 1,-7-118-338,1-1 0,1 0 1,1 0-1,13 35 0,-15-48-204,0-1 0,1 0 0,-1 0 1,1 0-1,0 0 0,1-1 0,-1 0 0,1 1 0,0-2 1,0 1-1,1-1 0,-1 1 0,1-1 0,0-1 0,0 1 0,0-1 1,10 3-1,-7-3-7,0-1 1,0 0 0,0-1-1,1 0 1,-1 0-1,0-1 1,1 0 0,-1-1-1,11-1 1,20-7 158,62-21 0,99-40 50,59-40-84,18-36-42,-255 134-115,10-6 4,283-157 91,53-44-40,-78 48-48,84-37 5,-80 46-239,27-36-2956,-185 112-4649,-74 49 922,-13 8 1120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9472,'-21'-7'2661,"21"6"-1492,6 1-162,36 4 612,-34-3-1910,213 18 414,88 1 373,179-13 943,-76-7-441,57-6-13,-415 5-893,232-5 319,404-13 58,-678 19-467,795-19 76,-338 12-73,-40-1-5,92 4 0,-50 0 11,93 3 37,-64 1-16,99-3-21,-70-2 21,111-5 53,-73 0 134,114-4 111,-78 1 38,138 2 38,-735 10-403,630-4 292,138 9-92,-770-4-202,649 9 158,101 13-52,-114 4-107,107 11-6,-121-4 6,74 9-133,-115-3-576,29 13-566,-112-6-1205,13 10-1018,-106-9-1270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3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138 939 6272,'2'4'814,"1"0"1,-1 0-1,1 0 1,0 0 0,0 0-1,5 4 1,5 6 1739,-11-11-2027,9 10 383,-10-12-826,-1-1 1,0 0 0,1 1-1,-1-1 1,0 0-1,0 1 1,1-1 0,-1 0-1,0 1 1,0-1 0,0 1-1,1-1 1,-1 0 0,0 1-1,0-1 1,0 1 0,0-1-1,0 1 1,0-1 0,0 1-1,0-1 1,0 0 0,0 1-1,0-1 1,0 1-1,-1 0 1,1-1-28,0 0 0,-1 0 1,1 0-1,0 0 0,-1 0 0,1 0 0,0 0 0,-1 0 1,1-1-1,0 1 0,0 0 0,-1 0 0,1 0 1,0 0-1,-1-1 0,1 1 0,0 0 0,0 0 0,-1 0 1,1-1-1,0 1 0,0 0 0,0 0 0,0-1 0,-1 1 1,1-1-1,-9-11 628,7 9-429,-24-34 581,2-1 0,-24-51 0,36 63-819,2 0-1,1-1 0,1 0 0,-9-55 1,6-11 80,4-153 1,7 221-57,2-1-1,0 1 1,2 0-1,12-43 1,-14 60-36,1 0 0,0 1 0,1-1 0,0 1-1,0 0 1,0 0 0,1 0 0,0 1 0,0 0 0,1 0 0,0 0 0,0 0 0,0 1-1,0 0 1,1 0 0,0 1 0,0 0 0,12-5 0,-12 7 2,-1-1 0,1 2-1,-1-1 1,1 1 0,0 0 0,-1 0-1,1 1 1,0 0 0,0 0 0,0 0-1,10 3 1,-8-1 18,1 1 0,0 1-1,-1-1 1,1 1 0,-1 1-1,0 0 1,9 6 0,-1 2 16,-1 0 1,0 2 0,-1-1-1,-1 2 1,0 0 0,22 34-1,-23-28-489,18 40 0,-19-34-2455,8 33 0,-11-33-362,3-4-1237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10496,'-4'-3'1647,"-7"-4"540,8 0 5237,12 12-5872,-5-2-1391,-1 0 0,1 1-1,0-1 1,-1 1 0,0 0 0,0-1 0,0 2 0,0-1-1,0 0 1,2 6 0,1 6 117,9 26 0,-11-29-192,16 66 193,6 18-141,-21-84-167,0-1-1,0 0 0,1 0 1,1-1-1,12 18 1,-17-26-157,1-1 1,-1 0 0,0 1 0,1-1 0,-1 0 0,1 0-1,-1-1 1,6 4 0,-7-5-106,0 1-1,0-1 1,0 0 0,0 1-1,0-1 1,0 0 0,0 0-1,0 0 1,0 0 0,-1 0-1,1 0 1,0 0 0,0 0-1,0 0 1,0 0 0,0 0-1,0-1 1,0 1 0,0 0-1,0-1 1,0 1 0,-1-1-1,1 1 1,0-1 0,0 1-1,-1-1 1,1 1 0,0-1 0,-1 0-1,1 1 1,0-1 0,-1 0-1,1 0 1,-1 0 0,1-1-1,4-12-6006,-4-2 1642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3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 9984,'-1'0'339,"1"-1"0,0 1 0,0-1 0,-1 1 0,1 0 1,-1-1-1,1 1 0,0-1 0,-1 1 0,1 0 0,-1 0 0,1-1 0,-1 1 1,1 0-1,-1 0 0,1-1 0,-1 1 0,1 0 0,-1 0 0,0 0 1,-6 10 2006,6-7-2460,-1 0 242,0 1 0,0 0 0,0-1 0,1 1 0,0 0 0,0 0 0,0 0 0,0 0 0,0 0 0,1 0 0,0 0 0,0 0 0,0 0 0,1 6 0,-1-9-103,1-1 1,-1 1-1,0 0 0,1 0 0,-1 0 1,1-1-1,-1 1 0,1 0 0,0-1 1,-1 1-1,1 0 0,-1-1 0,1 1 1,0-1-1,0 1 0,-1-1 0,1 1 1,0-1-1,0 0 0,0 1 1,0-1-1,-1 0 0,1 1 0,0-1 1,0 0-1,0 0 0,0 0 0,0 0 1,0 0-1,0 0 0,-1 0 0,1 0 1,0-1-1,0 1 0,0 0 0,0 0 1,0-1-1,-1 1 0,1 0 1,1-1-1,1 0 88,-1-1 0,1 1 0,-1 0 1,1-1-1,-1 1 0,0-1 0,1 0 1,-1 0-1,0 0 0,0 0 0,3-3 1,-4 3-26,-1 0 0,1 0 0,0 0 0,0 0 0,-1 0 0,1 0 0,-1 0 0,1 0 0,-1 0 0,0 0 0,0 0 0,0 0 0,0-1 0,0 1 1,-1 0-1,1 0 0,-1 0 0,1 0 0,-1 0 0,0 0 0,-1-2 0,1 3-71,1 0 1,-1 0-1,0 0 0,0 0 1,1 0-1,-1 0 0,0 0 1,0 0-1,0 0 0,0 1 1,-1-1-1,1 0 0,0 1 1,0-1-1,0 1 0,0-1 1,-1 1-1,1 0 0,0-1 1,0 1-1,-1 0 0,1 0 1,0 0-1,-1 0 0,1 0 1,0 0-1,0 0 0,-1 0 1,1 1-1,0-1 0,0 0 1,-1 1-1,1-1 0,-1 2 1,-2-1-15,0 1 0,1 0 1,0 1-1,-1-1 1,1 0-1,0 1 0,0 0 1,0 0-1,0 0 1,-2 3-1,4-5-1,1 1-1,-1-1 1,0 0 0,0 0-1,1 0 1,-1 1 0,1-1-1,-1 1 1,1-1 0,0 0-1,-1 1 1,1-1 0,0 1-1,0-1 1,0 0 0,0 1-1,0-1 1,0 1 0,0-1-1,1 0 1,-1 1 0,1-1-1,-1 1 1,1-1 0,-1 0-1,1 0 1,-1 1 0,1-1-1,0 0 1,0 0 0,2 2-1,0 1 4,1-1-1,-1 0 1,1 0 0,0 0-1,1-1 1,-1 1 0,0-1-1,9 3 1,-11-4 16,0 0 0,0-1 1,0 1-1,-1-1 0,1 1 0,0-1 0,0 0 0,0 0 0,0 0 1,0 0-1,0 0 0,0 0 0,-1-1 0,1 1 0,0-1 1,0 1-1,0-1 0,0 0 0,-1 1 0,1-1 0,0 0 1,-1 0-1,1 0 0,-1-1 0,3 0 0,-4 1-16,1 0 0,0 0 0,-1 1-1,1-1 1,-1 0 0,1 0 0,-1 0 0,0 0-1,1 0 1,-1 0 0,0 0 0,1 0 0,-1 0 0,0 1-1,0-1 1,0 0 0,0 0 0,0 0 0,0 0-1,0 0 1,0 0 0,0 0 0,-1 0 0,1 0-1,0 0 1,0 0 0,-1 0 0,1 0 0,-1 0-1,1 0 1,-1 0 0,1 1 0,-1-1 0,-1-1 0,-2-3-73,-1 1 0,0 0 0,0 0 1,-8-5-1,1 0-610,3-1-654,6 6-1138,7 7-3567,4 5 2458,-3 7-682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1025 8320,'0'-2'513,"0"1"0,0-1 1,-1 0-1,1 0 0,0 0 0,-1 1 1,0-1-1,1 0 0,-1 1 0,0-1 1,0 0-1,0 1 0,0-1 0,0 1 1,0-1-1,0 1 0,0 0 0,-3-3 1,-3 0 264,1 0-1,0 0 1,-11-5 0,-15-9 465,23 10-1031,1 0 1,0-1-1,0 1 0,1-1 0,0-1 1,1 0-1,0 0 0,0 0 1,1 0-1,1-1 0,-1 0 1,2 0-1,0 0 0,-2-12 0,-2-19-129,2 0-1,0-60 0,5 88-4,-1-26-8,3 1-1,1 0 0,2-1 1,12-48-1,-10 58 4,1 0 1,1 1 0,2 0-1,21-43 1,-19 51-54,0 1 0,24-27-1,-31 40-28,1 0 0,0 0 0,1 1 0,-1 0 0,1 0 0,1 0 0,-1 1 1,16-7-1,-18 10 4,0 1 1,0-1-1,1 1 0,-1 0 1,0 1-1,0-1 1,1 1-1,-1 1 1,0-1-1,1 1 1,-1 0-1,11 4 1,4 2-21,0 1 1,25 13-1,-35-15 35,17 8-815,-2 2-1,39 29 1,8 15-6102,-52-39 3148,-6 6-769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10496,'-1'0'183,"0"0"1,1 0-1,-1 0 1,1-1-1,-1 1 1,1 0-1,-1 0 1,0-1-1,1 1 0,-1 0 1,1-1-1,0 1 1,-1 0-1,1-1 1,-1 1-1,1-1 1,-1 1-1,1-1 1,0 1-1,-1-1 1,1 1-1,0-1 1,0 1-1,-1-1 1,1 1-1,0-1 1,0 1-1,0-1 1,0 0-1,0 1 1,0-1-1,0 1 1,0-1-1,0 0 1,0 1-1,0-1 0,0 1 1,0-1-1,0 0 1,0 1-1,1-1 1,-1 1-1,0-1 1,0 1-1,1-1 1,-1 1-1,0-1 1,1 1-1,-1-1 1,0 1-1,2-1 1,0-2-79,0 1 0,1 0 0,-1-1 0,1 1 0,0 0 0,0 0 0,0 1 0,0-1 0,0 1 0,0-1 0,0 1 1,0 0-1,0 0 0,5 0 0,1-1 125,0 0 0,0 1 0,19 1 0,-20 1-40,1-1 1,0 2 0,-1-1 0,0 1 0,1 1-1,-1-1 1,0 1 0,0 1 0,8 4 0,-12-6-89,0 1 0,0 0 0,-1-1 1,1 1-1,-1 0 0,0 1 0,1-1 1,-1 1-1,-1-1 0,1 1 0,0 0 1,-1 0-1,0 0 0,0 1 0,0-1 0,-1 0 1,1 1-1,1 8 0,-2-2 59,-1-1-1,0 1 1,0-1-1,-1 1 0,-2 11 1,-15 54 359,9-43-323,3-11-62,0-2-19,1 1 0,2-1 0,-3 32 0,5-47-91,1 0 0,1 1-1,-1-1 1,0 0 0,1 0-1,0 0 1,1 0 0,-1 0 0,1 0-1,0-1 1,0 1 0,0 0-1,1-1 1,-1 0 0,1 1 0,0-1-1,0 0 1,1 0 0,6 5-1,-2-3 28,0-1 0,1 1 0,0-2 0,0 1 0,1-1 0,-1-1 0,1 0 0,-1 0 0,1-1 0,0 0 0,0-1 0,17 1 0,-3-2-213,0-1 1,0-1-1,0-1 0,29-8 0,-41 7-1201,8-1-4939,-11 4 1703,0-5-1001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8960,'-9'0'3424,"13"0"-2656,1-4 544,-1 4 128,5 0-129,5 0 1,4 0-352,4 0-128,8 0-480,11 0-128,4-5-32,0 2-96,-2-1 0,-2 4-96,-5 0-96,-9 4-2560,-2 4-1087,-7 4-1345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9088,'-2'0'563,"-25"-2"3416,27 2-3872,-1 0 0,1 0 0,-1-1 0,1 1 0,0 0 0,-1 0 0,1 0 0,-1 0 0,1 0 0,0 0 0,-1 1 0,1-1 0,0 0 0,-1 0 0,1 0-1,0 0 1,-1 0 0,1 1 0,-1-1 0,1 0 0,0 0 0,0 0 0,-1 1 0,1-1 0,0 0 0,-1 0 0,1 1 0,0-1 0,0 0 0,0 1 0,-1-1 0,1 0 0,0 1 0,0-1 0,0 1 0,0-1 0,0 0 0,-1 1 0,1-1 0,0 0-1,0 1 1,0-1 0,0 1 0,0-1 0,0 0 0,0 1 0,1-1 0,-1 0 0,0 1 0,0-1 0,0 1 0,0-1 0,0 0 0,0 1 0,1-1 0,-1 0 0,0 1 0,1-1 0,0 1 2,0 0-1,1 0 1,-1 0 0,1 0 0,0 0 0,-1 0-1,1-1 1,-1 1 0,1 0 0,0-1 0,0 0 0,-1 1-1,1-1 1,0 0 0,0 0 0,-1 0 0,1 0-1,0 0 1,2-1 0,1 1 163,80-2 1543,87 4-174,-129 2-2087,64 5 1465,-35-7-8712,-73 0 1129,-3 4 2424,-4 6-713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8704,'-27'21'2816,"26"-20"-2698,1-1 1,-1 1 0,0 0-1,1-1 1,-1 1-1,0 0 1,1-1 0,-1 1-1,1 0 1,-1-1 0,1 1-1,0 0 1,-1 0-1,1 0 1,0 0 0,-1-1-1,1 2 1,0-1 4,0-1 0,0 1-1,0-1 1,1 1 0,-1-1 0,0 1-1,0-1 1,0 1 0,1-1 0,-1 1 0,0-1-1,0 0 1,1 1 0,-1-1 0,0 0-1,1 1 1,-1-1 0,1 0 0,-1 1 0,0-1-1,2 1 1,0 0 347,1 0-1,0 0 0,0 0 1,0 0-1,0 0 1,6 0-1,22 0 503,0-1-1,56-8 1,-38 3-628,10-1-538,28-2 320,-26 6-8159,-53 1 4294,5-5-250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73 5504,'27'-36'6032,"-22"29"-5214,-4 5-644,0 0 1,0 0 0,0 1-1,0-1 1,0 0 0,0 0 0,-1 0-1,1 0 1,0-4 0,-1 4 518,0 2-622,0 0 1,0 0-1,0 0 0,0-1 0,0 1 0,-1 0 1,1 0-1,0 0 0,0-1 0,0 1 1,0 0-1,0 0 0,0 0 0,0 0 0,-1-1 1,1 1-1,0 0 0,0 0 0,0 0 0,0 0 1,-1 0-1,1-1 0,0 1 0,0 0 1,0 0-1,-1 0 0,1 0 0,0 0 0,0 0 1,0 0-1,-1 0 0,1 0 0,0 0 0,-3 0 85,1 1 0,-1-1 0,1 1 0,-1 0 0,1 0 0,0 0 0,-1 0 0,1 0 0,0 0 0,0 1 0,0-1 0,0 1 0,0-1 0,0 1 0,-2 2 0,-26 33 853,30-37-994,-16 24 223,1 1-1,1 0 1,1 1-1,2 1 0,0 0 1,-11 48-1,-22 177 552,44-249-776,-12 87 393,1 154 0,12-208-263,2 1 0,2-1 0,0 0 1,3 0-1,1-1 0,2 0 0,17 39 1,-5-28 51,2-1 0,2-2 0,3 0 0,0-2 0,3-1 0,41 38 0,-69-72-155,0-1 1,1 1-1,0-1 1,1 0-1,-1-1 1,1 0-1,-1 0 0,1 0 1,1 0-1,-1-1 1,12 3-1,-17-5-20,0-1 0,-1 0 0,1 0-1,0 0 1,-1 1 0,1-2 0,0 1 0,-1 0 0,1 0-1,-1 0 1,1-1 0,0 1 0,-1-1 0,3 0 0,-4 0-41,1 1 0,0-1 0,0 1 1,0-1-1,-1 0 0,1 0 1,0 1-1,-1-1 0,1 0 1,-1 0-1,1 0 0,-1 0 1,1 0-1,-1 0 0,1 0 1,-1 0-1,0-1 0,1-4-625,-1 0-1,0 0 0,0 0 1,0 0-1,-1 0 1,-1-8-1,-2-11-5402,4 9 1873,-4 0-229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6784,'-8'0'1851,"7"2"1799,13 2 4253,3 2-7153,-10-4-571,1 0 1,-1 0-1,1 0 0,0-1 0,-1 0 1,1 0-1,0 0 0,0-1 0,6 0 1,9-1 59,24-5 0,-13 1-89,0 1-126,164-12-826,-135 12-6355,-47 4 4533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288 164 8320,'15'-22'5634,"-10"15"-4417,0 1 0,0-2-1,5-11 1,-9 16-1058,0 1 0,0 0 0,-1 0 0,1 0-1,-1-1 1,1 1 0,-1 0 0,0-1-1,0 1 1,0 0 0,0-1 0,0 1-1,-1 0 1,1-1 0,-1 1 0,0 0 0,-1-4-1,0 2-34,0 1 0,0-1-1,0 1 1,0 0 0,-1-1-1,1 1 1,-1 1 0,0-1 0,0 0-1,0 1 1,0-1 0,-1 1-1,-6-4 1,4 4 19,1 0 0,-1 0 1,0 0-1,0 1 0,0 0 0,0 0 0,1 0 1,-12 1-1,7 1-11,0 0 1,0 0 0,0 1-1,0 1 1,0-1 0,0 2-1,1-1 1,0 1 0,0 1 0,-18 10-1,18-8-115,0 0-1,0 1 1,1 0-1,0 0 1,0 0 0,1 1-1,0 1 1,0-1-1,-5 12 1,10-17-7,0 1 1,0-1-1,1 0 1,-1 1-1,1-1 0,0 1 1,0-1-1,1 1 1,0 0-1,-1-1 1,2 1-1,-1 0 1,0-1-1,1 1 1,0-1-1,0 1 0,0-1 1,1 1-1,-1-1 1,1 0-1,0 1 1,0-1-1,1 0 1,-1-1-1,5 6 1,-2-3 16,0 0 1,0-1 0,0 0-1,11 8 1,-13-11-12,1 0 0,-1 0 0,0 0 0,1-1 0,-1 1 0,1-1 0,-1 0 0,1 0 0,0-1 0,0 1 0,6-1 0,2 0 25,0-1 0,-1-1-1,1 0 1,-1-1 0,0 0-1,0 0 1,0-1 0,16-9-1,9-6 283,35-28-1,-48 32-32,-20 14-261,12-8 251,-12 10-176,-5 8-79,-6 9-20,-1 2 50,1 1-1,0 0 1,-8 38 0,12-29-53,1-1 0,1 2 0,2-1 0,1 0-1,1 0 1,1 0 0,2-1 0,1 1 0,1-1 0,13 31 0,-16-49-120,-3-7 17,0 0 0,1 0 1,-1 0-1,1-1 1,0 1-1,0-1 0,0 1 1,3 3-1,10-19-5376,3-15-960,-6 7 1472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8960,'4'-38'2981,"-1"26"-1658,-3 11-1196,10-20 1401,-10 19-1223,1 0-1,0 1 1,0-1 0,-1 1-1,1 0 1,1-1 0,-1 1-1,0 0 1,0-1-1,0 1 1,1 0 0,0-1-1,-1 2-223,-1 0-1,1 0 1,-1 0-1,0 0 1,1 1 0,-1-1-1,1 0 1,-1 0-1,0 0 1,1 1-1,-1-1 1,0 0-1,1 0 1,-1 1-1,0-1 1,0 0-1,1 1 1,-1-1-1,0 0 1,0 1-1,1-1 1,-1 0-1,0 1 1,0-1-1,0 0 1,0 1-1,0-1 1,0 1-1,0-1 1,1 0-1,-1 1 1,0-1-1,0 1 1,0-1 0,-1 0-1,1 2 1,1 20 398,-1-22-444,-4 102 1229,-11 81-1200,14-133-14,8 79 1,-5-113-135,-1-8-432,0 0 0,0 1 0,-1-1 1,0 0-1,-1 13 0,1-21 376,0 1 0,0-1-1,0 1 1,-1-1-1,1 1 1,0-1 0,0 0-1,0 1 1,0-1-1,0 0 1,-1 1 0,1-1-1,0 1 1,0-1-1,0 0 1,-1 1 0,1-1-1,0 0 1,-1 0-1,1 1 1,0-1 0,-1 0-1,1 0 1,0 1-1,-1-1 1,1 0 0,0 0-1,-1 0 1,1 0-1,-1 1 1,1-1 0,0 0-1,-1 0 1,1 0-1,-1 0 1,1 0 0,0 0-1,-1 0 1,1 0-1,-1 0 1,1 0 0,-1-1-1,-8-2-4493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9472,'-9'-3'3584,"9"3"-2784,9 3 416,0 1-32,7 1-513,11-2-63,9 4-64,9 2-64,5-1-224,2-1-224,2 5-64,-13-3 32,-7-1 64,-2-1-1312,-10 1-511,-4-4-1985,0 4-1952,0 1 1952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8960,'-4'-37'5093,"4"35"-4074,0 2-113,0 6 918,4 136 1959,1-80-3211,19 88 1,-19-129-471,0-1 0,1 0 0,18 38 1,-20-52-29,-1 0 1,1 1-1,0-1 0,0-1 1,0 1-1,1 0 1,0-1-1,0 0 1,0 0-1,1-1 1,0 1-1,-1-1 1,2-1-1,-1 1 0,7 2 1,-9-5-34,-1 0 0,1 0 0,-1-1 0,1 1 0,0-1 0,-1 0 0,1 0 0,-1-1 0,1 1-1,0-1 1,-1 1 0,1-1 0,-1 0 0,1-1 0,-1 1 0,0 0 0,4-3 0,1-1 8,0 0-1,0 0 1,0-1 0,-1 0 0,7-8-1,-9 9-40,0-1 0,-1 0-1,0 0 1,0-1 0,0 1 0,-1-1-1,0 0 1,0 0 0,-1 0-1,0 0 1,0 0 0,-1-1 0,0 1-1,0 0 1,0-1 0,-1 1 0,-2-14-1,-1-9-11,-2 1 0,-2 1 0,-11-34 0,18 61 4,-7-22 4,-19-39 1,22 53-29,-2 0 0,1 0 0,-1 0-1,0 1 1,0 0 0,-15-13 0,14 15-136,11 9 15,-1 0 136,0-1-1,0 0 0,1 0 1,-1 0-1,5 1 0,7 1 22,0-1 1,1-1-1,-1 0 0,1-1 0,16-1 0,80-9 203,133-30 94,-245 39-308,73-13 12,90-17 0,-17 4-1236,-50 16-4135,-69 9 2057,-4 1-1488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9216,'11'-17'2981,"-10"16"-2787,-1 0 1,1 0 0,0 0-1,0 0 1,0 0-1,0 0 1,0 0-1,0 0 1,0 0-1,0 1 1,0-1-1,0 0 1,1 1-1,0-1 1,2-1 978,-3 2-1008,-1-1 0,1 1 0,-1 0 0,1 0 0,-1-1 0,1 1 0,0 0 0,-1 0 0,1-1 0,0 1 0,-1 0 1,1 0-1,-1 0 0,1 0 0,0 0 0,-1 0 0,1 0 0,0 0 0,-1 0 0,1 0 0,1 1 0,-2-1-94,0 1 0,1-1 0,-1 1 0,0-1 0,0 1 0,1-1 0,-1 1-1,0-1 1,0 0 0,0 1 0,0-1 0,1 1 0,-1-1 0,0 1-1,0 0 1,0-1 0,0 1 0,0-1 0,0 1 0,-1-1 0,1 1-1,-1 5 56,-1 0-1,0 0 0,-3 8 1,3-8 203,0-3-313,1 0 1,0 0 0,1 1-1,-1-1 1,0 0-1,1 1 1,0-1 0,0 0-1,0 1 1,0-1 0,0 0-1,1 1 1,0-1-1,-1 0 1,1 0 0,0 0-1,1 1 1,-1-1 0,0 0-1,1 0 1,0-1-1,0 1 1,0 0 0,0 0-1,0-1 1,0 0 0,1 1-1,-1-1 1,1 0-1,-1 0 1,1 0 0,0 0-1,5 2 1,-4-3-505,1 1 0,-1-1 0,0 0 0,10 2 0,7-2-9989,-16-1 6728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8960,'1'-3'634,"0"0"0,0 0 0,1-1 0,-1 1 0,1 0 0,0 0 0,0 0 0,0 1 0,0-1 0,0 0 0,0 1-1,1-1 1,0 1 0,-1 0 0,5-3 0,-6 4-552,0 1-1,-1 0 0,1-1 0,0 1 0,-1 0 0,1-1 1,-1 1-1,1 0 0,0 0 0,0 0 0,-1-1 0,1 1 1,0 0-1,-1 0 0,1 0 0,0 0 0,0 0 1,0 1-1,-1-1-31,1 0 0,-1 0 0,0 1 1,1-1-1,-1 0 0,0 0 0,0 1 1,1-1-1,-1 0 0,0 1 0,0-1 1,1 0-1,-1 1 0,0-1 0,0 1 1,0-1-1,0 0 0,0 1 0,0-1 1,1 1-1,-1-1 0,0 1 0,0 3 125,-1 0 0,1-1 0,-1 1 0,-1 7 0,2-11-185,-9 34 242,-6 69-1,14-88-265,0 0 0,2 0 0,-1 0 1,2 0-1,0 0 0,1 0 0,6 17 0,-8-28-147,1 1-1,0 0 1,1-1-1,-1 0 1,1 0 0,0 1-1,6 5 1,-8-8-107,0-1 0,0 0 1,0 0-1,1 0 0,-1-1 0,0 1 0,1 0 1,-1 0-1,1-1 0,-1 1 0,1-1 0,1 1 1,-2-1-251,1 0 1,-1 0 0,0 0 0,0 0 0,0 0 0,0 0 0,0-1 0,1 1 0,-1 0 0,0-1 0,0 1 0,0-1 0,0 1-1,0-1 1,0 1 0,0-1 0,0 0 0,1-1 0,7-5-3948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10368,'27'5'3872,"-1"-10"-3040,19-7 512,-23 5 31,5-5-479,5 0-128,-2 0-416,1 0-160,-4 0-128,0 4-64,-4 1 96,-5-1-1184,0 4-480,-2-1-1471,11 2-545,0 3-384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9728,'-2'-5'5205,"7"5"-1093,10 5-667,-13-4-3312,0 0 0,-1 1 0,1-1 0,0 0 0,-1 1 0,1-1 0,-1 1 0,1 0 0,-1 0 0,0-1 0,1 1 0,-1 0 0,0 0 0,0 0 0,-1 0 0,1 0 0,0 0 0,-1 1 0,1 3-1,1 3-81,-2 1-1,1 0 0,-2 11 0,1-5 82,0-11-177,4 127-911,-2-108-2533,10 38 0,-8-46 247,-4-3-1227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 8320,'-1'-1'815,"-14"-4"988,15 5-1429,0 0 0,-1 0 0,1 0 0,0-1 0,-1 1 0,1 0 0,0 0 1,0-1-1,-1 1 0,1 0 0,0 0 0,0-1 0,-1 1 0,1 0 0,0-1 0,0 1 0,0 0 0,0-1 0,-1 1 0,1 0 0,0-1 0,13 1 1509,172 4 1930,100-16-2880,-84 0-879,214 0 997,-7-4-209,-107 1-716,-101 3-444,-112 11-2316,-53 2-4113,-35-1 6632,0 0 0,0 0-1,0 0 1,0 0 0,0 0 0,0 0 0,0 0-1,0 0 1,0 0 0,0 0 0,0 0 0,0 0-1,0 0 1,0 0 0,0 0 0,0 0 0,0 1-1,0-1 1,0 0 0,0 0 0,0 0 0,0 0-1,0 0 1,0 0 0,0 0 0,0 0-1,0 0 1,0 0 0,0 0 0,0 0 0,0 0-1,0 0 1,0 0 0,0 0 0,0 0 0,1 0-1,-1 0 1,0 0 0,0 0 0,0 0 0,0 0-1,0 0 1,0 0 0,0 0 0,0 0-1,-5 2-3058,0-1-826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11264,'22'-29'3674,"-10"18"-2074,-4 4-1388,6-5 1501,0 1-1,22-13 0,-36 24-1651,1-1-1,-1 1 1,1-1-1,-1 1 1,1 0-1,0-1 0,-1 1 1,1 0-1,0 0 1,-1-1-1,1 1 1,0 0-1,-1 0 1,1 0-1,0 0 1,0 0-1,-1 0 0,1 0 1,0 0-1,-1 0 1,1 0-1,0 0 1,0 0-1,0 1 1,0 0-28,-1 0 0,0 0 0,1 1 0,-1-1 0,0 0 0,0 0 1,0 0-1,0 1 0,0-1 0,0 0 0,0 0 0,0 1 0,0-1 1,-1 0-1,1 0 0,-1 2 0,-6 22 398,-16 35 0,2-6 195,20-50-593,0-1 0,0 1 0,0-1-1,0 1 1,1 0 0,0-1 0,-1 1 0,1 0 0,1 0 0,-1-1 0,1 1 0,-1 0-1,1-1 1,0 1 0,0 0 0,1-1 0,1 4 0,-1-3-19,1 0 0,-1-1 0,1 1-1,0-1 1,0 0 0,0 0 0,0 0 0,1 0 0,-1 0 0,1-1-1,-1 0 1,1 1 0,0-1 0,6 2 0,5 1 3,-1-1-1,23 5 1,-30-8-640,1 0-1,-1 0 0,0-1 1,0 0-1,0-1 1,0 1-1,13-4 0,12-4-6714,-18 0 2581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4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13312,'-1'-10'3968,"1"9"-2173,2 6-332,19 55 3748,-15-24-4857,-3 1 1,0 0-1,-4 44 1,0-24-275,0-7 9,0-13-236,2 1 0,9 65 0,-9-99-131,-1-1 0,1 0 0,0 1 0,1-1 0,-1 0 0,0 0 0,3 4 0,-3-7 58,-1 1 0,1 0 1,-1 0-1,1 0 0,0 0 1,0-1-1,-1 1 0,1 0 1,0-1-1,0 1 0,0-1 1,0 1-1,0-1 0,0 1 1,0-1-1,0 0 0,0 1 1,0-1-1,0 0 0,0 0 1,0 0-1,0 0 0,0 0 1,0 0-1,2 0 0,27-4-10745,-12 0 6107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8704,'-1'-9'857,"0"-1"0,1 0 0,0 0 0,3-19 0,-2 24-509,0 1-1,0 0 1,1 0-1,-1 0 1,1 0-1,0 0 1,0 1-1,0-1 1,1 1-1,-1-1 1,1 1 0,0 0-1,0 0 1,4-4-1,-4 5-104,0 0 0,0 0 0,0 0 0,0 0 0,0 0-1,0 1 1,0 0 0,0-1 0,1 1 0,4 0 0,-6 0-156,0 1 0,0 0 1,1 0-1,-1 1 0,0-1 1,0 0-1,0 1 0,1-1 1,-1 1-1,0 0 0,0-1 1,0 1-1,0 0 0,0 0 0,0 1 1,0-1-1,-1 0 0,3 3 1,2 1 113,-1 1 1,1 0 0,-2 0 0,1 1 0,-1-1-1,0 1 1,0 0 0,4 11 0,2 8 281,6 30 0,-12-41-305,11 51 471,13 106 1,-11 73-198,-15-222-417,-2 770 1442,-5-725-1373,-26 301 123,30-359-384,0-1-1,-1 0 1,0 0 0,0 0-1,-1 0 1,0 0 0,-4 8-1,6-16 38,1 0 0,-1-1 0,1 1 0,-1 0-1,1-1 1,-1 1 0,1-1 0,-1 1-1,1-1 1,-1 1 0,0-1 0,1 1 0,-1-1-1,0 1 1,1-1 0,-1 0 0,0 0 0,0 1-1,0-1-5,1 0 0,-1 0 0,1 0 0,-1 0 0,1-1 0,-1 1 0,1 0 0,-1 0-1,1 0 1,-1 0 0,1-1 0,-1 1 0,1 0 0,-1-1 0,1 1 0,0 0 0,-1-1 0,1 1 0,-1-1 0,-1-2-704,0-1 1,0 1 0,0 0-1,0-1 1,-1-4 0,1 4-93,-6-16-4001,3 0 177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133 140 8704,'1'-22'1086,"-1"15"-746,0 0 1,0 0-1,1 0 0,0 0 1,1 0-1,-1 0 0,1 1 1,5-13-1,-4 13 216,1 1 0,-1 0 0,1-1 1,0 1-1,0 1 0,8-8 0,-10 11 1711,-2 5-918,-3 11-288,-1-3-575,-29 138 2429,-36 184-892,-2 269-647,67-503-1362,4 0 0,5 0 0,3-1 0,24 106-1,-23-164 2,27 73-1,-29-97-88,1 0 0,0-1 0,1-1-1,0 1 1,2-1 0,20 23 0,-27-34-86,-1 0 1,1-1-1,0 1 0,1-1 1,-1 0-1,0 0 1,1 0-1,6 2 0,-9-4-27,0-1-1,1 1 0,-1-1 1,1 1-1,-1-1 0,1 0 1,-1 0-1,1 0 0,-1 0 1,1 0-1,-1 0 0,1-1 0,-1 1 1,1-1-1,-1 0 0,0 0 1,1 0-1,2-1 0,23-19-3390,-1-3-2171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5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7936,'0'0'256,"0"0"-1,0 0 1,0 0 0,-1 0 0,1 0 0,0 0 0,0 0 0,0 0-1,0 0 1,-1 0 0,1 0 0,0 0 0,0 0 0,0 0-1,-1 0 1,1 0 0,0 0 0,0 0 0,0 0 0,0 0-1,-1 0 1,1 0 0,0 0 0,0 0 0,0 0 0,0 1 0,-1-1-1,1 0 1,0 0 0,0 0 0,0 0 0,0 0 0,0 0-1,-1 1 1,1-1 0,0 0 0,0 0 0,0 0 0,0 1-1,7 4 2219,16 4-1854,-9-6-163,2 0 1,-1-1-1,0-1 0,0 0 0,1-1 0,22-3 0,142-12 95,-102 14-7205,-76 2 2504,5 7-1872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5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196 130 6400,'8'-5'1784,"0"-1"1,10-9 0,-7 5 642,-10 9-2223,0-1 0,-1 1 0,1 0 0,0-1 0,-1 1 0,1-1 0,-1 1 0,1-1 0,-1 0 0,0 1 1,0-1-1,0 1 0,0-1 0,0 0 0,0-2 0,0 1 117,-1-1 1,1 1-1,-1 0 0,1-1 1,-1 1-1,-2-5 0,-2-2 159,-6-9 496,10 18-938,0 0 0,0 0-1,0 1 1,0-1-1,1 0 1,-1 1 0,0-1-1,0 1 1,0-1-1,0 1 1,-1-1 0,1 1-1,0 0 1,0-1 0,0 1-1,0 0 1,0 0-1,-2 0 1,-2 0 87,0 1 0,0 0 0,0 0 1,1 0-1,-1 1 0,0 0 0,-7 3 0,-31 20 399,27-13-363,1-1 0,-18 18 0,27-22-98,0-1 0,1 0 0,0 1 0,0 0 0,0 0 0,1 1 0,-6 11 0,9-16-37,1 0 1,-1-1-1,0 1 0,1-1 1,-1 1-1,1 0 0,0-1 1,0 1-1,0 0 1,0-1-1,0 1 0,1 0 1,-1-1-1,1 1 0,0-1 1,1 4-1,0-2 15,0-1-1,0 1 1,0-1 0,1 0 0,-1 1-1,1-1 1,0 0 0,0-1-1,6 6 1,-1-3 28,0 0 0,0-1 1,0 1-1,1-2 0,0 1 0,-1-1 0,2 0 0,14 2 0,-18-5-41,1 1-1,0-1 1,-1-1 0,1 0-1,0 0 1,-1 0-1,1 0 1,-1-1-1,1 0 1,-1-1 0,0 1-1,0-1 1,0-1-1,0 1 1,-1-1 0,1 0-1,4-4 1,3-3 152,-2-1 0,1 1 1,-1-2-1,-1 1 0,16-27 1,-26 58 197,-6 16-227,-2 16-74,-4 88-1,16 36-508,-4-174 189,0 0-1,0 0 0,0 1 0,0-1 0,0 0 0,0 1 0,1-1 0,-1 0 0,0 0 0,1 0 0,-1 1 0,1-1 1,0 0-1,-1 0 0,1 0 0,0 0 0,-1 0 0,2 1 0,0-2-3945,2-3 2742,-3 1 310,11-8-4004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5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10752,'-31'0'5002,"31"0"-3733,9 0 1078,89 4 912,-20 3-2806,14 2-1596,-30-7-6732,-46-1 4248,2 3-154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10 218 8832,'0'-4'1426,"5"-14"570,-1 11 3557,-5 21-3563,1-12-1960,-7 29 429,3 1 0,-2 45 1,6-52-368,1-1 1,1 1 0,1-1-1,11 40 1,-11-54-28,0 1 0,2-1 0,-1 1-1,1-1 1,1-1 0,0 1 0,0-1 0,1 0 0,0 0 0,0-1 0,1 0-1,14 11 1,-18-15-2,1 0 0,0-1-1,1 0 1,-1 0 0,1-1-1,-1 1 1,1-1-1,0 0 1,-1-1 0,1 0-1,0 0 1,0 0 0,0 0-1,1-1 1,-1 0 0,0 0-1,0-1 1,0 1 0,11-4-1,-9 1-18,0 0-1,0 0 0,-1-1 1,0 0-1,0 0 1,0-1-1,0 0 0,-1 0 1,1 0-1,-1-1 1,-1 0-1,1 0 0,-1 0 1,5-9-1,-3 2-33,0 0 0,-1 0-1,0-1 1,-1 0 0,-1 0-1,0 0 1,-1 0-1,0-1 1,-1 1 0,-1-1-1,-1 0 1,-1-26 0,-3 4-11,-2 1 0,-1 0 1,-21-66-1,25 92 2,1 4-22,0 1 0,0-1 1,-1 0-1,1 1 0,-1 0 1,-4-6-1,5 9-42,4 7-16,9 10-24,-5-11 154,0-1 0,0 0 0,0 0 0,0 0 0,1-1 0,0 0 0,-1-1 0,1 1 0,9 0 0,66 1 415,-66-3-472,392-24 364,-335 17-369,162-19 70,-6-19-577,-143 17-2950,-33 4-5165,-48 20 4687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1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9728,'-4'0'2803,"6"0"-497,12 1 968,10 1-1092,137 23-966,-147-23-2830,1-1 1,-1 0 0,22-2 0,-18-2-2819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8960,'-3'-5'4702,"7"6"-71,-3-1-4520,-1 0-1,1 1 0,-1-1 1,1 1-1,-1-1 0,1 1 1,-1 0-1,1-1 0,-1 1 1,1-1-1,-1 1 0,0 0 1,1-1-1,-1 1 0,0 0 1,0-1-1,1 1 0,-1 0 1,0 0-1,0-1 0,0 1 1,0 0-1,0-1 0,0 1 1,0 1-1,-4 12 607,-11 25-1,9-25-657,1-1-1,-4 20 1,8-29-53,0 0 0,1 0 1,-1 0-1,1 0 0,0 0 1,0 0-1,1 0 0,-1 0 0,1 0 1,0 0-1,0 0 0,3 7 1,-3-8 7,1-1 0,-1 1 0,1-1 1,0 1-1,0-1 0,0 0 1,0 0-1,0 0 0,1 0 0,-1 0 1,0-1-1,1 1 0,0 0 1,-1-1-1,1 0 0,0 0 0,-1 0 1,1 0-1,6 1 0,3 0 38,0-1 0,1 0-1,18-1 1,-14 0-96,-8-1-626,0 1 0,0-1 0,12-3 0,-16 3-389,0-1-1,0 1 1,0-1-1,-1 0 1,1-1-1,8-4 1,-3-1-2994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10496,'-1'-1'438,"1"0"1,0 0-1,0 1 1,1-1 0,-1 0-1,0 0 1,0 0-1,0 0 1,0 0 0,1 1-1,-1-1 1,0 0-1,2-1 1,3 0 4876,-5 20-3427,-11 47-1120,4-22-691,-4 79 1,10-97-236,0-9 278,3 27-1,-1-39-431,-1 0 0,1 0 0,0 1 0,0-1 0,1 0 0,-1 0-1,1 0 1,0-1 0,0 1 0,0 0 0,4 3 0,-6-6 113,1-1-1,-1 1 1,0 0 0,1-1-1,-1 1 1,1-1 0,-1 1-1,1-1 1,-1 0 0,1 1-1,0-1 1,-1 0-1,1 1 1,0-1 0,-1 0-1,1 0 1,0 1 0,-1-1-1,1 0 1,0 0 0,-1 0-1,1 0 1,0 0 0,-1 0-1,1 0 1,0 0 0,-1 0-1,2-1 1,11-5-4526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12928,'-2'-2'5992,"5"4"-3729,-3-2-2104,1 1 0,0-1 1,0 1-1,-1-1 0,1 1 0,-1 0 1,1-1-1,0 1 0,-1 0 1,1-1-1,-1 1 0,0 0 0,1 1 1,2 14 46,-1 0 1,0 0 0,-1 0 0,-1 0 0,-1 0-1,-3 21 1,1-1-38,-1 12-283,-10 224-2396,13-266 1835,2 18-1838,5-10-2304,1-9 273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7296,'-15'1'979,"10"-1"-629,1 0 0,-1 1 0,0-1 0,0 1 0,0 0 0,-7 3 0,7-3-33,4 0-61,-1-1 1,0 0 0,0 1-1,0-1 1,0 1 0,1 0-1,-1-1 1,0 1 0,1 0-1,-1 0 1,0 0 0,-1 2-1,4-3-138,-1 1 1,0-1-1,1 1 0,-1-1 0,0 0 0,1 1 0,-1-1 0,1 0 0,-1 1 1,1-1-1,-1 0 0,1 1 0,-1-1 0,1 0 0,-1 0 0,1 0 1,0 1-1,-1-1 0,1 0 0,-1 0 0,1 0 0,-1 0 0,1 0 0,0 0 1,0 0-1,21 1 1119,159-2 5109,8-1-5278,373-2-258,-549 4-780,693-4 1145,-528 4-1144,47-1-56,-152-6-1516,-55 4-1035,34-11 0,-44 10 628,-11 0-1208,2 4 2746,0 0 1,0 0-1,0-1 0,-1 1 0,1 0 0,0 0 0,0 0 0,0 0 0,-1 0 0,1 1 0,0-1 0,0 0 0,-2 1 0,-10 6-3520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10112,'0'-2'374,"1"-1"1,-1 1 0,1-1 0,0 1-1,0-1 1,0 1 0,0-1-1,1 1 1,-1 0 0,1 0 0,-1 0-1,1 0 1,0 0 0,0 0-1,0 0 1,0 0 0,0 1 0,0-1-1,0 1 1,0 0 0,1-1-1,2 0 1,-5 2-309,1 0 0,-1 0 0,0 0 0,1 0 0,-1 0 0,0 0 0,1 0 0,-1 0 0,0 0 0,1 0 1,-1 0-1,0 0 0,1 0 0,-1 0 0,0 0 0,1 0 0,-1 0 0,0 1 0,1-1 0,-1 0 0,0 0 0,1 0 0,-1 1 0,0-1 0,0 0 0,1 0 0,-1 1 0,0-1 0,0 0 0,0 0 0,0 1 0,1-1 0,-1 1 0,3 11 756,-2-3-566,-1-1 1,0 1 0,-1 0-1,0-1 1,-1 1-1,-2 10 1,1-10-52,1 0 1,0 1-1,1-1 1,0 0-1,1 15 1,0-21-174,1 0 1,-1 0-1,1 0 1,0 0-1,0 1 1,0-1-1,1 0 1,-1-1-1,1 1 1,-1 0-1,1 0 1,0-1-1,0 1 1,4 3-1,-2-3-8,0 1-1,0-1 0,1 0 0,0 0 1,-1-1-1,1 1 0,0-1 0,5 2 1,9 0 13,0 1 0,0-2 0,35 2 0,-48-5-18,4 0-289,-1 0 1,1 0-1,-1-1 1,0 0-1,15-4 0,22-11-6411,-29 8 1418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10624,'-6'-5'2800,"3"2"-610,4 2 1198,0 1-3218,0 0 1,0 1-1,0-1 0,0 0 0,0 1 0,-1-1 1,1 1-1,0-1 0,0 1 0,0-1 1,-1 1-1,1 0 0,0-1 0,-1 1 0,1 0 1,-1 0-1,1-1 0,-1 1 0,1 0 1,0 1-1,9 21 530,-10-22-612,7 18 291,-2 1 0,0-1 0,-1 1 0,1 28 0,-2 83 141,0-1-130,-1-104-369,0 0 1,2 0-1,1-1 0,14 42 1,-17-63-68,0 0 1,0 0 0,0 0 0,0 0 0,1-1-1,0 1 1,0-1 0,0 1 0,3 2 0,-3-4-845,0 1 1,1-1 0,-1 0-1,1 0 1,-1 0 0,5 1-1,-8-3 510,1 0 0,0 0 0,-1 1 0,1-1 0,-1 0 0,1 0 0,0 0 0,-1-1-1,1 1 1,-1 0 0,1 0 0,-1 0 0,1 0 0,-1 0 0,1-1 0,0 1 0,-1 0 0,1-1-1,-1 1 1,1 0 0,0-1 0,0 0-479,8-6-3471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7552,'-1'-19'999,"-1"1"329,1-1-1,1-29 0,1 45-855,-1 1 0,1-1-1,-1 0 1,1 1 0,0-1 0,0 1 0,0-1-1,0 1 1,0 0 0,1-1 0,-1 1 0,1 0-1,-1 0 1,3-2 0,-4 4-397,1 0-1,-1 0 1,0-1-1,1 1 1,-1 0-1,1 0 1,-1 0-1,1 0 1,-1 0-1,1 0 1,-1 0-1,1 0 1,-1 0-1,1 0 1,-1 0-1,1 1 1,-1-1-1,0 0 1,1 0 0,-1 0-1,1 0 1,-1 1-1,0-1 1,1 0-1,-1 1 1,1-1-1,-1 0 1,0 1-1,1-1 1,-1 0-1,0 1 1,0-1-1,1 1 1,15 22 1066,-2 5-396,23 43 622,-10-30-830,-7-11-67,24 46 0,56 159 292,-50-76-548,28 187 576,-68-277-594,-2 1 0,-4-1-1,-5 91 1,-4-102-197,-3 0 1,-2 0-1,-3-1 0,-3 0 1,-1-1-1,-4-1 0,-34 68 1,46-107-793,0 0 1,-2 0-1,0-1 1,-23 26-1,22-33-1387,12-8 2028,-1 0 0,1 1 1,0-1-1,0 0 1,-1 0-1,1 0 1,0 0-1,-1 1 1,1-1-1,0 0 0,-1 0 1,1 0-1,0 0 1,-1 0-1,1 0 1,0 0-1,-1 0 1,1 0-1,0 0 0,-1 0 1,1 0-1,0 0 1,0 0-1,-1 0 1,1-1-1,0 1 1,-1 0-1,1 0 0,2-7-5575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9984,'0'0'120,"0"0"1,0 0-1,0 0 0,0 0 1,0 0-1,0 0 1,0 0-1,0 0 0,0 1 1,0-1-1,0 0 1,0 0-1,0 0 0,0 0 1,0 0-1,0 0 1,0 0-1,0 0 1,0 1-1,0-1 0,0 0 1,0 0-1,0 0 1,0 0-1,-1 0 0,1 0 1,0 0-1,0 0 1,0 0-1,0 0 0,0 0 1,0 1-1,0-1 1,0 0-1,0 0 1,-1 0-1,1 0 0,0 0 1,0 0-1,0 0 1,0 0-1,0 0 0,0 0 1,0 0-1,0 0 1,-1 0-1,1 0 0,0 0 1,0 0-1,0 0 1,0 0-1,0 0 0,0 0 1,0 0-1,0-1 1,-1 1-1,1 0 1,0 0-1,0 0 0,0 0 1,9 15 2330,-4-9-2167,0 1 0,0-1 0,7 6 1,-5-8-104,0 1 0,1-1 0,-1 0 0,1-1 0,0 1 0,0-1 0,0-1 0,0 0 0,0 0 0,1-1 1,11 1-1,9-1 197,58-6 0,-8 0-289,-17 5-1390,-62 0 1248,0-1 1,0 1-1,0 0 1,0 0-1,0 0 1,0 0-1,1 0 1,-1 0-1,0 0 1,0 0-1,0 0 1,0 0-1,0 0 1,0 0-1,0 0 1,0 0-1,0 0 1,0 0-1,1 0 1,-1 0-1,0 0 0,0 0 1,0 0-1,0 0 1,0 0-1,0 0 1,0 0-1,0 0 1,0 1-1,0-1 1,1 0-1,-1 0 1,0 0-1,0 0 1,0 0-1,0 0 1,0 0-1,0 0 1,0 0-1,0 0 1,0 0-1,0 0 0,0 1 1,0-1-1,0 0 1,0 0-1,0 0 1,0 0-1,0 0 1,0 0-1,0 0 1,0 0-1,0 0 1,0 1-1,0-1 1,0 0-1,0 0 1,0 0-1,0 0 1,0 0-1,0 0 1,0 0-1,0 0 0,0 0 1,0 0-1,0 1 1,0-1-1,0 0 1,-1 0-1,-5 6-3069,2-3 1601,-3 6-3161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10752,'-4'12'4032,"11"-7"-3136,11 2 447,-4-2 65,4-5-512,9 0-32,0 0-448,4 0-160,-1 0-160,-3 0-160,0 0 32,0 0-320,-4 0-160,-5-5-672,0 5-288,-6-4-895,1 1-417,10-2-1280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332 123 6272,'8'-11'2005,"-6"8"-1688,0 0-1,0 0 1,0 1 0,0-1-1,0 1 1,1-1 0,4-3-1,2 0 1487,-1-1 0,11-10-1,-19 14 406,-4 3-1338,-7 2-220,-81 22 1358,-54 16-1536,118-32-487,14-4 21,-1 0 0,1 1 0,0 1 0,0 0 0,-19 12 0,32-18-8,0 1 0,0 0-1,0-1 1,0 1-1,0 0 1,0 0 0,1 0-1,-1 0 1,0 0 0,1-1-1,-1 1 1,0 1-1,1-1 1,-1 0 0,1 1-1,-1-1 0,1 0-1,0-1 1,0 1-1,0-1 0,1 1 1,-1 0-1,0-1 1,0 1-1,0-1 0,0 1 1,1 0-1,-1-1 1,0 1-1,0-1 0,1 1 1,-1-1-1,0 1 1,1-1-1,-1 1 0,2 0 1,0 1-4,1 0 0,1 0 0,-1 0 0,0 0 0,0-1 0,1 1 0,-1-1 0,5 1 0,48 13 7,52 16 0,-96-26 0,1 1 0,-1 0 0,0 1 0,0 0 0,-1 0 0,14 13 0,-10-5 1,0 1 0,-2 0 0,0 1 0,0 0 0,-2 1 0,0 0 0,-2 1-1,1 0 1,-2 1 0,-1 0 0,6 25 0,-11-38 86,-1 0 1,0 1-1,-1-1 1,1 0-1,-1 0 0,-1 0 1,1 0-1,-1 1 1,-1-1-1,1 0 0,-1 0 1,-5 12-1,5-14-19,-1 0 0,0 0-1,0 0 1,0-1 0,0 1 0,-1-1-1,0 0 1,0 0 0,0 0 0,0-1-1,-1 1 1,1-1 0,-1 0 0,0-1-1,0 1 1,-10 3 0,-1 0-23,0-2 0,-1 0 0,1-1 1,-1-1-1,-24 1 0,33-3-51,1 0-1,-1 0 1,1-1 0,0 0-1,-1-1 1,1 0 0,0 0-1,0 0 1,0-1 0,0 0-1,0 0 1,1-1 0,-1 1-1,-8-8 1,14 10 0,0 0 1,0 0-1,0 0 1,0 0-1,1 0 1,-1-1-1,0 1 1,1 0-1,-1 0 1,0 0-1,1-1 1,0 1-1,-1 0 1,1-1-1,0 1 1,0 0-1,-1-1 1,1 1-1,0 0 1,0-1-1,1 1 1,-1 0-1,0-1 1,0 1-1,1 0 1,-1-1-1,0 1 1,1 0-1,0 0 1,0-2-1,2-2-10,0 0 0,0 0 0,1 1 0,0-1 0,7-7 0,150-146 3,-122 119 42,12-10-44,35-36-22,-72 70 55,-2-1 1,0 0-1,19-33 1,-28 44-12,-1 0 1,0 0 0,0-1 0,-1 1 0,1 0 0,-1-1 0,-1 1 0,1-1-1,-1 0 1,0 1 0,0-1 0,0 1 0,-1-1 0,0 1 0,0-1-1,-2-5 1,1 3-14,-1 1-1,-1-1 0,1 1 0,-1-1 0,-1 1 0,1 1 1,-1-1-1,0 1 0,-1-1 0,-7-5 0,7 7-128,0 0-1,-1 1 0,0-1 1,0 2-1,0-1 1,-10-3-1,17 7 109,0 0-1,-1 0 1,1 0 0,0 0 0,0 0-1,0 0 1,0 0 0,0-1-1,0 1 1,0 0 0,0 0 0,-1 0-1,1 0 1,0 0 0,0 0 0,0 0-1,0 0 1,0 0 0,0 0-1,-1 0 1,1 0 0,0 0 0,0 0-1,0 0 1,0 0 0,0 0 0,0 0-1,-1 0 1,1 0 0,0 0-1,0 0 1,0 1 0,0-1 0,0 0-1,0 0 1,0 0 0,0 0 0,-1 0-1,1 0 1,0 0 0,0 0-1,0 0 1,0 0 0,0 1 0,0-1-1,0 0 1,0 0 0,0 0 0,0 0-1,0 0 1,0 0 0,0 1-1,0-1 1,0 0 0,0 0 0,0 0-1,0 0 1,0 0 0,0 0 0,0 1-1,0-1 1,0 0 0,0 0 0,0 0-1,0 0 1,0 0 0,0 0-1,5 9-1557,26 11-2964,-9-5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6016,'0'-5'6819,"2"5"-2859,4 10-1893,4 17-2327,-3 14 882,-1 1 1,1 75-1,-6-72-382,-1 96 176,-1-77-291,8 91 0,-1-125 341,-1-8-1767,-3-6-5426,-1-17 3719,3-2-597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0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9600,'2'-23'4466,"4"14"-1963,-6 9-2374,1-1 0,-1 1 0,0 0 0,1 0 0,-1 0 0,0 0 1,1 0-1,-1 0 0,0 1 0,1-1 0,-1 0 0,1 0 0,-1 0 0,0 0 0,1 0 1,-1 0-1,0 1 0,1-1 0,-1 0 0,0 0 0,0 0 0,1 1 0,-1-1 0,0 0 1,0 0-1,1 1 0,-1-1 0,0 0 0,1 1 0,0 1-12,-1 0 0,1 0 0,0 0 0,0 0 0,-1 0 0,1 0 0,-1 0 0,0 0 0,0 0 0,1 0 0,-1 0 0,-1 0 0,1 0 0,0 3 0,-1 6 187,-3 198 1530,-3-21-1645,8-140-241,2-1-1,9 50 1,-11-91-235,0 0 0,1-1 0,0 1 1,0 0-1,0 0 0,0-1 0,1 0 0,0 1 0,5 6 0,-8-12 119,0 1 0,0-1 0,1 0-1,-1 1 1,0-1 0,0 0 0,1 0 0,-1 1 0,0-1 0,1 0-1,-1 1 1,0-1 0,1 0 0,-1 0 0,0 0 0,1 0-1,-1 1 1,0-1 0,1 0 0,-1 0 0,0 0 0,1 0 0,-1 0-1,1 0 1,-1 0 0,0 0 0,1 0 0,-1 0 0,1 0-1,-1 0 1,0 0 0,1 0 0,-1 0 0,1-1 0,-1 1 0,0 0-1,1 0 1,-1 0 0,0 0 0,1-1 0,-1 1 0,0 0 0,1 0-1,-1-1 1,0 1 0,0 0 0,1-1 0,-1 1 0,0 0-1,0-1 1,-2-10-4114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8320,'-19'1'2022,"-7"1"4227,35 6-4195,-1-6-1731,0-1 0,-1 0 0,1 0 0,0-1-1,11-1 1,-2 1 17,228 0 1365,-141 0-9794,-95 0 3759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 7040,'3'-3'675,"-1"0"0,1 1 1,0-1-1,0 0 0,0 1 0,0-1 1,6-2-1,16-13 3949,-25 17-4107,-9 9 534,2-2-898,0 0 1,1 1-1,-1 0 0,1 0 0,0 1 0,1 0 1,0 0-1,0 0 0,1 0 0,-5 14 0,8-20-145,1 1-1,-1-1 1,1 0-1,-1 0 1,1 1-1,0-1 1,0 0 0,0 0-1,0 1 1,1-1-1,-1 0 1,1 0-1,-1 0 1,1 1-1,0-1 1,0 0-1,1 3 1,0-2 3,0-1-1,0 1 1,1 0 0,-1-1 0,1 1 0,-1-1 0,1 0-1,0 0 1,0 0 0,4 2 0,7 2 0,0-1 0,0 0 0,1-1-1,18 3 1,-24-5-32,35 4-1533,0-5-4854,-30-1 2403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9600,'4'-12'2060,"0"1"925,-3 7 1905,-3 37-3658,-7 37 0,2-21-1125,7-47-107,-8 60-133,4 1-1,3 85 1,2-136-499,1-1 0,4 17 0,7 4-6426,-9-23 2978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9600,'-4'-10'3120,"4"8"-1760,0 2-70,4 11 2369,-8 105-1361,-23 212-4202,14-252-3199,8-42 735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8576,'2'-4'498,"1"0"1,-1 1-1,0-1 1,1 1-1,0-1 1,0 1-1,0 0 1,0 0-1,0 1 1,1-1-1,-1 1 1,1 0-1,0-1 1,0 1-1,0 1 1,0-1-1,0 1 1,6-2-1,-8 3-374,0 0 1,1 0-1,-1 0 0,0 1 0,0-1 0,1 1 0,-1-1 0,0 1 0,0 0 0,0 0 0,0 0 0,0 0 0,0 0 0,0 0 0,0 0 0,-1 1 0,1-1 0,0 1 0,2 2 0,17 11 323,-14-12-379,1-1 0,-1 0 0,1 0-1,-1-1 1,1 0 0,-1 0 0,12-1-1,-12 0-33,354-19 568,-196 4-510,199 3 745,-42 17 223,-267-3-989,576-13-967,-597 7-396,14-1-3390,-40 7 1694,-10 4-130,-3-2-663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8960,'-17'-5'2957,"12"3"2668,18 12-3296,-8-8-2249,0 0 0,0 0 0,1 0 0,-1-1 0,1 1-1,-1-1 1,1-1 0,-1 1 0,1-1 0,-1 0 0,7-1-1,-2 1-13,72 5 230,-28 0-442,-47-5-363,0 1 0,0-1 0,0 2 1,10 2-1,-17-4 353,1 0 1,-1 0 0,1 0-1,-1 0 1,1 1 0,-1-1-1,1 0 1,-1 0 0,1 1-1,-1-1 1,0 0 0,1 1-1,-1-1 1,1 0 0,-1 1-1,0-1 1,1 1 0,-1-1-1,0 0 1,0 1 0,1-1-1,-1 1 1,0-1-1,0 1 1,0-1 0,0 1-1,0-1 1,0 1 0,1-1-1,-1 1 1,0-1 0,0 1-1,0-1 1,-1 1 0,1-1-1,0 1 1,0-1 0,0 2-1,-3 13-3998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9600,'-13'16'3584,"13"-8"-2784,0 7 576,4-6-1,5 3-383,5-2-96,17-1-384,5-1-160,12-1-192,2-2-64,-5-1 32,-6-1-160,-3 2-32,-9-5-1184,-5 0-448,-4 0-959,0-5-449,-13-2-704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 7168,'1'-4'513,"-1"1"0,0-1 0,1 1 0,0-1 0,0 1 0,0 0 0,3-6 0,-4 8-373,0 0 1,1 0-1,-1 0 1,1 0-1,-1 1 1,1-1-1,-1 0 1,1 0-1,-1 1 1,1-1-1,0 0 1,0 1-1,-1-1 0,1 0 1,0 1-1,0-1 1,0 1-1,-1-1 1,1 1-1,0 0 1,0-1-1,0 1 1,0 0-1,0 0 0,0 0 1,0 0-1,0-1 1,0 1-1,0 0 1,0 1-1,0-1 1,0 0-1,1 0 1,-1 1-68,-1-1 1,1 1-1,0-1 1,0 1-1,-1-1 1,1 1-1,0 0 1,0-1-1,-1 1 1,1 0-1,-1 0 1,1-1-1,-1 1 1,1 0-1,-1 0 1,1 0-1,-1 0 1,0 0-1,0-1 1,1 1-1,-1 2 1,1 21 970,-6 9-634,-3 1 1,0-1-1,-17 39 1,1 3-283,21-68-127,2 0-1,-1 0 0,1 0 1,0 0-1,0 14 1,1-19 9,0 1 1,0-1-1,1 0 1,-1 0-1,1 1 1,-1-1 0,1 0-1,0 0 1,0 0-1,0 0 1,0 0-1,0 0 1,0 0 0,1 0-1,-1 0 1,1-1-1,-1 1 1,1 0-1,-1-1 1,1 0 0,0 1-1,3 1 1,1 0 31,0-1 0,0 0 0,0 0 1,0 0-1,0-1 0,0 0 1,0 0-1,1-1 0,-1 1 0,8-2 1,8-1-19,33-7 1,-27 4-33,-27 5-89,0-1-1,0 1 0,-1 0 1,1 0-1,0 0 0,0 0 0,-1 0 1,1 0-1,0 0 0,0 0 1,-1 0-1,1 0 0,0 1 1,0-1-1,0 0 0,-1 1-152,0-1 0,0 0 0,0 1 0,0-1 0,0 0-1,0 1 1,0-1 0,0 0 0,-1 0 0,1 1 0,0-1 0,0 0-1,0 1 1,0-1 0,-1 0 0,1 0 0,0 0 0,0 1 0,-1-1-1,1 0 1,0 0 0,0 0 0,-1 1 0,1-1 0,0 0 0,0 0-1,-1 0 1,1 0 0,0 0 0,-1 0 0,0 0 0,-3 1-3606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 7552,'0'-10'1085,"-1"7"-729,1 0 1,0 0-1,0-1 1,0 1-1,0 0 1,1 0 0,-1 0-1,1-1 1,2-4-1,-3 7 775,0 1-171,6 13 1568,-3 10-2056,0 0-1,-1 1 1,-2-1 0,-3 43 0,-23 93 38,2-28-563,21-112 11,2-15-59,0 0 1,1 0 0,-1 0-1,1 0 1,-1 0 0,1 0 0,0 0-1,1 0 1,-1 0 0,1 0-1,-1 0 1,1 0 0,1-1-1,1 7 1,-3-10-24,0 1-1,1-1 0,-1 1 1,0-1-1,1 1 1,-1-1-1,0 1 1,1-1-1,-1 1 1,1-1-1,-1 1 0,1-1 1,-1 0-1,1 1 1,-1-1-1,1 0 1,-1 0-1,1 1 1,-1-1-1,1 0 0,-1 0 1,1 0-1,0 1 1,-1-1-1,1 0 1,-1 0-1,1 0 1,0 0-1,-1 0 0,2-1 1,7-2-3961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7040,'0'-3'581,"0"1"0,1-1 1,-1 0-1,1 1 0,0-1 0,-1 1 1,1 0-1,0-1 0,1 1 1,-1 0-1,0 0 0,3-4 0,-2 4-314,0-1-1,0 1 0,1-1 1,-1 1-1,1-1 0,-1 1 1,1 0-1,0 1 0,0-1 1,0 0-1,0 1 0,0-1 1,0 1-1,5-1 0,-7 2-241,165-23 2926,181 9-1790,-289 13-1063,323-1 897,-206 3-1569,-174-1-626,-16 5-5690,3-2 2357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31 8192,'-5'-22'4976,"5"21"-3728,0 1-182,0 0-116,-5 11 756,-26 32-1105,15-23-499,2 1 0,-23 42 0,30-48-53,1 0-1,0 1 1,2-1 0,-1 1 0,2 1 0,0-1 0,-1 30 0,4-39-37,0-1 1,0 1-1,1 0 0,0-1 1,0 1-1,1-1 1,0 0-1,0 1 1,0-1-1,1 0 1,0 0-1,0 0 1,0 0-1,1-1 0,0 0 1,0 1-1,0-1 1,1-1-1,-1 1 1,1-1-1,0 1 1,8 3-1,-4-3 104,0 0 0,1 0 0,0-2 0,0 1 1,0-1-1,1 0 0,-1-1 0,1 0 0,11 0 0,-14-2 8,0 0 0,0 0 0,1 0 0,-1-1 0,0 0 0,0-1 0,0 0 0,0 0 0,-1-1 0,1 0 0,0 0 0,8-6 0,-11 5-78,-1 1-1,1-1 0,-1-1 0,0 1 1,-1 0-1,1-1 0,-1 0 0,0 0 1,0 0-1,0 0 0,-1 0 0,0-1 1,0 1-1,0-1 0,-1 0 0,1 1 1,-1-1-1,0-8 0,0-7-4,-1 0 0,0 0 0,-6-35 0,3 38-26,-1 0-1,0 0 0,-2 0 1,0 1-1,-9-18 1,10 24-43,0 1 0,-1 0 0,-1 0 0,0 1 0,0 0 1,-1 0-1,0 1 0,0 0 0,-12-9 0,17 14-55,-1 1 0,0 0-1,0 0 1,0 0 0,0 0 0,0 0-1,0 1 1,-7-2 0,10 3-13,-1 0 1,1-1-1,0 1 1,-1 0-1,1 0 1,-1 1-1,1-1 0,-1 0 1,1 0-1,0 1 1,-1-1-1,1 0 1,0 1-1,-1 0 1,1-1-1,0 1 1,0 0-1,-1 0 0,1-1 1,0 1-1,0 0 1,0 0-1,0 0 1,0 0-1,0 1 1,0-1-1,1 0 1,-1 0-1,-1 3 0,-1 6-912,0-1-1,0 1 1,1 0-1,1 1 1,-1-1-1,2 0 0,0 20 1,0-29 869,0 40-3813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8192,'-25'-1'2672,"19"-1"-1395,8 0 45,6-1-241,2 2-163,-1 0 1,1 0 0,0 1 0,0 0 0,-1 1 0,18 4 0,-11-3-322,22 1 0,149-15 451,6 0-971,128 20-50,-226-7-1179,-33 3-2421,-61-4 3428,3 0-623,0 1 0,0-1 0,0 1 1,0 0-1,0 0 0,7 3 0,-1 4-3317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8704,'-18'-3'3328,"18"-1"-2592,0 4 640,0 0 96,9 0-289,5 4-63,4-1-416,3 2-192,10 2-288,1 1-96,-1 1 0,1-2-64,-7 1-64,-2-4-64,-5 1-32,-5-2-1440,-4 1-543,-9 4-2849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1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11008,'-22'12'4128,"17"-5"-3200,5 5 351,5-9-63,4 6-480,4-1-96,8-1-352,6 2-192,0-1-64,5-1-128,-5-2 64,-2-5-128,-2 0-32,-5 0-1184,-5-5-512,1 1-2431,-1 1-1761,1-2 2400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4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7808,'1'-10'1348,"0"1"0,1-1 0,1 0 1,-1 1-1,2 0 0,-1-1 0,1 1 1,1 0-1,5-8 0,-9 16-383,-1 8 1670,-14 246 245,0-144-2694,-7 83-223,20-184 50,1-1 1,0 0-1,0 1 0,1-1 1,0 0-1,1 1 0,3 12 1,-5-19-53,1 0 0,-1-1 0,0 1 1,0 0-1,1 0 0,-1-1 0,1 1 0,-1 0 0,1-1 1,-1 1-1,1 0 0,-1-1 0,1 1 0,-1-1 1,1 1-1,0-1 0,0 1 0,0-1-125,-1 0 1,1 0-1,-1 0 0,1 1 0,-1-1 1,1 0-1,-1-1 0,1 1 0,-1 0 1,1 0-1,-1 0 0,1 0 0,-1 0 1,1 0-1,-1-1 0,1 1 0,-1 0 1,0 0-1,1-1 0,0 1 0,2-4-1591,0 1-1,0 0 0,0-1 1,0 1-1,2-5 1,1 0-2214,7-8-137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267 130 7552,'2'-4'641,"0"0"-1,0 0 1,1 0 0,0 0 0,0 0-1,0 1 1,0-1 0,7-4 0,11-14 2269,-16 17-2161,17-23 1355,-22 27-1965,1 0 1,0 0-1,-1 0 0,1 1 1,-1-1-1,0 0 1,1 0-1,-1 0 0,0 0 1,1 0-1,-1 0 0,0 0 1,0 0-1,0 0 1,0 0-1,0 0 0,0 0 1,0 0-1,0 0 1,0 0-1,-1 0 0,1 0 1,0 0-1,-1 0 0,1 0 1,-1 0-1,1 0 1,-1 0-1,0 0 0,0 0-51,0 0-1,0 1 1,0-1-1,-1 0 1,1 1-1,0 0 1,0-1 0,-1 1-1,1-1 1,0 1-1,-1 0 1,1 0-1,0 0 1,-1 0-1,1 0 1,0 0-1,-1 0 1,-1 1-1,-25 7 185,25-7-212,-13 5-4,0 1 0,1 0 0,0 1 0,0 1 0,1 0-1,0 1 1,1 0 0,-21 21 0,18-13 15,0 1 0,1 0 0,2 0-1,0 2 1,-15 31 0,21-38-33,0 1 0,1 1 0,-6 26 0,11-36-27,0 1 0,0-1 0,0 1 0,1 0 0,0-1-1,1 1 1,-1 0 0,1-1 0,0 1 0,1-1 0,3 11 0,-1-9 1,0 0 1,1 0 0,0 0 0,0 0 0,0-1 0,1 0 0,0 0-1,1-1 1,9 8 0,2 0 65,1-1 0,30 16 0,-28-18 28,0-2-1,1 0 0,0-1 1,1-1-1,-1 0 0,1-2 0,1-1 1,-1-1-1,0-1 0,1-1 1,34-3-1,-49 1-11,0 0 0,0-1 0,-1 0-1,1 0 1,11-5 0,-19 7-72,1-1-1,-1 0 1,0 1 0,1-1-1,-1 0 1,0 0 0,0 0-1,0 0 1,1 0 0,-1 0-1,0 0 1,0 0-1,-1-1 1,1 1 0,0 0-1,1-3 1,-2 3-6,0-1 0,0 1 0,0-1 0,0 1-1,0-1 1,0 1 0,0-1 0,0 1 0,-1-1 0,1 1 0,-1 0-1,1-1 1,-1 1 0,1-1 0,-1 1 0,0 0 0,0-1 0,1 1-1,-1 0 1,-2-2 0,-2-3-26,-1 1 1,1-1-1,-1 1 0,-1 0 0,1 0 0,-1 1 1,0 0-1,0 0 0,0 0 0,0 1 0,-8-2 1,-14-4-449,-48-8 0,59 14 8,-26-5-3672,44 8 4062,0 0 1,0 0-1,0 0 0,0 0 1,0 0-1,0 0 1,-1 0-1,1-1 0,0 1 1,0 0-1,0 0 1,0 0-1,0 0 0,0 0 1,0 0-1,0 0 1,0 0-1,-1 0 0,1 0 1,0 0-1,0 0 0,0-1 1,0 1-1,0 0 1,0 0-1,0 0 0,0 0 1,0 0-1,0 0 1,0 0-1,0 0 0,0-1 1,0 1-1,0 0 1,0 0-1,0 0 0,0 0 1,0 0-1,0 0 0,0 0 1,0 0-1,0-1 1,0 1-1,0 0 0,0 0 1,0 0-1,0 0 1,0 0-1,0 0 0,0 0 1,1 0-1,-1 0 1,0-1-1,0 1 0,0 0 1,0 0-1,0 0 0,0 0 1,0 0-1,0 0 1,1 0-1,10-7-5918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8832,'-1'-10'1916,"-1"0"0,1 1 0,1-13-1,9 35 1477,-6-3-3027,0 1-1,-1 0 0,0 0 0,-1 0 0,0 0 0,-1 0 0,-1 17 0,-15 78 1107,-3-23-1043,8-36-266,1 0 1,2 1-1,-1 52 1,12-66-172,-3-32-17,1 0 0,0 0 0,-1 0 0,1 0 0,0 0 0,0 0 0,0-1 0,0 1 0,0 0 0,0-1-1,0 1 1,1-1 0,1 3 0,-2-4-65,-1 1-1,1-1 1,-1 0-1,1 1 1,-1-1-1,1 0 1,-1 1-1,1-1 1,-1 0-1,1 0 1,-1 0-1,1 0 1,-1 1-1,1-1 1,-1 0-1,1 0 1,-1 0-1,1 0 0,0 0 1,-1 0-1,1 0 1,-1 0-1,1-1 1,-1 1-1,1 0 1,-1 0-1,1 0 1,-1-1-1,1 1 1,-1 0-1,1 0 1,-1-1-1,1 1 1,-1 0-1,1-1 1,0 0-1,0-1-618,0 1 0,1-1 0,-1 0 0,0 0 0,0 0 0,0 0 0,1-4 0,3-9-4287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 8576,'-11'-5'2438,"11"5"-2374,1 0 0,-1 0 0,0 0 0,0 0 0,0 0 0,0-1 0,0 1 0,0 0 0,0 0 0,0 0 0,0 0 0,0 0 0,0 0 0,0 0 0,1 0 0,-1 0 0,0 0 0,0 0 0,0-1-1,0 1 1,0 0 0,0 0 0,0 0 0,0 0 0,0 0 0,0 0 0,0 0 0,0 0 0,0-1 0,0 1 0,0 0 0,0 0 0,0 0 0,0 0 0,0 0 0,0 0 0,0 0 0,0 0 0,0 0 0,-1-1 0,1 1 0,0 0 0,0 0 0,0 0 0,0 0 0,0 0 0,0 0 0,0 0 0,1 0 1648,-1 0-128,0 0-59,-10 17 2128,-2-1-3044,-15 14 0,16-18-435,1 1-1,-15 20 1,18-21-145,1 1-1,-1 0 1,2 1-1,0-1 1,1 1 0,0 0-1,1 0 1,1 0 0,0 1-1,1-1 1,0 18-1,2-24-19,-1 0 0,1-1 0,0 1 0,1 0 0,0-1 0,0 1 0,1-1 0,-1 0 0,2 1 0,-1-2 0,1 1 0,0 0 0,0-1 0,1 1 0,0-1 0,0 0 0,1-1-1,-1 1 1,1-1 0,0-1 0,1 1 0,9 5 0,-4-4 57,2 0 0,-1-1 0,1-1 0,-1 0 0,1 0 0,0-2 0,19 2-1,-23-3 44,1 0-1,-1-2 0,0 1 0,0-1 0,0 0 1,0-1-1,0-1 0,0 1 0,0-1 0,18-9 1,-25 10-65,0 0 1,0 0-1,0 0 1,0 0-1,0 0 1,0-1 0,0 1-1,-1-1 1,0 0-1,1 0 1,-1 0-1,0 0 1,0 0 0,-1 0-1,1 0 1,-1-1-1,1 1 1,-1-1-1,0 1 1,0-1 0,-1 1-1,1-1 1,-1 0-1,0-4 1,0 3-21,-1 0 1,0 0-1,0 0 0,0 0 0,-1 0 1,1 0-1,-1 1 0,-1-1 1,1 0-1,0 1 0,-1 0 1,0 0-1,0 0 0,-1 0 1,1 0-1,-1 1 0,-4-4 0,-6-4-117,-1 0 0,0 1-1,-1 1 1,0 1 0,0 0 0,-1 1-1,0 1 1,0 0 0,-1 2-1,0 0 1,-26-3 0,40 7-242,1 0 1,0 0 0,0 0 0,0 1 0,0-1 0,0 1 0,-5 1 0,7-2 228,1 0-1,0 0 0,0 0 1,-1 0-1,1 1 1,0-1-1,0 0 0,0 0 1,-1 0-1,1 0 0,0 0 1,0 1-1,0-1 1,-1 0-1,1 0 0,0 0 1,0 1-1,0-1 0,0 0 1,0 0-1,-1 1 1,1-1-1,0 0 0,0 0 1,0 1-1,0-1 0,0 0 1,0 1-1,0-1 1,0 0-1,0 0 0,0 1 1,1 0-267,-1 0 0,1 0 0,0 0 0,-1 0 0,1 0 0,0 0 0,0 0 0,0-1 0,0 1 0,0 0 0,0-1 0,0 1 0,1 0 0,19 10-4321,5 1 300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27 7296,'26'-24'7680,"-26"24"-7628,1 0 0,-1 0 1,0-1-1,0 1 1,0 0-1,0 0 1,1 0-1,-1 0 0,0-1 1,0 1-1,0 0 1,1 0-1,-1 0 1,0 0-1,0 0 0,1 0 1,-1 0-1,0 0 1,0 0-1,1 0 1,-1 0-1,0 0 0,0 0 1,1 0-1,-1 0 1,0 0-1,0 0 1,1 0-1,-1 0 0,0 0 1,0 0-1,1 0 1,-2 8 980,-6 10-63,3-12-809,-1 1 1,0-1-1,0 0 1,-1-1-1,0 1 1,0-1-1,0 0 1,-11 6-1,10-6-114,-1 0 0,1 0 0,0 1 0,1 0-1,0 1 1,-8 8 0,11-10-61,-10 15 69,13-20-49,-1 1-1,1-1 1,0 1-1,0 0 0,0-1 1,-1 1-1,1-1 0,0 1 1,0 0-1,0-1 1,0 1-1,0-1 0,0 1 1,0 0-1,0-1 0,0 1 1,0-1-1,0 1 1,1 0-1,-1-1 0,0 1 1,0-1-1,1 1 0,-1-1 1,0 1-1,0-1 0,1 1 1,-1-1-1,1 1 1,-1-1-1,1 1 0,0 0 1,3 1 10,0 1 1,1-1-1,0 0 0,-1 0 1,1 0-1,0 0 1,0-1-1,0 0 0,0 0 1,0 0-1,0-1 1,7 0-1,4 1-30,-1 0 0,1 1-1,-1 0 1,0 1 0,0 1 0,0 1-1,0 0 1,15 8 0,-26-11 14,-1 1 0,0-1 0,0 1 0,0 0 0,0 0 0,0 0 0,0 0 0,-1 0 0,1 1 0,-1-1 0,0 1 0,0 0 0,0-1-1,-1 1 1,1 0 0,-1 0 0,0 0 0,0 0 0,-1 0 0,1 0 0,-1 0 0,0 1 0,0 3 0,0-1 63,0-1-1,-1 1 1,0-1 0,0 1-1,-1-1 1,0 0 0,0 1-1,0-1 1,-1 0-1,0-1 1,0 1 0,-1 0-1,1-1 1,-6 6 0,8-9-18,0-1 1,0 0 0,-1 0-1,1 0 1,0 0 0,-1 0-1,1-1 1,-1 1 0,1 0-1,-1-1 1,1 1 0,-1-1-1,1 1 1,-1-1 0,0 0-1,1 0 1,-1 0 0,1 1-1,-1-2 1,0 1 0,1 0-1,-3 0 1,-2-2-3,-1 0 0,0 0 0,1-1 1,-7-3-1,-6-2 40,-109-31-1262,107 32-1226,19 7 480,5 0-768,12 0-1723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8320,'-14'-16'4566,"14"16"-4501,0 0 0,0 0 0,0 0 0,0 0 0,0 0-1,0 0 1,0-1 0,0 1 0,0 0 0,0 0 0,0 0 0,0 0 0,0 0 0,0 0 0,0-1 0,0 1-1,0 0 1,0 0 0,0 0 0,0 0 0,0 0 0,0 0 0,0 0 0,0-1 0,0 1 0,0 0-1,0 0 1,0 0 0,0 0 0,0 0 0,0 0 0,0 0 0,1 0 0,-1 0 0,0-1 0,0 1 0,0 0-1,0 0 1,0 0 0,0 0 0,0 0 0,1 0 0,-1 0 0,13 1 1302,0 2-902,0 2 0,0 0-1,15 7 1,12 6 108,-21-12-407,15 7 47,1-1 0,66 12 0,-7-10-279,-7-1-2101,-32-5-3786,-43-7 1889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7936,'2'-3'610,"0"0"0,0 1 0,0-1 1,1 1-1,-1-1 0,1 1 0,0 0 1,-1 0-1,1 0 0,0 0 0,4-1 1,-6 3-471,-1-1 0,1 1 0,0 0 0,0 0 1,-1-1-1,1 1 0,0 0 0,0 0 1,0 0-1,-1 0 0,1 0 0,0 0 0,0 0 1,0 0-1,-1 0 0,1 1 0,0-1 1,0 0-1,-1 0 0,2 1 0,-1 0-66,0 0 0,-1 0 0,1 0 0,0 0 1,-1-1-1,1 1 0,-1 0 0,1 0 0,-1 0 0,1 0 0,-1 1 0,0-1 0,0 0 0,1 0 0,-1 0 0,0 0 0,0 0 1,0 0-1,0 2 0,-1 32 840,0-15-607,1-1-1,2 22 1,-1-38-289,0 0 0,0 0 0,0 1 0,1-1-1,-1 0 1,1 0 0,0 0 0,0 0 0,0-1 0,0 1-1,0 0 1,1-1 0,-1 1 0,1-1 0,-1 0-1,1 0 1,0 0 0,0 0 0,0-1 0,0 1 0,0-1-1,6 2 1,-1 0-283,1 0-1,-1-1 1,0-1 0,1 1-1,-1-1 1,1-1 0,-1 1-1,11-2 1,-15 0-659,-1 1 1,0-1-1,1 0 0,-1 0 1,1 0-1,-1 0 0,0-1 1,0 1-1,0-1 1,5-3-1,10-10-2857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9088,'-14'-3'4985,"13"5"-2226,7 1-1330,10 3 1065,-11-4-2112,0 0-1,0 0 1,0-1-1,1 1 1,-1-1-1,0-1 1,8 1-1,183-9 1141,2 0-1380,-82 10-1936,-78 0-2051,0 1-3454,-24-3 2958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11264,'-22'-9'3674,"22"9"-3639,-1 0 0,1 0 0,0 0 0,0 0 0,0 0 0,0 0 0,-1 0 0,1 0 0,0 0 0,0-1 0,0 1 0,-1 0 0,1 0 0,0 0 0,0 0 0,0 0 0,0 0 0,0-1 0,-1 1 0,1 0 0,0 0 0,0 0 0,0 0 0,0-1 0,0 1 0,0 0 0,0 0 0,0 0 0,0-1 0,0 1-1,0 0 1,0 0 0,0 0 0,0-1 0,0 1 0,0 0 0,0 0 0,0 0 0,0-1 0,0 1 0,0 0 0,0 0 0,0 0 0,0-1 0,0 1 0,0 0 0,0 0 0,0 0 0,0 0 0,1-1 0,-1 1 0,0 0 0,0 0 0,0 0 0,0 0 0,1 0 0,-1 0 0,0-1 0,0 1 0,0 0 0,0 0 0,1 0 0,-1 0 0,0 0 0,0 0 0,0 0 0,1 0 0,14-3 1938,165 16 2155,-160-10-3686,34 9 1,-47-10-219,0 0 0,0 1 0,0 0 0,0 0 0,0 1 0,-1 0 0,10 7 0,-15-10-163,1 0-1,-1 1 0,0-1 1,1 0-1,-1 0 0,0 1 1,0-1-1,0 1 0,0-1 1,0 1-1,-1 0 0,1-1 0,0 1 1,-1 0-1,1-1 0,-1 1 1,1 0-1,-1 0 0,0-1 1,0 1-1,0 0 0,0 0 1,0 0-1,0-1 0,-1 1 1,1 0-1,0 0 0,-1-1 1,0 1-1,1 0 0,-1-1 1,0 1-1,0 0 0,-1 2 1,-4 3 99,0 1 0,-1-1 0,1 0 0,-2-1 0,-8 7 0,12-9-123,-34 26 228,-44 39-46,67-55-238,1 1-1,0 0 0,-13 20 1,24-32 14,1 1 0,-1 0 0,1 0 0,0 1 0,0-1 0,1 0 1,-1 1-1,-1 8 0,3-11 5,0 1 0,0-1 0,0 0 0,0 1 0,0-1 0,1 0 0,-1 1 0,1-1 0,0 0 0,-1 1 1,1-1-1,0 0 0,0 0 0,0 0 0,1 0 0,-1 0 0,0 0 0,1 0 0,1 2 0,3 1 17,-1-1-1,1 1 1,0-1-1,0-1 1,0 1-1,1-1 1,6 3 0,52 16 171,-44-15-168,21 5-228,-26-9-175,-1 2 1,0 0-1,22 10 1,-28-8-1986,-4-3-779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419 192 7296,'10'-6'1178,"1"0"1,18-7-1,10-5 785,-8 7 227,-25 9-1686,0 0 0,-1 1-1,1-2 1,-1 1-1,0-1 1,10-6 0,-14 8-404,0 1 1,0-1 0,0 0-1,0 0 1,-1 0 0,1-1 0,0 1-1,0 0 1,-1 0 0,1 0-1,-1-1 1,1 1 0,-1 0-1,1-3 1,-1 2-7,0 0-1,0 0 0,0 0 1,0 0-1,-1-1 0,1 1 1,-1 0-1,1 0 1,-1 0-1,0 0 0,-2-3 1,1 0 37,-1 0 0,0 1 0,0-1 0,-1 1 0,1 0 0,-1 0 0,0 0 0,0 0 0,0 1 0,-1 0 0,1 0 0,-1 0 0,0 0 0,0 1 0,0-1 0,0 1 0,0 0 0,0 1 0,-1 0 0,1 0 0,0 0 0,-1 0 0,1 1 0,-1-1 0,1 2 0,-1-1 0,1 0 0,-1 1 0,1 0 0,0 1 0,-7 1 0,-5 4-50,-1 1 1,2 1 0,-1 0 0,1 1 0,1 1-1,-15 13 1,7-7-52,9-7-38,-27 20 15,2 2-1,-61 62 0,88-81 49,2 1 1,0 0-1,0 0 0,-13 28 1,19-31 20,-1 0 0,1 1 0,1-1 0,0 1 0,1 0 0,0 0 0,0 22 0,3-24-4,0 1 0,0-1 1,1 0-1,0 1 0,1-1 0,0 0 0,0 0 0,1-1 0,1 1 0,0-1 0,0 0 1,0 0-1,1 0 0,1-1 0,0 0 0,0 0 0,0-1 0,13 11 0,0-3 40,0-1 0,1-1 0,0-1 1,1-1-1,1-1 0,41 14 0,-29-14-82,0-1 1,47 6 0,-62-13-33,0-1 0,0 0 0,0-1 0,-1-2 0,36-5 0,-47 5-201,0-1 1,0 0-1,0 0 1,-1 0-1,1-1 1,-1 0-1,0-1 1,0 0-1,0 0 1,6-6-1,-8 6-927,0 0 0,-1 0 0,0 0-1,0-1 1,0 1 0,-1-1 0,6-11 0,-4 1-4411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 9472,'-4'-2'1264,"-7"-5"963,8 0 3081,12 7-2870,4 0-1278,24 5-1,15 1-145,206-12 1005,3-15-1392,-41 2 135,-27 4-19,424-18-265,-574 32-496,-11 1-576,50 4 1,-80-4 273,0 1 1,1-1-1,-1 1 1,0-1 0,1 1-1,-1 0 1,0 0-1,4 1 1,-6-2 251,0 0 1,0 0 0,0 0-1,0 1 1,0-1 0,0 0-1,0 0 1,0 0 0,0 0-1,0 0 1,0 0 0,0 0-1,0 0 1,0 1 0,1-1-1,-1 0 1,0 0 0,0 0 0,0 0-1,0 0 1,0 0 0,0 0-1,0 1 1,0-1 0,0 0-1,-1 0 1,1 0 0,0 0-1,0 0 1,0 0 0,0 0-1,0 1 1,0-1 0,0 0-1,0 0 1,0 0 0,0 0-1,0 0 1,0 0 0,0 0-1,0 0 1,-1 0 0,1 0-1,0 0 1,0 1 0,0-1-1,-13 4-2921,2-1 929,-27 8-3949,8 4 1977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454 160 6784,'2'-1'483,"0"0"1,-1 0 0,1 1-1,0-1 1,-1 0-1,1 0 1,-1-1-1,0 1 1,1 0 0,-1 0-1,0-1 1,2-1-1,-1 0-77,0 0 0,-1 0 0,1 0-1,-1-1 1,0 1 0,2-5 0,-2 4-80,0 0 1,-1-1 0,1 1 0,-1 0 0,0-1 0,0 1 0,0 0 0,0-1 0,-1 1 0,0 0 0,-1-5 0,1 5-150,-1 1 0,1-1 1,-1 1-1,0-1 0,0 1 0,0 0 0,0 0 0,-1 0 0,1 0 1,-1 1-1,0-1 0,0 1 0,0-1 0,0 1 0,-5-3 1,4 3-55,-1 0 0,0 1 0,1-1 0,-1 1 0,0 0 0,0 0 0,0 1 0,0-1 1,0 1-1,-7 1 0,-5 1 21,0 1 1,1 1-1,-1 1 1,1 0-1,-27 13 1,19-8-86,1 2 0,0 1 0,1 0 0,-39 32 0,52-36-60,-1-1-1,1 1 1,1 1-1,0 0 1,1 0-1,-1 1 1,2 0-1,0 0 1,0 0-1,1 1 1,-7 23-1,9-23 29,0 0-1,1 0 1,1 0-1,0 0 0,0 0 1,2 0-1,-1 0 1,4 18-1,-2-24-13,-1 1 0,1-1 0,1 0 0,-1 0 0,1 0-1,0 0 1,0 0 0,1-1 0,-1 0 0,1 1 0,1-1-1,-1-1 1,1 1 0,0 0 0,0-1 0,0 0 0,6 3 0,-5-3 9,0 0 1,1-1 0,-1 0-1,1-1 1,-1 1 0,1-1 0,0-1-1,-1 1 1,1-1 0,0 0 0,0-1-1,0 0 1,0 0 0,0 0-1,0-1 1,0 0 0,0 0 0,-1 0-1,1-1 1,0-1 0,-1 1-1,12-6 1,-4-1 43,0 1 0,-1-2 0,0 0 0,-1-1 0,14-14-1,51-66 335,-61 71-304,-1-1 0,-1 0 0,-1-1 0,17-39 0,-13 25 293,-16 34-226,-3 5-72,-4 10 23,3 1-110,0 1-1,2 0 1,0 0 0,0 0-1,2 0 1,-1 0 0,2 0-1,0-1 1,1 1 0,0 0-1,1-1 1,1 0-1,1 0 1,-1 0 0,2-1-1,0 0 1,1 0 0,0 0-1,1-1 1,0 0 0,15 13-1,-6-7-86,-1-1-232,22 16 1,-33-28-325,1-1-1,-1 0 1,0-1-1,11 5 1,-15-8 308,-1 1-1,1 0 1,0-1-1,-1 1 1,1-1 0,0 0-1,0 1 1,0-1-1,-1 0 1,1 0 0,0 0-1,0 0 1,0 0 0,-1-1-1,1 1 1,0 0-1,0-1 1,-1 0 0,1 1-1,0-1 1,2-1-1,18-19-5155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 8448,'-67'-27'12949,"60"26"-11517,8 7-823,10 7-48,-3-6-458,1-1 1,-1-1-1,1 1 0,0-1 0,0-1 1,1 0-1,-1 0 0,11 2 0,83 15-40,-74-16-9,25 4-165,-17-4-546,0 1-1,-1 2 0,51 19 0,-82-25-1,1 0 0,-1 1 0,0 0 0,5 3-1,-8-4-273,0 0 0,1 1 0,-1-1-1,0 1 1,3 5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12032,'-22'15'3898,"22"-15"-3771,-1 1-1,1-1 0,-1 1 1,1-1-1,-1 1 1,1-1-1,0 1 1,-1-1-1,1 1 1,0-1-1,0 1 0,0 0 1,-1-1-1,1 1 1,0-1-1,0 1 1,0 0-1,0-1 0,0 1 1,0-1-1,0 1 1,0 0-1,0-1 1,0 1-1,0-1 1,0 1-1,1 0 0,-1-1 1,0 1-1,0-1 1,1 1-1,-1-1 1,0 1-1,1-1 0,-1 1 1,0-1-1,1 1 1,-1-1-1,1 1 1,-1-1-1,1 0 0,0 1 1,1 1 210,0 0 0,1 0 0,-1-1 1,1 1-1,0-1 0,4 3 0,5-2-87,-1 1 1,1-1-1,0-1 0,0 0 0,20-2 0,-11 1-172,229 8-126,-213-6-1158,50-2-1,-2-10-5601,-37 2 2333,5 0 49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120 233 6272,'-1'-4'349,"0"2"-222,1 0-1,-1 0 0,0 0 1,1 0-1,0-1 0,-1 1 1,1 0-1,0 0 0,0 0 1,0 0-1,0 0 0,1 0 1,-1 0-1,1 0 0,-1-1 1,1 1-1,0 0 0,-1 1 1,1-1-1,2-3 0,7-9 886,2-1-1,0 1 0,0 1 0,1 0 0,23-16 0,80-48 4197,-115 76-5049,1 0 0,-1 0 0,1 0 0,-1 0 0,1 1 1,0-1-1,-1 1 0,1-1 0,2 0 0,-4 1-117,1 0 1,-1 0-1,0 1 1,0-1-1,0 0 0,1 0 1,-1 0-1,0 0 1,0 0-1,0 0 0,0 0 1,1 0-1,-1 0 0,0 1 1,0-1-1,0 0 1,0 0-1,0 0 0,1 0 1,-1 0-1,0 1 1,0-1-1,0 0 0,0 0 1,0 0-1,0 1 0,0-1 1,0 0-1,0 0 1,0 0-1,0 0 0,0 1 1,0-1-1,0 0 1,0 0-1,0 0 0,0 1 1,0-1-1,0 0 0,0 0 1,0 0-1,0 1 1,0-1-1,-2 4 196,0 0-1,0 0 1,0 0 0,0 0-1,-1 0 1,-3 4 0,-24 26 191,-2-1 0,-67 53 1,-21 22-396,112-101-59,1 1 0,0-1 0,0 1 0,1 1-1,0-1 1,-7 15 0,13-22 23,0 0 1,-1 0-1,1 0 0,0 0 0,0 0 1,0 0-1,0 0 0,0 0 0,0 0 1,0 0-1,0 0 0,1 0 0,-1 0 0,0 0 1,0 0-1,1 0 0,-1 0 0,1 0 1,-1 0-1,1 0 0,-1 0 0,1 0 1,0-1-1,-1 1 0,1 0 0,0-1 1,0 1-1,-1 0 0,1-1 0,0 1 0,0-1 1,1 2-1,4 1 15,0 0 0,0-1 0,13 4 0,-18-6-12,33 9 25,60 8 0,41-5 22,-93-9-9,-20-1-11,37 2-18,-1 3 0,85 20 0,-132-24-8,0 1 0,0 0 0,-1 0 0,0 1 0,0 0 0,0 1 0,13 10 0,-20-13 26,0 0 1,0 0-1,0 0 0,0 0 1,0 0-1,0 1 1,-1-1-1,0 1 0,0 0 1,0 0-1,0-1 0,0 2 1,-1-1-1,0 0 1,0 0-1,0 0 0,0 0 1,0 1-1,-1-1 0,0 0 1,-1 9-1,0-6 45,0 0 0,-1-1 0,0 1 0,0-1 0,-1 1 0,0-1 0,0 0 0,0 0 0,-1 0 0,0 0 0,0-1 0,0 0 0,-6 6 0,-6 4 134,-1 0 0,-31 19 1,43-31-193,-15 10-39,0-1 0,-1-1 0,-1 0 0,0-2 1,0-1-1,0-1 0,-1 0 0,-1-2 0,1-1 1,-1 0-1,1-2 0,-1-1 0,0-1 0,-30-3 0,45 2-372,-1-1-1,1 0 1,0 0-1,-1-1 0,1 0 1,0-1-1,1 0 1,-14-8-1,18 10-149,0-1 0,0 0 0,1 0 0,0 0 0,-1 0 0,1-1 0,1 1 0,-1-1 0,0 0 0,1 0 0,0 0 0,0 0 0,0 0-1,0 0 1,1-1 0,-1 1 0,1-1 0,0 1 0,0-7 0,0-14-4344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11008,'-49'-4'3594,"43"4"-1223,8 3-1330,8 2 107,26 6-407,1-2 1,1-1-1,38 2 0,211 4 102,-153-12-560,-77 0-217,278 13-442,-291-12-1332,1 2 0,74 19-1,-113-23 843,0 1 0,-1 0 0,1 0-1,0 0 1,-1 1 0,0 0 0,1 0 0,-1 0-1,0 1 1,-1-1 0,8 8 0,0 9-3678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11136,'-7'5'863,"5"-4"-579,0 0 0,0 0 0,0 0-1,1 1 1,-1-1 0,1 1 0,-1-1-1,-1 3 1,3-4-248,0 1 0,0-1 0,-1 0 0,1 0 0,0 1 0,0-1 0,0 0 0,0 0 0,0 1 0,0-1 0,0 0 0,0 0 0,0 0 1,0 1-1,1-1 0,-1 0 0,0 0 0,0 1 0,0-1 0,0 0 0,0 0 0,0 0 0,0 1 0,0-1 0,1 0 0,-1 0 0,0 0 0,0 1 0,13 5 798,94 25 5272,-90-28-5482,-1 0 0,1-1 0,0-1 0,33-3 0,70-17 237,-58 7-511,693-75 940,-442 75-4586,-3 24-1920,-291-7 1601,-19-5 3486,1 0 0,-1 0 0,0 0 0,0 1 0,1-1 0,-1 0-1,0 0 1,0 1 0,1-1 0,-1 0 0,0 0 0,0 1 0,0-1-1,0 0 1,1 0 0,-1 1 0,0-1 0,0 0 0,0 1 0,0-1 0,0 0-1,0 1 1,0-1 0,0 0 0,0 1 0,0-1 0,0 0 0,0 1 0,0-1-1,0 0 1,0 1 0,0-1 0,0 0 0,-1 0 0,1 1 0,0-1-1,0 0 1,0 1 0,0-1 0,-1 0 0,1 0 0,-1 1 0,-14 14-4175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8832,'-1'-2'327,"0"-1"1,0 0 0,0 0-1,0 1 1,1-1 0,0 0-1,-1 0 1,1 0 0,0 0-1,1 0 1,-1 1-1,0-1 1,1 0 0,-1 0-1,1 0 1,0 1 0,0-1-1,0 0 1,1 1 0,-1-1-1,0 1 1,4-4 0,-5 6-287,0-1 0,0 1 1,0 0-1,0 0 1,0 0-1,0-1 1,0 1-1,0 0 0,1 0 1,-1 0-1,0-1 1,0 1-1,0 0 1,0 0-1,1 0 1,-1 0-1,0 0 0,0 0 1,0 0-1,0-1 1,1 1-1,-1 0 1,0 0-1,0 0 0,0 0 1,1 0-1,-1 0 1,0 0-1,0 0 1,1 0-1,-1 0 1,0 0-1,0 0 0,0 0 1,1 0-1,-1 0 1,0 0-1,0 0 1,0 0-1,1 1 0,-1-1 1,0 0-1,0 0 1,0 0-1,1 0 1,-1 0-1,0 0 1,0 1-1,0-1 0,4 11 767,-2 16-408,-1 1 0,-2-1 0,0 1 0,-7 29 0,-1 36 256,7-55-526,7 69-1,-3-93-463,0 1 1,1-1-1,0 0 0,2-1 1,-1 1-1,2-1 0,12 25 1,-17-37-138,0 1 0,-1-1 1,1 0-1,0 1 0,0-1 1,0 0-1,0 0 0,0 0 0,0 0 1,1 0-1,-1 0 0,0 0 1,1 0-1,-1 0 0,0 0 1,1-1-1,-1 1 0,1 0 0,-1-1 1,1 0-1,-1 1 0,1-1 1,-1 0-1,1 0 0,-1 0 1,3 0-1,11 0-3721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11776,'-49'17'3818,"48"-17"-3769,1 0 0,0 0-1,-1 0 1,1 1 0,0-1-1,-1 0 1,1 0 0,-1 0-1,1 0 1,0 1 0,0-1-1,-1 0 1,1 0 0,0 0-1,-1 1 1,1-1 0,0 0-1,0 1 1,-1-1 0,1 0-1,0 1 1,0-1 0,0 0-1,-1 1 1,1-1 0,0 0-1,0 1 1,0-1 0,0 0-1,0 1 1,0-1 0,0 1-1,0-1 1,0 0 0,0 1-1,0-1 1,0 1 0,0-1-1,0 0 1,0 1 0,0-1-1,1 0 1,-1 1 0,0-1-1,0 0 1,0 1 0,1-1-1,-1 0 1,0 1 0,0-1-1,1 0 1,-1 0 0,0 1-1,0-1 1,1 0 0,-1 0-1,0 1 1,1-1 0,-1 0-1,0 0 1,1 0 0,-1 0-1,1 0 1,-1 0 0,1 1-1,-1-1 73,3 1 231,0 1-1,1 0 1,-1-1-1,1 0 0,0 0 1,-1 0-1,5 1 0,2 0 140,29 5 924,78 5 0,-52-8-864,22 4 537,170 38 0,-240-42-913,1 2 1,-1 0-1,0 0 0,-1 2 1,0 0-1,0 1 1,-1 0-1,20 16 0,-31-21-127,1 0-1,-1 1 0,0-1 0,0 0 0,-1 1 0,1 0 0,-1 0 0,0 0 0,-1 1 1,1-1-1,-1 0 0,0 1 0,0 0 0,-1-1 0,1 1 0,-1 0 0,-1 0 0,1 0 1,-1 0-1,0 0 0,0 0 0,-1 0 0,0-1 0,0 1 0,0 0 0,-1 0 0,1-1 1,-1 1-1,-5 8 0,-1 1 7,0 0 0,-1-1 1,0-1-1,-1 1 0,0-2 0,-21 20 1,-82 61 78,-1 1-108,102-82-36,0 0 0,0 0-1,1 1 1,1 1-1,0 0 1,-15 30-1,24-41 14,-1 1-1,1-1 1,0 1-1,0-1 1,0 1-1,1 0 0,-1-1 1,1 1-1,0 0 1,0-1-1,0 1 1,0 0-1,1-1 1,0 1-1,-1 0 0,1-1 1,1 1-1,-1-1 1,3 5-1,-1-3 5,0 0 0,1-1 0,0 1 0,0-1 0,0 0 0,0 0 1,1 0-1,-1-1 0,1 0 0,0 0 0,9 4 0,2 0 10,1 0 0,1-1 0,-1-1 1,1-1-1,0 0 0,26 1 0,113-2 2,-101-4 5,-38 1-132,48 1 309,76-11 1,-121 7-790,-1 0-1,1-2 1,-1-1 0,0 0 0,0-1 0,-1-1 0,34-20 0,-14 1-3565,3-1-2667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6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20 674 8704,'-3'-8'396,"0"-2"-44,-1 1 0,2-1-1,0 0 1,0 0 0,0 1 0,1-1 0,1 0 0,0 0 0,0 0-1,3-15 1,22-106 3024,-19 103-2168,2 1 0,1 0 0,13-27 0,-18 46-829,0 1 1,0-1-1,1 1 0,-1-1 1,2 1-1,-1 0 0,12-10 1,-17 16-356,1 1 0,0-1 1,-1 1-1,1-1 0,-1 1 0,1 0 1,-1-1-1,1 1 0,0 0 1,-1 0-1,1-1 0,0 1 1,-1 0-1,1 0 0,0 0 1,-1 0-1,1 0 0,0 0 1,-1 0-1,1 0 0,0 0 0,0 0 1,-1 0-1,1 1 0,-1-1 1,1 0-1,0 0 0,-1 1 1,1-1-1,0 0 0,-1 1 1,1-1-1,-1 0 0,1 1 1,-1-1-1,1 1 0,-1-1 0,1 1 1,-1-1-1,1 2 0,2 2 91,-1 1 0,0 0 0,0-1-1,3 10 1,-5-11-64,8 29 318,-1 0 1,-2 1-1,2 58 0,-1 600 1047,-6-172-1083,11-344-125,-9-155-147,1-1-1,0 1 1,2 0-1,1-1 1,0 0-1,1 0 0,16 28 1,-19-40-32,0 0 0,1-1-1,0 1 1,0-1 0,0-1 0,1 1 0,0-1 0,0 0-1,0 0 1,1 0 0,-1-1 0,1 0 0,0-1 0,1 0-1,-1 0 1,0 0 0,1-1 0,0 0 0,-1 0 0,1-1-1,0 0 1,10 0 0,4-2 43,1-1 0,0-2 0,0 0 0,-1-1 0,33-12 0,17-9 85,89-46 1,160-107 92,95-73-52,91-42-49,59-10-80,-9 47-79,-51 61-97,-78 48-154,-65 39-577,-75 29-799,-64 22-2240,-58 13-1600,-46 4-1216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1065 6272,'2'3'607,"0"0"1,-1 0 0,1 0-1,0 0 1,1 0-1,3 3 1,-4-4-235,-1 0 1,1-1-1,-1 1 1,1 0-1,-1 0 1,0 0-1,1 0 1,-1 0-1,0 0 1,0 0-1,-1 0 1,1 0-1,0 0 1,-1 1-1,1 2 1,-6-10 1434,-1-5-1273,0 0-1,0-1 1,2 1 0,-1-1 0,1 0 0,-5-22 0,0 2-135,-12-43 99,-15-96 0,1-77-472,35 245-23,-9-71 327,0-132-1,10 191-310,0 0 0,1 1 0,0-1 0,1 0 0,1 1 0,6-17 0,-7 24-17,0-1-1,0 1 0,1 0 1,0 0-1,0 1 1,0-1-1,1 1 0,0 0 1,0 0-1,0 0 1,0 1-1,1 0 0,0 0 1,8-4-1,-4 3 25,1 0 0,1 2 0,-1-1 0,0 1-1,1 1 1,0 0 0,-1 0 0,1 2 0,0-1-1,0 1 1,0 1 0,0 0 0,-1 1 0,1 0 0,0 1-1,13 5 1,-10-3 15,0 1 0,-1 1 0,1 0 0,-2 1 0,1 1 0,-1 0 0,-1 0 0,1 1 0,-2 1 0,1 0 0,17 23 0,-16-15 1,-1 1 1,0 1-1,10 27 0,22 69-688,-31-80-312,0 8-4718,-8-29 204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9216,'-2'-11'1634,"1"0"1,0-1 0,2-14 0,-1 20-742,0 1-1,1-1 1,0 1 0,1-1 0,-1 1 0,1-1 0,0 1 0,5-8 0,-7 13-854,0-1 0,0 1-1,0 0 1,0 0-1,1 0 1,-1 0 0,0 0-1,0 0 1,0 0 0,1-1-1,-1 1 1,0 0 0,0 0-1,0 0 1,0 0-1,1 0 1,-1 0 0,0 0-1,0 0 1,1 0 0,-1 0-1,0 0 1,0 0-1,0 0 1,1 0 0,-1 0-1,0 1 1,0-1 0,0 0-1,0 0 1,1 0 0,-1 0-1,0 0 1,0 0-1,0 0 1,0 0 0,1 1-1,-1-1 1,0 0 0,0 0-1,0 0 1,0 0 0,0 1-1,6 6 465,-4-1-339,0-1-1,-1 1 1,0-1 0,0 1 0,0 0 0,0 6-1,0 2-40,8 95 293,-4-35-376,21 109 0,-21-162-180,-2-4-652,2 0 1,-1 0-1,9 18 1,-12-34 60,4 8-971,1-6-4660,5-3 1392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6016,'1'-1'256,"0"0"0,0 0 1,0 0-1,-1-1 0,1 1 1,0 0-1,-1 0 0,1-1 0,-1 1 1,0 0-1,1 0 0,-1-2 1,6-12 1157,-3 8-631,1 0 0,-1-1 0,-1 1 0,3-13 0,-3 13-130,0 0 0,0 0-1,1 0 1,4-9 0,-6 16-593,-1 0-1,0 0 1,0 0 0,0 0 0,0 0 0,1 0 0,-1 0 0,0 0-1,0 0 1,0 0 0,1 0 0,-1 0 0,0 0 0,0 0 0,0 0-1,0 0 1,1 1 0,-1-1 0,0 0 0,0 0 0,0 0-1,0 0 1,1 0 0,-1 0 0,0 0 0,0 1 0,0-1 0,0 0-1,0 0 1,0 0 0,0 0 0,0 1 0,0-1 0,1 0 0,-1 0-1,1 3 89,0 0 0,0 0 0,0 0 0,0-1-1,0 1 1,0 0 0,-1 0 0,0 0-1,1 4 1,0 5 86,10 129 778,-6-65-886,20 106 0,10-38-140,22 122-345,-55-253-321,-1 0 0,0 0 0,-1-1 0,0 1 0,-4 22 0,0-22-1843,4-13 2452,0 0 0,0 1-1,0-1 1,0 0-1,0 0 1,0 0-1,0 1 1,-1-1-1,1 0 1,0 0-1,0 0 1,0 0-1,0 1 1,0-1 0,0 0-1,-1 0 1,1 0-1,0 0 1,0 0-1,0 0 1,0 1-1,-1-1 1,1 0-1,0 0 1,0 0-1,0 0 1,0 0-1,-1 0 1,1 0 0,0 0-1,0 0 1,0 0-1,-1 0 1,1 0-1,0 0 1,0 0-1,-1 0 1,1 0-1,0 0 1,0 0-1,0 0 1,0 0 0,-1 0-1,1 0 1,-5-15-4073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9728,'-18'12'3584,"18"0"-2784,13 5 640,1-14 127,4 1-511,7 1-32,11-2-256,5-3-32,17 0-384,17-3-64,11-2-64,-11 1-96,-8 1-96,-10-2-576,-7 1-288,-5 1-1472,-6-2-671,1-2-1953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1030 8448,'-9'-6'7710,"-14"-16"-4989,-2-4-2182,1-1 0,1-1-1,2-1 1,1-1 0,1-1-1,-22-51 1,8 5-228,-29-103 0,50 132-303,1-1 1,3 0-1,-4-74 1,12 110-18,0 0 0,0 0 0,1 1 0,1-1 0,0 0 0,8-23 1,-8 30 6,1 0 1,0 0-1,0 0 0,1 0 1,-1 1-1,1-1 1,0 1-1,1 0 1,-1 0-1,1 0 1,0 1-1,0 0 1,0 0-1,12-7 1,-7 7 25,0 0 1,0 0 0,0 1-1,1 0 1,-1 1 0,1 0-1,0 0 1,0 1 0,-1 1-1,1 0 1,0 0 0,0 1 0,15 3-1,6 4 35,0 0 0,0 2 0,34 16 0,6 3-264,129 74-1,-186-93-445,-1 0-1,-1 0 0,13 13 0,-20-17-100,0 1 0,-1-1 0,1 1 0,-2 0 0,1 0 0,-1 1 0,0-1 0,4 10 0,2 25-3760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 9984,'-2'-2'515,"0"0"0,1 0 0,-1 0-1,1 0 1,-1 0 0,1-1 0,0 1 0,-1-4 0,12 15 5788,11 3-4661,27 10-1315,20 3 468,12 4 86,-70-24-694,1 0 1,-1 1-1,1 0 1,17 14-1,-25-17-136,-1 0 0,1-1-1,0 1 1,-1 0 0,0 0 0,0 1-1,0-1 1,0 0 0,0 1 0,-1-1-1,1 1 1,-1-1 0,0 1-1,0 0 1,-1 0 0,1-1 0,-1 1-1,1 0 1,-1 0 0,0 0 0,-2 7-1,-1 3 21,0 1 0,-2-1 0,1 0 0,-10 18 0,3-5 42,6-17-51,-27 83 298,29-83-340,0 1 1,1 0-1,1 0 1,0 0-1,0 0 1,2 20-1,-1-27-9,1-1 0,0 1 0,0-1 0,0 1 0,0-1 0,0 1 0,1-1-1,0 0 1,-1 1 0,1-1 0,0 0 0,1 0 0,-1 0 0,0-1 0,1 1-1,-1-1 1,1 1 0,0-1 0,0 0 0,0 0 0,0 0 0,1 0-1,-1-1 1,5 3 0,7 0 39,-1 0 0,0-1 0,1-1 0,25 1 0,-27-2-38,104 4-170,-39-7-3812,-49-2 13,5-6-2160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9728,'-22'0'3205,"22"0"-3151,-1-1 1,1 1-1,0 0 1,0 0-1,-1 0 0,1 0 1,0 0-1,0 0 0,-1 0 1,1 0-1,0-1 1,0 1-1,0 0 0,-1 0 1,1 0-1,0 0 1,0-1-1,0 1 0,0 0 1,0 0-1,-1 0 1,1-1-1,0 1 0,0 0 1,0 0-1,0-1 1,0 1-1,0 0 0,0 0 1,0-1-1,0 1 1,0 0-1,0 0 0,0-1 1,2-1 3897,22-5-2939,0 2 0,43-4 1,-41 7-700,0-1-436,1 1-1,-1 2 0,50 5 1,-72-5-182,-1 0 0,1 1 1,-1 0-1,0 0 1,7 3-1,-10-4 132,1 0 1,0 1-1,-1-1 0,1 1 1,0-1-1,-1 1 0,1-1 1,-1 1-1,1 0 0,-1-1 1,1 1-1,-1 0 0,1-1 1,-1 1-1,0 0 0,1 0 1,-1-1-1,0 1 1,0 0-1,0 0 0,0 0 1,1-1-1,-1 1 0,0 0 1,0 0-1,0 0 0,-1-1 1,1 3-1,-4 12-4505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8960,'-21'31'3424,"16"-19"-2656,5 8 544,5-16 128,4 4-417,7-4-95,7-4-480,8-4-192,-4 1-160,0-2-96,0 5 32,-6 5-1728,2 2-703,4-2-2241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49 6400,'2'-2'141,"1"0"737,-1 0-1,1-1 1,-1 1-1,1-1 1,-1 0-1,2-4 1,-3 7-710,-1-1 0,0 1 0,0-1 0,1 1 0,-1 0 0,0-1 0,0 1 0,0-1 0,0 1 0,0-1 0,0 1 0,0-1 0,0 1 0,0-1 0,0 1 0,0-1 0,0 1 0,0-1 0,-1 1 0,1-1 0,0 0 0,-1 0-50,0 1-1,1-1 1,-1 0-1,0 0 1,0 1-1,1-1 1,-1 1 0,0-1-1,0 1 1,0-1-1,0 1 1,0-1-1,0 1 1,0 0-1,-1-1 1,-6 0 260,-1-1 0,1 2 0,0-1 0,-1 1 0,1 0 0,-1 1 0,1-1 0,-15 5 0,-2 1 267,-37 15 1,42-13-415,-1 1-1,1 1 1,1 0 0,0 2 0,-24 18 0,36-24-184,0 0 0,0 0 1,0 1-1,1 0 1,0 0-1,0 1 1,1 0-1,0 0 1,1 0-1,-1 0 1,1 1-1,1-1 1,0 1-1,0 0 0,-1 11 1,3-15-17,1 1 1,-1-1-1,2 0 0,-1 1 1,0-1-1,1 0 0,0 0 1,0 1-1,1-1 0,-1 0 1,1 0-1,0 0 0,1 0 1,-1-1-1,1 1 0,0-1 1,0 1-1,0-1 0,1 0 1,-1 0-1,8 6 1,2 0 52,0-1 0,0 0 0,1-1 0,1 0 0,28 10 1,-3-3-7,0-1 0,1-3 1,0-1-1,60 5 1,-65-12-1007,64-3-1,-68-3-1137,-1-1-1,39-10 1,-29 2-3475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7552,'27'-29'9130,"-27"29"-9085,1 0 0,-1 0 0,0 0 1,0 0-1,1 0 0,-1 0 0,0 0 0,1 0 0,-1 0 0,0 0 0,1 0 0,-1 0 0,0 0 0,1 0 0,-1 0 1,0 0-1,1 0 0,-1 0 0,0 0 0,1 0 0,-1 1 0,0-1 0,1 0 0,-1 0 0,0 0 0,0 0 1,1 1-1,-1-1 0,0 0 0,0 0 0,1 1 0,-1-1 0,9 11 584,-1 7-285,-1 0-1,-1 0 1,-1 1-1,7 34 1,2 82-297,-6-38 28,-3 9-1657,-5-104 1442,0-2-12,0 1-1,0-1 1,0 1 0,0-1 0,0 1 0,0-1-1,0 1 1,0-1 0,0 1 0,0-1 0,0 1-1,0-1 1,-1 1 0,1-1 0,0 1 0,0-1-1,0 1 1,-1-1 0,1 0 0,0 1 0,-1-1-1,1 1 1,0-1 0,-1 0 0,0 1 0,-3 0-4120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0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8832,'-2'0'526,"-17"-9"1676,18 9-1927,1-1-1,-1 1 0,0-1 0,1 0 1,-1 1-1,0-1 0,1 0 0,-1 1 1,0-1-1,1 0 0,-1 0 0,1 1 1,0-1-1,-1 0 0,1 0 1,0 0-1,-1 0 0,1 0 0,0 0 1,0 1-1,0-3 0,1 2-136,-1 0 0,1 0-1,0 0 1,0 0 0,1 0 0,-1 0 0,0 0-1,0 0 1,0 1 0,1-1 0,1 0-1,12-5 297,1 0-1,-1 2 0,33-6 0,50 0 32,-95 10-444,119-5 738,-96 5-351,-1 2 1,44 8-1,-65-9-308,-1-1 1,1 1-1,-1 0 1,1 0-1,-1 1 1,0-1-1,1 1 1,4 3-1,-7-4-66,0 0 0,0 0-1,-1 0 1,1 0 0,0 0-1,-1 0 1,1 0 0,-1 0-1,1 0 1,-1 0 0,1 0-1,-1 0 1,0 0 0,0 1-1,1-1 1,-1 0 0,0 0-1,0 0 1,0 0 0,0 1-1,-1-1 1,1 0 0,0 0-1,0 0 1,-1 0 0,1 0 0,0 1-1,-1-1 1,0 1 0,-3 6 61,0 0 0,0 0 0,-1-1 0,0 1 0,-7 7 0,-87 85-21,64-67-84,-48 57 0,43-34-9,37-51 5,-1 1 0,1 1 1,1-1-1,-1 0 0,1 1 1,0-1-1,-2 13 1,4-17 14,0 0 1,0 0-1,0 0 1,0 0-1,0 0 1,0 0 0,1 0-1,-1 0 1,1 0-1,0 0 1,-1 0 0,1 0-1,0 0 1,0 0-1,0 0 1,0-1 0,1 1-1,-1 0 1,3 2-1,2 1-4,0-1 0,0 0 1,0 0-1,9 4 0,-1 0-14,25 13 22,-20-11 15,0 1 0,-1 0 0,28 23 0,-26-15-6,-1 1 1,-1 0-1,-1 1 0,-1 1 1,0 1-1,12 25 1,-13-17 67,-1 0 0,-1 1 0,-2 1 1,10 45-1,-20-72 14,1 0-1,-2 0 1,1-1 0,-1 1-1,0 0 1,0 0 0,-1 7-1,0-10-55,1-1 0,-1 1 0,0-1 0,0 1 0,0-1-1,0 1 1,-1-1 0,1 0 0,-1 0 0,1 0 0,-1 1-1,0-2 1,0 1 0,0 0 0,0 0 0,0 0 0,-4 2-1,-6 2 16,0 0-1,0-1 1,0 0-1,-18 4 0,-56 9 128,51-11-161,-24 3-403,-1-3 0,-82 0 0,130-7-166,8-1 23,-1 1-1,1 0 1,-1 0 0,1 0 0,-1 1 0,1-1-1,-1 1 1,1 0 0,0 1 0,-7 1-1,11-2 432,0-1-1,0 0 0,0 0 0,0 0 0,0 0 0,0 0 1,-1 0-1,1 0 0,0 1 0,0-1 0,0 0 0,0 0 1,0 0-1,0 0 0,0 0 0,0 0 0,0 1 0,0-1 1,0 0-1,0 0 0,0 0 0,0 0 0,0 1 1,0-1-1,0 0 0,0 0 0,0 0 0,0 0 0,0 0 1,0 1-1,0-1 0,0 0 0,0 0 0,0 0 0,0 0 1,0 1-1,0-1 0,0 0 0,0 0 0,1 0 0,6 11-5280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6400,'3'-17'2039,"-2"9"-1307,1 1-1,-1 0 1,5-10-1,5-20 3514,-10 36-3599,-1 2-459,1 1 1,-1-1 0,1 1-1,-1-1 1,1 0 0,0 1-1,-1-1 1,1 0 0,2 3-1,3 5 214,2 14 54,-1 0 0,-1 0 0,-1 1 0,3 26-1,1 98-226,-8-141-213,14 177-53,-3-107-2964,-11-69-2573,-2-14-418,-3-6 2047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8960,'-9'5'3424,"18"-2"-2656,18 1 416,-11-4-32,11 0-320,9 5-97,10-5-351,2 0-160,6 0-128,4 0-160,4 0 32,-4 0 32,-8 3 64,-7-3-1439,-2 4-577,-5 1-2560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 9216,'-5'-6'1385,"1"2"-15,1 0 0,-1 1-1,0 0 1,-7-6 0,10 9-1304,1 0 0,-1 1 0,1-1-1,-1 0 1,1 0 0,-1 1 0,1-1 0,-1 0 0,1 1 0,-1-1-1,1 0 1,0 1 0,-1-1 0,1 0 0,-1 1 0,1-1-1,0 1 1,0-1 0,-1 1 0,1-1 0,0 1 0,-1 0-1,-5 16 255,5-12-170,-12 40 177,2 2 0,-10 93 0,12 94 185,9-196-501,2 1 0,2-1-1,1 0 1,2 0 0,11 37-1,21 44-754,-31-99-385,1-2 1,0 1-1,24 32 1,-30-47 643,-1-1-1,1 1 1,1-1 0,-1 0-1,4 3 1,16 4-3536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10112,'-14'7'3776,"19"-2"-2944,13 7 192,0-9-65,9 1-255,13-1-32,8 2-96,6 2 32,0-2-320,-1-1-160,-4-1-32,-8 2-64,-5-1-32,-2-4-1472,-2 0-671,-5-4-1953,9-4-1760,-5-4 2176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9216,'-3'-3'1046,"2"2"-874,0 1 0,1 0 0,-1-1 0,0 1 0,1-1 0,-1 0 0,1 1 0,-1-1 0,0 1 0,1-1 0,0 0 0,-1 0 0,1 1 0,-1-1 0,1 0 0,0 0 0,-1 1 0,1-2 0,6 2 1540,15 6-684,0 0 0,0 2 0,38 19 0,-51-22-797,0 0 0,0 1 0,-1 0 0,0 0-1,0 0 1,8 11 0,28 42 836,-33-44-769,6 8 200,-1 1-1,-1 1 1,-1 0-1,-1 1 1,-2 0-1,10 34 1,-17-47-351,0-1 1,-1 1-1,0 0 0,-1 0 1,0 0-1,-1 0 0,-3 20 1,2-27-124,-4 21 48,2 0-1,0 1 0,2 43 1,2-63-87,0-1 0,0 1 0,0 0 0,1-1 0,0 0 0,0 1 0,1-1 0,0 0 1,0 0-1,1-1 0,0 1 0,0-1 0,1 0 0,-1 0 0,1 0 0,1 0 0,-1-1 0,7 5 0,-9-8-153,-1 0-1,1 0 0,0-1 1,0 1-1,-1-1 1,1 1-1,0-1 0,1 0 1,-1-1-1,0 1 1,0 0-1,0-1 0,0 0 1,5 0-1,-4 0-392,0-1 1,0 1-1,0-1 0,0-1 0,0 1 0,0 0 0,0-1 0,0 0 1,-1 0-1,7-4 0,8-6-2863,4 0-1237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11776,'0'-1'899,"1"1"-779,-1-1-1,0 1 0,0 0 1,1 0-1,-1-1 1,0 1-1,1 0 1,-1 0-1,0-1 0,1 1 1,-1 0-1,0 0 1,1 0-1,-1 0 1,0 0-1,1 0 0,-1 0 1,1 0-1,-1 0 1,0 0-1,1 0 1,-1 0-1,1 0 0,-1 0 1,0 0-1,1 0 1,-1 0-1,0 0 1,1 0-1,-1 0 0,0 1 1,1-1-1,-1 0 1,0 0-1,1 1 1,-1-1-1,0 0 0,1 1 1,5 3 318,22 12 2014,-24-15-2212,4 3 360,1 1 0,-1 0 0,12 8 0,-14-8-388,5 3 208,0 2-1,0-1 1,-1 1-1,12 15 1,4 14-67,-1 0 0,-2 1 1,24 58-1,-35-69-307,-2 0-1,0 1 1,-2 0 0,-1 0-1,-2 1 1,3 54 0,-6-27-99,-3 0 0,-17 108 0,10-120-2210,-3 0-1,-18 49 1,21-75-956,-17 33 1,11-28-1150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9728,'-36'-5'3584,"32"5"-2784,-5 0 352,9 0-64,0 0-321,13 0 1,10-4-224,11 1 0,2-2-320,-4 1-128,17 1-64,13 3-32,-22 0 0,-8 0-704,-5 7-320,-2 10-2111,-11 2-833,-5-4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7680,'-9'9'2880,"18"-9"-2240,9 3 608,-5-3 96,5-3-160,0 3 32,14-5-545,-7 1-159,11 1-320,-4-2-192,4 5-32,3 5-384,-12-2-224,-5 1-1055,1 1-513,-5-2-1824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9088,'0'-4'833,"0"-1"0,1 0 0,0 1 0,0 0 0,0-1 0,1 1 1,-1 0-1,1-1 0,0 1 0,0 0 0,1 0 0,-1 0 0,4-4 0,4 23 1557,-9-10-2224,1 0 1,-2 0 0,1 0-1,0-1 1,-1 1 0,0 0-1,-1 9 1,-6 96 625,-3 285-11,67 96 302,-53-472-1515,12 76-5,-13-64-2624,-2 1-3457,-2-29 1825,-3-9 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8576,'18'4'3232,"-1"-4"-2496,14 0 416,-13 0 0,5 0-256,4-4-65,4-1-383,4 2-192,5-1-160,1 4-96,-5 0 32,-6 0-192,-3 4-32,-9-1-1471,-5 2-577,1 2-1952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1136 7040,'0'1'177,"0"0"0,1 1 0,-1-1 0,1 0 0,-1 1 0,1-1 0,-1 0 1,1 0-1,0 1 0,-1-1 0,1 0 0,0 0 0,0 0 0,0 0 0,0 0 0,0 0 0,0 0 0,0-1 1,0 1-1,1 0 0,-1-1 0,0 1 0,0 0 0,1-1 0,-1 1 0,0-1 0,0 0 0,1 1 0,-1-1 1,1 0-1,-1 0 0,0 0 0,2 0 0,-1 0 751,-2 0 165,-2-3 694,-23-13 198,18 12-1619,1 0 1,-1 0-1,-6-6 0,1-1-188,0-1 0,1 0-1,1-1 1,0-1-1,0 1 1,1-2 0,1 1-1,1-1 1,-9-24-1,-2-11-157,2-1-1,2 0 1,3-1 0,2-1-1,2 1 1,3-1-1,2-1 1,8-94-1,-3 122-23,1-1 0,1 1 0,2 0-1,1 0 1,20-47 0,-19 56-6,-1 1 0,2 1-1,0-1 1,1 1 0,0 1-1,1 0 1,1 1 0,0 0 0,21-15-1,-28 24 23,0 0 1,0 0-1,1 0 0,0 1 0,-1 0 0,1 0 0,0 1 0,1 0 0,-1 0 0,0 1 0,1 0 0,11-1 1,-14 2 6,1 1 0,0 0 0,0 0 1,-1 0-1,1 0 0,0 1 1,-1 0-1,0 0 0,1 1 1,-1-1-1,0 1 0,0 0 0,0 1 1,-1-1-1,1 1 0,5 6 1,-1 0-7,-1 0 1,0 0 0,-1 1-1,10 17 1,18 50-607,-17-36-989,27 65-12050,-27-71 9334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2 353 7808,'-1'-21'1344,"0"-1"1,2 0-1,0 1 0,1-1 1,6-23-1,-1 0 600,-1 7-721,-1 5 1379,2-49 0,-7 82-2580,0 0 0,0 0 0,0 0 0,1-1 1,-1 1-1,0 0 0,0 0 0,0 0 1,0 0-1,0 0 0,0 0 0,1 0 0,-1 0 1,0 0-1,0 0 0,0 0 0,0 0 1,0 0-1,1 0 0,-1 0 0,0 0 0,0 0 1,0 0-1,0 0 0,0 0 0,0 0 1,1 0-1,-1 0 0,0 0 0,0 0 0,0 0 1,0 0-1,0 0 0,0 1 0,1-1 1,-1 0-1,0 0 0,0 0 0,0 0 0,0 0 1,0 0-1,2 2 42,0 0 0,-1 0 1,1 0-1,-1 0 0,1 0 0,-1 0 1,0 0-1,0 0 0,0 1 0,0-1 0,1 4 1,5 31 357,-4-24-271,5 50 444,0 117 0,3 34-372,-9-200-216,1 0 1,0 1-1,1-1 0,0-1 1,1 1-1,1-1 0,11 20 1,-17-32-27,1 0 0,-1 0 1,1 0-1,0 0 0,-1 0 0,1 0 1,0-1-1,0 1 0,-1 0 0,1 0 1,0-1-1,0 1 0,0 0 0,0-1 1,0 1-1,0-1 0,0 1 0,0-1 1,0 0-1,1 1 0,-1-1-78,0-1 0,-1 1 0,1 0 0,-1 0 0,1-1-1,-1 1 1,1-1 0,-1 1 0,1 0 0,-1-1 0,1 1 0,-1-1 0,0 1-1,1-1 1,-1 1 0,0-1 0,1 1 0,-1-1 0,0 0 0,0 1 0,1-1-1,-1 1 1,0-1 0,0 0 0,0 1 0,0-1 0,0 0 0,0 1 0,0-1-1,0 0 1,0 1 0,0-1 0,0 0 0,0-26-6612,3 15 1216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10496,'0'-3'453,"-1"-11"5702,-2 11-3049,-2 8-1946,2-1-1013,1 0-1,0 0 1,0 0-1,0 0 1,0 1-1,1-1 1,-1 0-1,1 1 1,0-1-1,1 1 1,-1-1 0,1 6-1,0-8-127,0 1 0,0-1 0,0 1 0,0-1 0,1 0 0,-1 1 0,1-1 0,-1 0 0,1 1 0,0-1-1,0 0 1,0 0 0,0 0 0,1 0 0,-1 0 0,0 0 0,1 0 0,0 0 0,-1 0 0,1-1 0,0 1 0,0-1 0,0 1 0,2 1 0,1-2 29,-1 1-1,1-1 1,0 1 0,-1-1 0,1-1 0,0 1 0,0-1 0,-1 1 0,1-1 0,9-2 0,-13 2-19,1 0 1,-1 0-1,1 0 1,-1-1-1,1 1 1,-1-1-1,0 1 1,1-1-1,-1 0 1,0 1-1,1-1 1,-1 0-1,0 0 1,0 0-1,0 0 1,0 0-1,0 0 1,0 0-1,0 0 1,0 0-1,0-1 1,0 1-1,0 0 0,-1-1 1,1 1-1,-1 0 1,1-1-1,-1 1 1,1-1-1,-1 1 1,0 0-1,0-1 1,0 1-1,0-1 1,0 1-1,0-1 1,0 1-1,0-1 1,-1-1-1,0 0 21,0 0 0,-1 0 0,1 0 0,0 0 0,-1 0 0,0 1 0,0-1 0,0 1 0,0-1 1,-3-2-1,0 0-14,0 1 0,0 0 0,0 0 0,-7-4 0,10 7-25,0 0-1,0 0 1,0 1 0,0-1 0,0 0-1,0 1 1,-1-1 0,1 1-1,0 0 1,0 0 0,0 0 0,-1 0-1,1 0 1,0 0 0,0 1-1,0-1 1,-1 1 0,1-1 0,0 1-1,0 0 1,0 0 0,0 0 0,0 0-1,0 0 1,0 0 0,1 1-1,-1-1 1,0 1 0,1-1 0,-1 1-1,1-1 1,-1 1 0,1 0 0,-2 2-1,2-1-3,-1-1 0,1 1 0,-1-1 0,1 1-1,0 0 1,0-1 0,0 1 0,1 0 0,-1 0 0,1 0-1,-1 0 1,1-1 0,0 1 0,0 0 0,0 0 0,0 0-1,1 0 1,-1 0 0,1 0 0,0-1 0,0 1 0,0 0-1,0 0 1,0-1 0,0 1 0,3 2 0,-2-2 10,1-1-1,-1 0 1,1 0 0,-1 0-1,1 0 1,0 0 0,-1-1-1,1 1 1,0-1 0,0 0-1,1 0 1,-1 0 0,0 0-1,0 0 1,0-1 0,0 1-1,1-1 1,-1 0 0,5-1-1,-6 1 26,1 0-1,0 0 0,-1 0 1,1-1-1,-1 0 0,1 1 0,-1-1 1,1 0-1,-1 0 0,0 0 0,1 0 1,-1-1-1,0 1 0,0-1 0,0 1 1,0-1-1,0 0 0,0 0 1,0 0-1,-1 0 0,1 0 0,-1 0 1,1 0-1,1-4 0,-3 5-11,1-1 0,-1 0 0,0 1 0,0-1-1,0 0 1,0 1 0,0-1 0,0 0 0,0 1 0,0-1 0,-1 0 0,1 1-1,-1-1 1,1 1 0,-1-1 0,0 1 0,1-1 0,-1 1 0,-1-3-1,-3-2 32,0 0-1,-10-11 1,7 9-51,6 6-4,0 0 0,0 0 0,0 0 0,0 0 0,0 0 0,-1 1 0,1-1 0,-1 1 0,1 0 0,-1 0 0,1 0 0,-1 0 0,0 0 0,1 0 0,-5 0 0,6 1-8,0 0 0,-1 0 0,1 0 0,-1 1 0,1-1 1,-1 0-1,1 1 0,0-1 0,-1 1 0,1-1 0,0 1 0,-1 0 1,1-1-1,0 1 0,0 0 0,0 0 0,0 0 0,0 0 0,0 0 0,0 0 1,0 0-1,0 0 0,0 1 0,0-1 0,1 0 0,-1 0 0,1 1 0,-1-1 1,1 0-1,-1 3 0,0-1-2,0-1 0,1 1 0,-1-1 0,1 1 1,-1 0-1,1-1 0,0 1 0,0-1 0,0 1 0,1-1 1,-1 1-1,1 0 0,-1-1 0,1 0 0,0 1 0,0-1 1,0 1-1,2 2 0,1 1-69,1 0-1,-1 0 1,2 0 0,9 8 0,-1-1-614,-13-12-763,7-5-3686,0-1 1573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1115 10368,'4'-24'5983,"-3"22"-5680,0 0 0,0 0 0,-1 0 0,1 0 0,-1-1-1,0 1 1,1 0 0,-1 0 0,0 0 0,0 0 0,-1 0 0,1 0 0,0-1 0,-1 1-1,1 0 1,-1 0 0,0 0 0,-1-3 0,-5-5 578,0 0-1,0 1 1,-15-13-1,-10-15-77,14 11-557,1 0-1,2-1 1,1-1-1,1-1 1,1 0-1,2-1 0,-10-41 1,9 17-140,2 0 1,3-1-1,1-71 0,5 101-104,1-1 0,1 1 0,1 0 0,2 0 0,0 0 0,14-37 0,-14 50-13,0 1 0,0-1 1,2 1-1,-1 1 0,1-1 0,1 1 0,-1 0 0,2 1 0,0 0 0,0 0 1,0 1-1,1 0 0,0 0 0,22-11 0,-20 13 2,1 1-1,-1 0 0,1 1 1,0 0-1,0 1 1,0 0-1,0 1 0,1 1 1,-1 0-1,0 1 1,1 0-1,-1 1 0,1 0 1,21 6-1,-15-2 3,107 25-1687,-127-29 1672,16 2-1248,29 9 0,-41-10 861,0-1 1,-1 1-1,1-1 1,0 1-1,-1 0 0,0 1 1,0-1-1,0 0 0,0 1 1,0 0-1,0-1 1,0 1-1,3 6 0,-2-1-1503,-1 1-1,0-1 1,0 1-1,-1 0 0,2 13 1,-4-21 1766,5 40-4248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12928,'-15'5'4085,"13"-4"-1579,10-3-1236,54-17 1070,-42 11-1826,1 2 0,0 0 0,0 1 0,29-2 0,-45 6-433,0 1 1,1 0 0,-1 0-1,0 1 1,0 0 0,1 0-1,-1 0 1,0 0 0,0 1 0,0 0-1,-1 0 1,1 0 0,0 1-1,-1-1 1,1 1 0,-1 0 0,0 1-1,0-1 1,0 1 0,0-1-1,-1 1 1,6 8 0,-3-3 42,-1 1 0,1 0 0,-2 1 0,1-1 0,-1 1 0,-1 0 0,0 0 0,-1 0 0,2 17 0,-2-6 35,-2 0 1,0 0-1,-7 42 0,7-61-158,-2 7-1,0 0 0,2 0 0,-1 19 0,2-26 3,-1 0 1,1-1 0,-1 1 0,1-1-1,0 1 1,-1 0 0,2-1-1,-1 1 1,0-1 0,0 0-1,1 1 1,-1-1 0,1 0 0,0 0-1,-1 0 1,1 0 0,0 0-1,0-1 1,4 4 0,3 0 6,0-1 0,1 0 0,-1 0 0,1 0 1,0-1-1,0-1 0,0 0 0,11 1 0,85 1-17,-82-4-72,-2 0-909,28-5 1,-38 3-2847,23-7 1,-17 2-2236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28 112 11392,'-26'-23'6725,"26"23"-6604,0-1 1,-1 1 0,1 0-1,0-1 1,0 1 0,0 0-1,0-1 1,0 1 0,0 0 0,0-1-1,0 1 1,0 0 0,0-1-1,0 1 1,0 0 0,0-1-1,0 1 1,0 0 0,0-1-1,0 1 1,1 0 0,-1-1-1,0 1 1,0 0 0,0-1-1,0 1 1,1 0 0,-1 0-1,0-1 1,0 1 0,1 0-1,-1-1 1,10-8 877,-9 8-573,8-6-36,0 1 1,0 0 0,1 0-1,-1 1 1,1 1-1,0-1 1,19-4 0,-7 3-253,0 2 1,40-4 0,-32 7-139,-1 0 0,0 2 0,0 2 0,54 10 0,-74-11-644,1 1 1,0 1 0,17 8-1,-23-10 90,-1 0 0,0 0-1,0 1 1,0-1 0,0 1-1,3 2 1,-5-3 70,0-1 0,0 0 0,0 1 1,0-1-1,0 1 0,-1-1 0,1 1 0,0 0 0,-1-1 1,1 1-1,-1 0 0,0-1 0,1 1 0,-1 2 0,0-2-45,-1-1 0,1 1 0,0-1 0,-1 1 0,1-1 0,-1 1 0,0-1 0,1 1 0,-2 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13440,'-9'15'5087,"27"-10"-3967,23-5 192,-14 0-128,16-5-672,11 2-32,0-1-288,-1-1-64,-4 2-64,-8-1-480,-10-1-128,-8 2-1120,-7-1-448,7-4-3647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32 153 6784,'-3'-4'483,"1"-1"1,0 1-1,1-1 1,-1 1-1,1-1 1,0 1-1,-1-8 1,-3-12 3712,-8 1 379,24 18-3545,23-6-119,65-11 1,-68 16-645,8-1 84,1 2-1,62-2 1,-77 8-162,0 0 0,0 2 0,0 1 1,0 0-1,27 10 0,-44-12-88,-1 1 1,0-1-1,0 1 0,0 1 1,0-1-1,-1 1 0,1 0 1,-1 1-1,11 9 0,-16-13-72,1 1 0,-1-1 0,0 0 0,-1 1-1,1-1 1,0 1 0,0 0 0,-1-1 0,1 1 0,0-1 0,-1 1-1,0 0 1,1 0 0,-1-1 0,0 1 0,0 0 0,0 0 0,0-1-1,0 1 1,-1 0 0,1-1 0,0 1 0,-1 0 0,1-1 0,-1 1-1,-1 2 1,-2 3 30,0 0-1,-1 0 1,1-1-1,-10 10 1,9-11-32,-16 18-5,-31 24 0,-9 9 8,52-47-39,0 1 1,1 0 0,0 0-1,-8 16 1,14-22 3,0 0 1,0 0 0,0 0-1,0 1 1,1-1 0,0 1-1,0-1 1,0 1-1,0-1 1,1 1 0,0-1-1,0 1 1,0 0 0,0-1-1,1 1 1,0-1-1,0 1 1,0-1 0,0 1-1,1-1 1,0 1-1,0-1 1,0 0 0,0 0-1,1 0 1,-1 0 0,6 6-1,2 0 5,-1 0 0,2 0 0,12 9 0,80 55 0,60 51 0,-139-104 128,32 38-1,-49-50-74,0 0 0,0 1-1,-1 0 1,0 0 0,0 0 0,-2 0 0,7 20-1,-10-29-35,-1 0 0,0 1 0,0-1 0,0 0 0,0 1 0,0-1 0,0 0-1,0 0 1,-1 1 0,1-1 0,0 0 0,-1 0 0,1 1 0,-1-1-1,1 0 1,-1 0 0,0 0 0,1 0 0,-1 0 0,0 0 0,0 0-1,0 0 1,0 0 0,1 0 0,-1 0 0,-1 0 0,1-1 0,0 1 0,0 0-1,-2 0 1,-4 2-5,0 1-1,-1-1 0,-14 3 0,16-4-3,-106 24-698,-183 19-1,285-44 270,-17 2-776,26-2 997,-1-1 0,1 0 0,-1 1 0,1-1 1,0 1-1,-1-1 0,1 1 0,0 0 0,-1 0 1,1-1-1,0 1 0,0 0 0,-2 2 0,3-3 118,-1 1-1,1-1 1,0 0 0,0 0-1,0 0 1,0 1-1,0-1 1,0 0 0,0 0-1,0 1 1,0-1-1,0 0 1,0 0-1,0 1 1,0-1 0,0 0-1,0 0 1,0 1-1,0-1 1,0 0-1,0 0 1,0 1 0,0-1-1,0 0 1,0 0-1,0 1 1,0-1 0,1 0-1,-1 0 1,0 0-1,0 1 1,0-1-1,0 0 1,1 0 0,-1 0-1,0 0 1,0 1-1,0-1 1,1 0-1,-1 0 1,0 0 0,0 0-1,1 0 1,-1 0-1,0 0 1,0 0 0,1 0-1,-1 0 1,14 3-2578,7-2-1873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91 11136,'-3'-18'1691,"-1"3"310,2 0 1,-2-23-1,4 38-1963,0 0 0,0 0 0,-1 0 0,1 1 0,0-1 0,0 0 0,0 0 0,0 0 0,0 0 0,-1 0 0,1 0 0,0 0 0,0 1 0,0-1 0,0 0 0,-1 0 0,1 0 0,0 0 0,0 0 0,0 0 0,-1 0 0,1 0 0,0 0 0,0 0 0,0 0 0,-1 0 0,1 0 0,0 0 0,0 0 0,0 0 0,0 0 0,-1 0 0,1-1 0,0 1 0,0 0-1,0 0 1,0 0 0,-1 0 0,1 0 0,0 0 0,0 0 0,0-1 0,0 1 0,0 0 0,0 0 0,-1 0 0,1 0 0,0-1 0,0 1 0,0 0 0,0 0 0,0 0 0,0 0 0,0-1 0,0 1 0,0 0 0,0 0 0,0 0 0,0-1 0,0 1 0,0 0 0,0 0 0,0 0 0,0-1 0,0 1 0,0 0 0,0 0 0,-12 15 633,1 9-526,0 2 1,1-1-1,-10 44 0,12-42-65,-14 57 104,-15 110 0,31-145-196,2 1 0,2-1 0,9 86 0,-3-109 14,1 0 0,1-1 0,1 0 0,1 0 0,1 0 0,2-1 0,0 0 0,29 43 0,-21-41-203,1 0-1,2-1 1,0-1-1,2-1 1,0-2-1,47 33 1,-61-47-401,0-1 0,0 0 0,22 9 0,-27-14 159,0 1 1,0-1 0,0 0-1,1 0 1,-1-1-1,0 1 1,0-1 0,0 0-1,1-1 1,-1 1-1,7-3 1,24-7-4011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9344,'-22'8'3520,"31"-1"-2752,9 10 416,0-10 64,13 1-193,8 1 97,6-2-512,5-2-192,7-2-288,11-3-128,-1 0 0,-1-3-32,-7-2 0,-11 1-1344,-8-4-543,-8 1-449,-10-5-128,-4 0-1312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7296,'-1'0'85,"1"1"0,0-1 0,0 0 0,-1 1 0,1-1 0,0 1 0,-1-1 0,1 0 0,0 1 0,0-1 0,0 1 0,-1-1 0,1 0 0,0 1 0,0-1 0,0 1 0,0-1 0,0 1 0,0-1 0,0 1 0,0-1 0,0 1 0,0-1 0,0 1 0,0-1 0,0 0 0,0 1 0,1-1 0,-1 1 0,0-1 0,0 1 0,0-1 0,1 0 0,-1 1 0,0-1 0,1 0 1,-1 1-1,2 0 146,1 0 1,-1-1-1,0 1 1,0-1-1,0 1 1,1-1 0,-1 0-1,0 0 1,3 0-1,158-9 5673,-54 1-4349,3-1-1869,-39-1-3551,-49 5 959,2 2-1222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7552,'8'-69'2448,"-8"66"-2295,0 1 0,0-1 0,1 1 0,-1-1 0,1 1-1,-1 0 1,1-1 0,0 1 0,0 0 0,0-1 0,0 1 0,0 0 0,3-3 0,-3 3 26,0 2-2,0-1 1,0 0 0,0 1-1,0-1 1,0 1 0,0-1-1,0 1 1,0 0-1,0-1 1,0 1 0,0 0-1,0 0 1,0-1 0,0 1-1,0 0 1,0 0 0,0 0-1,0 0 1,2 1 0,20 4 1154,0 6-652,-1 0 1,-1 1-1,0 1 0,30 25 1,1 0 349,-43-31-896,26 16 676,-1 2 0,47 45 1,-71-60-642,-1 0 1,-1 1-1,0-1 0,0 2 1,-1-1-1,0 1 1,-1 0-1,0 0 1,-1 1-1,-1 0 1,0 0-1,3 18 1,-5-10 3,0 0 1,-2 0-1,0 1 1,-1-1-1,-2 0 1,0 0-1,-1 0 1,-9 25-1,-2-1 18,-3 0-1,-36 67 1,43-93-167,1 1 0,1 0 0,-7 23 0,16-41-26,-1 0-1,1 0 1,0 0 0,-1-1 0,1 1-1,0 0 1,0 0 0,0 0 0,0 0 0,1 0-1,-1 0 1,0 0 0,1-1 0,0 1-1,-1 0 1,1 0 0,0 0 0,0-1-1,0 1 1,0-1 0,0 1 0,0 0 0,0-1-1,0 0 1,1 1 0,-1-1 0,1 0-1,-1 0 1,1 1 0,-1-1 0,1-1 0,0 1-1,2 1 1,5 2-3,1-1 0,-1 0 0,1 0-1,0-1 1,10 1 0,2-1-264,-1 0 0,1-2 0,0 0 1,38-6-1,-37 2-1566,-2-1 1,31-11-1,-44 13 545,-1-1-1,1 0 0,0 0 1,12-10-1,6-5-3503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11008,'1'-1'225,"0"0"0,1 0 0,-1 0 1,0 0-1,0 0 0,1 0 0,-1 0 1,0 1-1,1-1 0,-1 0 0,1 1 1,-1-1-1,1 1 0,-1-1 0,1 1 1,-1 0-1,1 0 0,-1 0 0,1 0 1,0 0-1,-1 0 0,1 0 0,-1 0 0,1 1 1,-1-1-1,1 0 0,-1 1 0,1-1 1,1 2-1,1 0 65,1 1 0,0-1 0,-1 1 0,1 1 0,-1-1 0,0 0 0,7 9 0,-1 0 286,-1 1 1,0 1 0,12 24 0,-7-13-68,39 62 1014,24 43-236,-65-108-1166,15 30 109,27 68 1,-39-77-158,-2 1 1,-2 1-1,-2 0 1,6 87 0,-15-94-75,-2 0 0,-1 0 0,-3 0 0,0-1 0,-14 40 0,0-15-1878,-3-1 0,-34 64 0,51-114 510,0 0 0,-1 0 0,0-1 1,-1 0-1,-11 12 0,1-6-2828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94 8320,'-34'-1'2757,"34"1"-2706,0 0 0,-1-1 0,1 1 0,-1 0 1,1 0-1,0 0 0,-1 0 0,1-1 0,0 1 0,-1 0 0,1 0 0,0 0 1,-1-1-1,1 1 0,0 0 0,0-1 0,-1 1 0,1 0 0,0-1 0,0 1 1,-1 0-1,1-1 0,0 1 0,0 0 0,0-1 0,0 1 0,0-1 0,0 1 0,0 0 1,-1-1-1,1 1 0,0-1 0,0 1 0,1 0 0,-1-1 0,0 1 0,0-1 1,0 0-1,6-12 2227,-3 10-1889,0 0 1,0 0-1,0 1 0,0 0 1,0-1-1,1 1 0,-1 0 1,1 1-1,3-2 0,39-12 952,-30 11-1045,9-3 40,1 2-1,-1 0 0,1 2 1,42 0-1,-29 4-469,-1 2 0,57 11 0,-82-11-1482,0 0 0,23 10 0,-17-5-3530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11392,'-9'12'4224,"22"-9"-3297,19 6 449,-10-9-32,14 0-416,8 0-64,5 0-352,5 0-160,-6 0-192,2-4-128,-1-1 64,-1 2-128,-3-1 0,-4-4-1248,-5-1-576,-2 2-895,2-1-289,-9 3-1408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99 10624,'-7'-1'1358,"-8"-2"3358,65-17 15,-17 12-4025,0 0 1,40-3-1,65 1-115,3-1-528,-96 7-384,13-2-2838,0-4-3537,-31 3 2174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470 218 6784,'21'-32'2835,"25"-31"-1,-24 35-781,-19 24-1729,0 0-1,0 0 1,-1-1-1,0 1 1,1 0 0,1-7-1,-4 9-225,1 1 0,-1-1 0,0 1 1,0-1-1,1 1 0,-1-1 0,0 1 0,-1-1 0,1 1 0,0-1 0,0 1 0,-1-1 1,1 1-1,-1 0 0,1-1 0,-1 1 0,1-1 0,-1 1 0,0 0 0,0 0 1,0-1-1,0 1 0,0 0 0,0 0 0,-2-2 0,-1 0 105,1 1 1,-1 0-1,0 0 0,0 0 1,0 0-1,0 0 0,0 1 1,-1 0-1,1 0 0,0 0 1,-1 0-1,1 1 0,-1-1 1,1 1-1,0 0 0,-1 1 1,1-1-1,-1 1 0,1 0 1,-6 2-1,-6 1 5,1 2 1,-1 0-1,2 1 1,-18 10-1,15-7-101,1 1 1,1 1-1,0 0 1,1 1 0,-22 25-1,-54 83 432,61-78-257,3 1 1,-39 87-1,53-101-179,2 0-1,1 0 0,1 1 1,1 0-1,-3 58 0,9-73-91,1 0-1,1 0 1,1 0 0,0 0-1,1 0 1,1 0 0,0 0-1,1-1 1,1 0 0,0 0-1,1 0 1,0-1 0,2 0-1,-1-1 1,16 18 0,-5-9-1,0-1 0,1-1 0,2-1 0,0 0 0,1-2 1,0-1-1,2-1 0,0-1 0,0-1 0,1-1 0,1-1 0,0-1 1,0-2-1,1-1 0,0-1 0,0-1 0,1-2 0,-1 0 0,34-3 0,-42 0 9,1-2 0,-1-1-1,0 0 1,20-7 0,-30 7-6,0 0 1,0-1 0,0-1-1,-1 1 1,0-1-1,0-1 1,0 0 0,-1 0-1,12-12 1,-17 15 0,0 0 0,0 0 0,0-1 0,-1 1 0,1-1 1,-1 0-1,0 1 0,0-1 0,-1 0 0,1 0 0,-1 0 0,0-1 0,0 1 1,0 0-1,-1 0 0,1-1 0,-1 1 0,0 0 0,0-1 0,-1 1 1,1 0-1,-2-7 0,-1 4 15,1 0 1,-1 0-1,0 0 0,-1 0 1,0 0-1,0 1 0,0 0 1,-1 0-1,0 0 0,0 0 1,-11-9-1,3 5-23,1 1 1,-2 0-1,1 0 0,-1 2 1,0-1-1,-1 2 1,0 0-1,0 1 0,0 0 1,-1 2-1,1-1 0,-20 0 1,16 3-25,0 0 1,1 2 0,-1 0-1,0 1 1,0 1 0,1 1-1,-1 0 1,1 2 0,-32 13-1,28-9-178,-37 25-1,49-28-84,1 0 0,0 0 0,0 1 0,1 0 0,-12 15 0,18-21 82,1 0 0,0 0 1,-1 0-1,1 0 1,0 0-1,0 0 1,0 0-1,1 0 1,-1 1-1,0-1 0,1 0 1,-1 1-1,1-1 1,0 0-1,0 1 1,0-1-1,0 0 1,0 1-1,1-1 1,0 5-1,0-6-55,0 1 1,0-1-1,0 0 1,0 1-1,0-1 0,0 0 1,0 0-1,0 0 0,0 0 1,1 0-1,-1 0 1,0 0-1,1 0 0,-1-1 1,1 1-1,-1 0 1,1-1-1,-1 1 0,1-1 1,-1 1-1,1-1 0,-1 0 1,1 0-1,0 0 1,-1 0-1,1 0 0,-1 0 1,1 0-1,0-1 0,2 0 1,30-7-4568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230 213 7808,'-1'-10'550,"0"0"60,0 0 0,1 0 0,0-1 0,3-15 0,-2 15-311,1-5 971,1 0 1,0 0-1,1 0 0,7-17 0,-5 51-38,-2 25-420,-2 0 1,-5 83-1,0-66-577,-26 416 507,-41-3-572,-30-87 598,82-333-736,17-52-32,1 1 1,-1 0-1,0-1 1,0 1-1,0 0 1,0-1-1,0 1 1,0-1-1,-1 0 1,0 2-1,1-3 0,1 1 0,0-1 0,0 0 0,-1 0 0,1 0 0,0 0 0,-1 0 0,1 1 0,0-1 0,-1 0 0,1 0 0,0 0 0,-1 0 0,1 0 0,0 0 0,-1 0 0,1 0 0,-1 0 0,1 0 0,0 0 0,-1 0 0,1-1 0,0 1 0,-1 0 0,1 0 0,0 0 0,0 0 0,-1-1 0,1 1 0,-1 0 0,0-2 1,-1 0 0,1-1 0,-1 1 0,1 0 0,0 0 0,0-1 0,0 1 0,0 0 0,0-1 0,0-4 0,-2-11 24,1 0 0,1 1 0,1-1 0,0 0 0,5-34 1,-3 41-17,60-423-58,-45 327 39,86-443-102,-85 473 70,44-119-1,-53 172 21,21-34 0,-24 48 12,0 0-1,1 1 1,0 0-1,1 0 1,13-11-1,-18 16 8,1 1 0,0 1 0,0-1-1,0 1 1,0-1 0,0 1 0,0 0-1,1 1 1,-1-1 0,0 1 0,1 0-1,0 0 1,-1 0 0,1 0 0,0 1-1,7 0 1,-6 1 6,1 0 0,-1 1 0,1 0 0,-1 0 0,0 0 0,1 1 0,-1-1 0,-1 1 0,1 1 0,9 6-1,-1 2 7,-1 0 0,0 1 0,0 0 0,-2 1 0,0 1 0,0 0-1,16 31 1,-8-4 47,-2 1-1,-1 0 0,-3 1 0,10 59 1,12 186 195,-29-156-245,-19 228-1,10-337-53,-24 201 219,18-168-883,-31 103 0,40-160 707,-5 14-698,-9 20 1,13-31 479,-1 0 1,0-1-1,1 1 0,-1 0 1,0-1-1,0 1 0,-1-1 1,1 0-1,0 0 1,-1 0-1,1 0 0,-5 3 1,6-5 65,0 1 0,0-1 0,0 1 0,-1-1 0,1 0 0,0 0 0,0 1 0,0-1 0,-1 0 0,1 0 0,0 0 0,0 0 0,-1 0 0,1 0 1,0-1-1,0 1 0,-1 0 0,1-1 0,0 1 0,-2-1 0,-1-2-791,0 0-1,-1 0 1,1-1 0,-6-6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8064,'-14'5'3072,"28"-2"-2400,4 9 384,0-3 0,9-6-512,18 1-128,21 1-256,19-2-128,4 9 0,-10 4-832,2 4-256,-1 11-2848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367 147 6528,'0'-5'468,"1"-1"0,1 1 1,-1 0-1,1 0 0,0 0 1,0 0-1,0 0 0,1 0 1,0 1-1,0-1 0,0 1 1,0 0-1,1 0 0,-1 0 1,7-5-1,-5 5 231,8-7 2175,-13 11-2854,0 0 0,0 0 0,0 0 0,0 0 0,0 0 0,1 0 0,-1 0 0,0 0 0,0 0-1,0 0 1,0 0 0,0 0 0,0 0 0,0 0 0,0 0 0,0 0 0,0 0 0,0 0-1,0 0 1,0 0 0,0 0 0,1 0 0,-1 0 0,0 0 0,0 0 0,0 1 0,0-1-1,0 0 1,0 0 0,0 0 0,0 0 0,0 0 0,0 0 0,0 0 0,0 0 0,0 0 0,0 0-1,0 0 1,0 0 0,0 0 0,0 0 0,0 0 0,0 1 0,0-1 0,0 0 0,0 0-1,0 0 1,0 0 0,0 0 0,0 0 0,0 0 0,0 0 0,0 0 0,0 0 0,0 0 0,0 0-1,0 0 1,-4 12 533,-38 74 840,9-22-1272,31-58-168,-122 237 281,51-126-1397,47-81-1127,-33 35-1,10-22-4583,30-30 3450</inkml:trace>
  <inkml:trace contextRef="#ctx0" brushRef="#br0" timeOffset="1">14 139 8448,'2'-25'1127,"-1"16"-717,-1 1 0,2 0 1,-1-1-1,1 1 1,0 0-1,7-15 1,-8 20-165,0 0 1,0 1 0,1-1 0,0 0-1,-1 1 1,1-1 0,0 1 0,0 0-1,0 0 1,1 0 0,-1 0 0,0 0 0,4-2-1,-4 3-105,0 0 0,0 1 0,0-1 0,0 0 0,1 1 0,-1-1 0,0 1 0,0 0 0,1 0 0,-1 0 0,0 0 0,1 0 0,-1 0 0,0 1 0,0-1 0,1 1 0,-1 0 0,4 1 0,0 1-59,0 1 1,0-1-1,0 1 1,0 0-1,-1 1 0,1-1 1,-1 1-1,0 0 1,-1 0-1,1 1 1,-1 0-1,0-1 1,-1 1-1,5 8 1,3 11-19,-1 0 1,10 34-1,-20-56-54,47 180 93,-29-103-1664,33 92 0,-32-132-871,3-10-1802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11904,'-57'8'4480,"57"-8"-3489,9 0-63,7 0-224,20 0-320,23 0 96,7-5-192,10 2-96,17 3-96,2 3-160,-7 2 32,-11 2-1312,-16 2-608,-11-1-2687,-10 4-1729,-8 0 2752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7168,'2'-1'375,"0"0"0,0 0 1,0 1-1,1-1 0,-1 1 0,0-1 1,0 1-1,1 0 0,-1 0 0,0 0 1,1 0-1,-1 0 0,0 1 0,3 0 1,33 13 2658,-4-1-1655,-13-10-872,1-1 1,-1-1-1,0 0 0,0-2 1,30-4-1,36-1 17,134 18 934,-1 0-548,-155-12-563,183-4 714,-21-4-725,-11 1 21,311-53 182,-392 41-384,4-1 63,-30 1 82,50-10-82,-3-12 58,24-5-88,-119 38-196,1 3 0,101 4 1,-73 3-792,-85-3-50,-2 1-5591,-9 1 647,-13 3 1196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28 151 8960,'-3'-2'388,"1"-1"1,-1 1 0,1-1 0,0 1 0,0-1-1,0 0 1,0 0 0,1 0 0,-1 0-1,1 0 1,0-1 0,0 1 0,0 0-1,0-1 1,0 1 0,1 0 0,0-1-1,0-5 1,-1 6-189,2 1 0,-1-1 0,0 1 0,0-1 0,1 1 0,0 0-1,-1-1 1,1 1 0,0-1 0,0 1 0,0 0 0,0 0 0,1 0 0,-1 0 0,1 0-1,-1 0 1,1 0 0,0 0 0,-1 0 0,1 1 0,0-1 0,0 1 0,0-1 0,0 1 0,1 0-1,2-1 1,7-4 31,0 1 1,1 0-1,-1 1 0,1 0 0,0 1 0,0 1 0,1 0 0,-1 1 0,0 0 0,1 1 0,-1 1 1,0 0-1,1 1 0,20 5 0,-30-6-175,1 0 1,-1 1-1,0 0 1,1 0-1,-1 0 0,0 0 1,0 1-1,0 0 1,-1-1-1,1 1 0,0 1 1,-1-1-1,0 0 1,0 1-1,0 0 0,0 0 1,-1 0-1,0 0 1,1 0-1,-1 0 0,-1 1 1,1-1-1,-1 1 1,1-1-1,-1 1 0,-1-1 1,1 1-1,-1 0 1,1-1-1,-1 1 0,-1 0 1,0 7-1,-3 2 9,0 1 0,-1-1-1,-1 0 1,0 0 0,-10 16 0,-7 15-49,22-42-25,-1 0 0,1 0 0,0 0 0,0 0 0,0 1 0,1-1 0,-1 0 0,1 0 0,-1 1-1,1-1 1,0 0 0,1 1 0,0 4 0,0-5 5,0-1 1,0 1-1,0-1 0,0 0 1,0 0-1,1 0 0,-1 0 1,1 0-1,0 0 0,-1 0 1,1 0-1,0-1 0,0 1 1,0-1-1,0 1 0,0-1 1,1 0-1,3 2 0,9 3 43,0-1 0,1-1 0,0 0 0,0-1 0,23 1 0,33 7-678,-50-8-1661,13 0-5868,-21-2 4871,9-1-1652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91 6400,'8'-10'1625,"0"0"-1,16-17 1,-23 26-1437,0 0 0,-1 0 0,1 0 0,-1 0 0,1 0 0,-1-1 0,1 1 0,-1 0 1,0 0-1,1 0 0,-1-1 0,0 1 0,0 0 0,0 0 0,0 0 0,0-1 0,0-1 0,0-1 534,0 3-594,0 1-48,1-4 42,1-2 956,-1 3 2410,-1 3-3482,0 0 1,0 0 0,0 0 0,0 0-1,0 0 1,0 0 0,0 0-1,0-1 1,0 1 0,0 0 0,0 0-1,0 0 1,0 0 0,0 0 0,0 0-1,0 0 1,0 0 0,0 0-1,0-1 1,0 1 0,0 0 0,0 0-1,0 0 1,0 0 0,0 0-1,0 0 1,0 0 0,-1 0 0,1 0-1,0 0 1,0 0 0,0-1-1,0 1 1,0 0 0,0 0 0,0 0-1,0 0 1,0 0 0,0 0-1,-1 0 1,1 0 0,0 0 0,0 0-1,0 0 1,0 0 0,-5 4 202,-6 8 25,10-11-213,-21 26 293,8-10-99,0 1 1,-16 27-1,-5 19 101,4 1 0,-33 95 1,46-103-61,3 0 0,2 1 0,-8 82 0,18-111-208,2-1 0,1 1 0,1 0 0,1-1 0,2 1 0,0-1 0,3 0 0,0 0 0,21 51 0,-8-38-75,39 59-1,33 31 124,-62-90-51,85 107-541,-107-141-2440,-14-13-1003,-2-2-1271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97 706 6784,'2'0'244,"0"-1"1,0 1-1,1 0 1,-1-1-1,0 1 1,0-1-1,0 0 0,0 0 1,0 0-1,-1 0 1,1 0-1,0 0 1,0 0-1,-1-1 1,1 1-1,0-1 1,-1 1-1,0-1 0,1 1 1,-1-1-1,0 0 1,0 0-1,0 0 1,0 0-1,0 0 1,0 0-1,0 0 1,-1 0-1,1 0 1,-1 0-1,0 0 0,1 0 1,-1 0-1,0 0 1,0-1-1,0 1 1,-1 0-1,1 0 1,0 0-1,-1 0 1,0 0-1,0-2 0,-9-14 729,0 1-1,-23-29 0,23 34-837,1 0 0,0-1 0,1 0 0,0-1 0,1 0 0,-8-21 0,9 12-127,1 0 0,2 0 0,0 0 0,1 0 0,1 0 0,1-1 0,1 1 0,1 0 0,2 0 0,0 0 0,10-31 0,-12 46-8,1 1 1,0-1-1,1 1 1,0 0 0,0 0-1,0 1 1,1-1-1,0 1 1,0 0 0,1 0-1,10-8 1,-9 8 1,1 1 0,0 0 0,0 1 0,1 0 0,-1 0 0,1 0 0,0 2-1,0-1 1,15-2 0,-7 3 8,1 0 0,0 2-1,0 0 1,0 0 0,35 7 0,-27-1-812,0 1 1,-1 0 0,36 17 0,-54-21 75,-1 1 1,1-1 0,-1 1 0,0 0-1,0 1 1,10 9 0,7 12-3307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11648,'5'-3'4384,"8"3"-3393,-4 3 193,0-3-64,0 5-448,0 2 0,-6 10-320,-3 7-128,0 7-128,-3 4-96,-1 1 32,-1 0-32,1-5 64,4 1-1024,0-4-448,0-8-928,0-4-383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8320,'1'-4'341,"12"-28"1950,-12 30-2140,0 1-1,1-1 1,-1 0 0,0 0-1,1 1 1,-1-1 0,1 0-1,0 1 1,-1 0-1,1-1 1,0 1 0,0 0-1,3-2 1,-5 3-99,1 0-1,-1 0 1,0 0 0,1 0 0,-1 0-1,1-1 1,-1 1 0,1 0 0,-1 0 0,1 0-1,-1 0 1,0 0 0,1 0 0,-1 0-1,1 0 1,-1 1 0,1-1 0,-1 0-1,1 0 1,-1 0 0,0 0 0,1 1-1,-1-1 1,1 0 0,-1 0 0,0 1-1,1-1 1,-1 0 0,0 0 0,1 1-1,-1-1 1,0 1 0,0-1 0,1 1-1,4 15 623,-5 5-381,-1 0-1,0 0 0,-2-1 1,-7 35-1,-1 3-117,7-26-373,1 0 0,1 0 0,2 0 1,2 1-1,0-1 0,3 0 0,12 52 0,-7-57-2016,3-6-1700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8960,'-23'0'3328,"23"0"-2592,9 4 448,5-4-32,8 0-480,14 3-129,5 2-319,7-1-160,-3-1-32,0 2-128,-5-1 64,-5-1-256,-4 6-63,-4-1-1217,-4-1-512,-1 5-1888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50 454 7296,'0'0'2368,"0"0"-1344,0 0-80,0 0 170,1-1 225,0-2-894,0 0 1,0-1 0,0 1-1,-1 0 1,1 0-1,-1-1 1,1 1 0,-1 0-1,0-1 1,0 1-1,-2-7 1,-10-38 600,5 27-703,6 16-289,-26-112 475,24 100-550,0-1 1,2 0-1,0 0 0,3-29 1,-1 40 2,0 1 0,0 0 0,1-1 0,0 1 0,0 0-1,1 0 1,4-9 0,-5 12 16,0 1 0,-1-1 0,1 1 0,0-1 0,1 1 0,-1 0 0,0-1 0,1 1 0,-1 0 0,1 1 0,0-1 0,-1 0 0,1 1 0,0-1 0,0 1-1,0 0 1,4-1 0,0 1 2,0 0 0,1 1 0,-1 0 0,0 0 0,0 1 0,1 0 0,10 2 0,51 19 0,-61-20 0,21 10-478,0 1 0,36 22 0,-61-32-80,0 0 1,0 0-1,0 1 0,0-1 1,-1 1-1,1 0 1,-1 0-1,0 0 1,0 0-1,3 7 1,3 5-3523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3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10112,'1'0'511,"1"-1"0,-1 0 0,0 0-1,1 1 1,-1-1 0,1 1 0,-1 0 0,1-1 0,1 1 0,25 1 1158,-17 1-837,-7-2-732,1 1 0,0 0 0,-1 0 0,1 1 0,-1-1 1,1 1-1,-1 0 0,0 0 0,0 1 0,0-1 0,0 1 0,0 0 0,-1 0 0,1 0 0,-1 0 0,0 1 0,0-1 0,0 1 1,0 0-1,0 0 0,-1 0 0,0 0 0,0 0 0,0 1 0,0-1 0,-1 1 0,0-1 0,0 1 0,0-1 0,0 1 0,-1 0 1,0 0-1,0 8 0,-2 1 23,-1-1 0,0 0-1,-1 0 1,-10 23 0,9-24-59,0 1 0,0 0-1,1 1 1,-2 18 0,5-30-65,1 0 0,0 0 0,0 0 0,0 1 0,0-1 0,0 0-1,1 0 1,-1 0 0,1 0 0,-1 0 0,1 0 0,0 0 0,-1 0 0,1 0 0,0 0 0,0-1 0,1 1 0,1 3 0,0-3-22,-1 0 0,0-1 0,0 1 0,1-1 0,-1 1 0,1-1 0,-1 0 0,1 0 0,0 0 0,0 0 0,-1-1 0,5 1 0,6 0-830,0 0 0,0-1 0,0-1 0,22-4 0,-34 5 680,13-2-3686,22-8 1,-10 1-30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8576,'0'0'139,"0"-1"0,0 1 0,1-1-1,-1 1 1,0-1 0,1 1 0,-1-1 0,1 1 0,-1-1 0,1 1 0,-1 0 0,1-1 0,-1 1 0,1 0 0,-1 0 0,1-1-1,-1 1 1,1 0 0,-1 0 0,1 0 0,-1-1 0,1 1 0,0 0 0,-1 0 0,1 0 0,-1 0 0,1 0 0,-1 0 0,1 0 0,0 1-1,21 7 1150,-13-4-205,1 0-649,-1 1 0,0 0 0,0 1 0,0 0 0,0 1 0,-1 0 0,0 0 0,-1 1 0,0 0 0,10 13 0,0 5 37,-1 0 0,17 39-1,-15-27-262,-2 0 0,-1 0 0,-2 2 0,-2 0 0,-2 0 0,-1 1 0,3 50 0,-10-40-209,-2 1 0,-2 0 0,-3-1 0,-12 51 0,8-59-2076,-3 1 1,-28 65 0,27-77-847,5-7-1327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40 8320,'-8'-27'2672,"8"27"-2580,0 0 1,0 0-1,0-1 1,-1 1-1,1 0 1,0-1-1,0 1 1,0 0-1,0-1 1,0 1-1,0 0 1,0-1-1,0 1 1,-1-1-1,1 1 1,0 0-1,1-1 0,-1 1 1,0 0-1,0-1 1,0 1-1,0 0 1,0-1-1,0 1 1,0 0-1,0-1 1,1 1-1,-1 0 1,0-1-1,0 1 1,0 0-1,1 0 1,-1-1-1,0 1 1,1 0-1,-1 0 1,0-1-1,0 1 1,1 0-1,-1 0 1,1 0-10,-1 0 0,1 0 0,-1 0-1,0 0 1,1 0 0,-1 0 0,0 0 0,1 0 0,-1 0 0,0 1 0,1-1 0,-1 0 0,0 0 0,1 0 0,-1 1 0,0-1 0,0 0 0,1 0-1,-1 1 1,0-1 0,0 0 0,1 0 0,-1 1 0,0-1 0,0 0 0,0 1 0,0-1 0,1 1 0,-1 4 98,1-1 1,-1 1 0,0 0-1,0 0 1,0-1-1,-1 1 1,-1 9-1,-2-2-67,1 0-1,-8 15 0,-9 15 44,-27 43 0,22-48-405,3 2 0,1 1 0,-19 53 0,6 2-3975,23-48 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9216,'5'-4'1244,"1"-1"1,0 1-1,0 0 1,0 0 0,8-3-1,-12 6-1065,-1 1 1,1-1-1,-1 1 0,1 0 1,-1-1-1,0 1 0,1 0 0,-1 0 1,1 0-1,-1 0 0,1 0 0,-1 0 1,1 0-1,1 1 0,-2-1-128,0 1 0,0-1 0,0 1 0,-1 0 0,1-1 0,0 1 0,0 0 0,-1-1 0,1 1 0,0 0 0,-1 0 0,1 0 0,-1 0 1,1-1-1,-1 1 0,1 0 0,-1 0 0,0 0 0,1 0 0,-1 0 0,0 0 0,0 0 0,0 2 0,1 6 62,-1 1 0,-1-1 1,0 0-1,0 1 0,0-1 1,-6 15-1,0 7 22,4-14-87,-2 5 62,1 0 0,1 0 0,1 44 0,2-61-75,0 0-1,1 0 1,-1 0 0,1 0-1,1 0 1,-1 0-1,1 0 1,-1-1-1,1 1 1,1 0-1,-1-1 1,1 0-1,0 1 1,0-1-1,0 0 1,0 0-1,1-1 1,-1 1-1,1-1 1,0 1-1,0-1 1,0-1-1,6 4 1,0-2-44,1 0 1,0 0-1,0-1 0,0 0 0,1-1 1,-1 0-1,1-1 0,-1-1 0,1 1 1,22-4-1,-21 1-2379,-1-2-1,15-4 1,-22 6 1255,9-2-3235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10368,'-8'-43'3429,"7"35"-2069,2 11-517,25 66 1964,-3-3-2169,46 136-283,-45-122-289,-22-74-135,10 30-81,19 43-1,-27-70-487,1 0 0,-1 0 0,2-1 1,-1 0-1,1 0 0,0 0 0,1-1 0,0 0 0,0 0 0,10 7 1,-15-13-11,0 0 1,0 0 0,1 0-1,-1 0 1,0 0 0,1 0-1,4 1 1,15-1-3710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7168,'-36'2'3588,"23"0"-1209,23-2 1605,136-6-1963,0 0-1434,-85 7-613,65-2-2625,-101-5-1850,-12 5 688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8960,'-6'-9'2475,"8"11"30,11 15-216,-4-3-2017,-1 0 0,-1 1 1,-1 0-1,0 1 0,0-1 0,-2 1 1,0 0-1,3 28 0,-2 10-435,-5 72 0,-1-47-3736,5-3-3643,-3-55 3446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65 667 7296,'0'-1'239,"-1"1"1,1-1-1,-1 1 1,1-1-1,0 0 1,-1 1-1,1-1 1,0 0-1,-1 1 1,1-1-1,0 0 1,0 1-1,-1-1 1,1 0-1,0 0 1,0 1-1,0-1 1,0 0-1,0 0 1,0 0-1,3-21 2121,-1 8-1056,-3 3-953,0 0-1,-1 1 1,0-1-1,-1 1 1,0-1 0,-1 1-1,-9-18 1,7 14-234,0 0 1,1 0-1,-7-26 0,9 14-89,0 0 0,2-1 0,3-42-1,2 27 17,15-63-1,-17 95-41,0 0 0,2 1 1,-1-1-1,1 1 1,0-1-1,1 1 0,0 1 1,0-1-1,9-10 0,-11 16-8,0 0 1,0 0-1,0 0 0,0 1 0,1-1 0,-1 1 1,1 0-1,-1 0 0,1 0 0,0 1 0,0-1 0,0 1 1,0 0-1,0 0 0,0 0 0,0 1 0,0-1 0,0 1 1,0 0-1,0 0 0,0 0 0,0 1 0,0 0 0,0-1 1,7 4-1,4 1 28,-1 1 1,0 0-1,0 1 1,18 13-1,-7-2-2038,29 25 0,-22-11-7429,-23-19 5717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8960,'0'0'106,"-1"0"1,1 0 0,0-1 0,0 1-1,0 0 1,0-1 0,0 1-1,0 0 1,0-1 0,0 1-1,-1 0 1,1 0 0,0-1 0,0 1-1,0 0 1,0-1 0,1 1-1,-1 0 1,0-1 0,0 1-1,0 0 1,0-1 0,0 1 0,0 0-1,0 0 1,1-1 0,-1 1-1,0 0 1,0 0 0,0-1-1,0 1 1,1 0 0,-1 0 0,1-1-1,13-5 1996,-10 5-1521,1 0 0,0 1 0,0-1 0,9 1 0,-13 0-529,0 1 0,0-1 0,0 0 0,0 1 0,0-1 0,0 0 0,1 1 0,-1-1 1,0 1-1,0 0 0,0-1 0,-1 1 0,1 0 0,0 0 0,0-1 0,0 1 0,0 0 0,-1 0 0,1 0 0,0 0 0,-1 0 1,1 0-1,-1 0 0,1 0 0,-1 0 0,0 0 0,1 1 0,-1-1 0,0 0 0,0 0 0,1 2 0,-1 4-24,0 0 0,-1 0 0,1 0 0,-3 9 0,1-7 43,-2 23 47,-2 50-1,6-66-748,0 0 0,2 1 0,0-1-1,1 0 1,5 17 0,-4-20-1347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8448,'0'0'94,"0"-1"0,0 1 1,0 0-1,0 0 0,0 0 0,0-1 1,0 1-1,-1 0 0,1 0 0,0 0 1,0-1-1,0 1 0,0 0 1,0 0-1,0 0 0,0-1 0,-1 1 1,1 0-1,0 0 0,0 0 0,0 0 1,0 0-1,-1 0 0,1-1 0,0 1 1,0 0-1,0 0 0,-1 0 1,1 0-1,0 0 0,0 0 0,0 0 1,-1 0-1,1 0 0,0 0 0,0 0 1,-1 0-1,1 0 0,0 0 0,0 0 1,-4 9 3204,1-1-2229,3-8-1056,0 1-1,-1-1 0,1 0 1,0 1-1,0-1 0,0 0 1,-1 1-1,1-1 0,0 1 1,0-1-1,0 0 0,0 1 1,0-1-1,0 1 0,0-1 1,0 0-1,0 1 0,0-1 1,0 1-1,0-1 1,0 0-1,0 1 0,0-1 1,0 1-1,1-1 0,-1 0 1,0 1-1,0-1 0,0 0 1,1 1-1,-1-1 0,0 0 1,0 1-1,1-1 0,-1 0 1,0 0-1,1 1 1,-1-1-1,0 0 0,1 0 1,-1 1-1,0-1 0,1 0 1,-1 0-1,1 0 0,-1 0 1,0 0-1,1 1 0,0-1 15,0 0-1,0 0 0,0 0 1,0 0-1,0 0 0,0 1 1,0-2-1,0 1 0,0 0 1,0 0-1,0 0 0,0 0 1,0-1-1,0 1 0,0 0 0,-1-1 1,1 1-1,2-1 0,-3 0 293,0 1 150,0 0-1,-1 0-440,0 0-1,-1 0 1,1 1-1,0-1 1,0 0-1,-1 1 1,1-1-1,0 1 1,0 0-1,-1-1 1,1 1-1,0 0 1,0 0-1,0 0 1,0 0-1,0 0 1,0 0-1,1 0 1,-1 0-1,0 0 1,0 0 0,1 0-1,-1 0 1,0 1-1,0 1 1,-1 10-2933,5 0-4144,1-9 3736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37 647 8960,'8'-5'6886,"-8"4"-6819,1 1 1,-1-1 0,1 0 0,-1 1 0,0-1 0,1 0-1,-1 0 1,0 1 0,0-1 0,1 0 0,-1 0 0,0 1-1,0-1 1,0 0 0,0 0 0,0 0 0,0 1 0,0-1-1,0 0 1,0 0 0,0 0 0,-1 1 0,1-1 0,0 0-1,0 0 1,-1 1 0,1-1 0,-1 0 0,-6-13 335,0 0 0,1 0 0,1 0 1,0 0-1,1-1 0,1 0 0,0 0 0,1 0 0,0-16 1,0-22-250,8-79 1,-3 104-174,1 1 0,2 0-1,1 0 1,17-45 0,-21 65 7,1 1 1,-1-1-1,1 1 1,0-1-1,1 1 1,0 1-1,0-1 0,0 1 1,0-1-1,1 1 1,8-5-1,-10 7 10,-1 1 0,1 0-1,-1 1 1,1-1 0,0 1-1,0-1 1,0 1 0,0 0-1,0 1 1,0-1 0,0 1-1,0-1 1,0 1 0,0 1 0,0-1-1,0 0 1,0 1 0,0 0-1,0 0 1,0 0 0,0 0-1,4 3 1,4 3 5,-1-1 1,0 2-1,-1 0 0,1 0 1,-1 0-1,13 17 1,48 65-1009,-62-78 621,22 33-2112,-11-14-2149,-11-14 405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7168,'0'0'150,"0"0"0,0 0 0,-1 0 0,1 0 0,0 0 0,0 0 0,0 0 0,0 0 0,0 0 0,-1-1 0,1 1 0,0 0 0,0 0 0,0 0 0,0 0 1,-1 0-1,1 0 0,0 0 0,0 0 0,0 1 0,-1-1 0,1 0 0,0 0 0,0 0 0,0 0 0,0 0 0,0 0 0,-1 0 0,1 0 0,0 0 0,0 0 0,0 1 0,0-1 0,0 0 0,0 0 0,-1 0 1,1 0-1,0 0 0,0 0 0,0 1 0,0-1 0,0 0 0,0 0 0,0 0 0,0 0 0,0 1 0,7 5 1821,6 6-909,-12-9-967,0 0 1,0 0 0,0 0-1,-1 1 1,1-1 0,-1 0-1,1 1 1,-1-1-1,0 0 1,-1 1 0,1-1-1,0 0 1,-1 0 0,0 1-1,0-1 1,0 0-1,-2 5 1,-3 4 66,0 0-1,-1 0 0,-9 11 1,-1 0 399,15-20-493,-1 2 29,0 0-1,1-1 0,-1 1 0,1 0 0,-2 6 1,4-9-87,-1-1 0,1 1 0,0-1 0,0 0 0,0 1 0,0-1 0,0 1 0,0-1 0,0 0 0,0 1 0,1-1 0,-1 1 0,1-1 0,-1 0 0,1 1 0,-1-1 0,1 0 0,0 0 0,-1 1 0,1-1 0,0 0 0,0 0 0,0 0 0,2 2 0,7 4-69,1 0 1,0 0-1,0-2 1,0 1 0,1-1-1,0-1 1,14 4-1,24 10-4257,-31-10-393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75 8192,'0'-4'793,"1"-1"0,-1 1 1,1-1-1,0 1 1,1-1-1,3-7 0,2-9 1792,-6 7 530,-1 13-2395,0 1 58,0 0 70,0 1 22,0 1-747,-1 0 1,1-1-1,0 1 1,0-1-1,-1 1 1,1-1 0,-1 1-1,1-1 1,-2 3-1,-2 7 204,-15 44 607,-49 99-1,-20 12-781,-156 329 181,-15 85 664,237-528-957,16-35-80,-1-1 1,-1 0 0,-12 19 0,19-34-171,0 0-1,0 0 1,0 0-1,0 0 1,0 0-1,0 0 1,0 0-1,-1 0 1,1 0-1,-2 0 1,2-1 74,1 0 0,0 1 0,0-1 0,-1 0 0,1 0 1,0 0-1,0 0 0,0 0 0,-1 0 0,1 0 0,0 0 1,0 0-1,-1 0 0,1 0 0,0 0 0,0 0 0,0 0 1,-1 0-1,1-1 0,0 1 0,0 0 0,0 0 0,-1 0 1,1 0-1,0 0 0,0 0 0,-1-1 0,1-9-3953,8-22-5804,-8 9 5451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18 174 9216,'-5'-17'987,"2"11"-647,1-1 0,0 1-1,0-1 1,1 0-1,0 0 1,0 0 0,1 0-1,0 0 1,0-8 0,1 8 76,0 0 1,0 0 0,1 1 0,0-1 0,0 0 0,1 1-1,4-9 1,-7 14-260,1 0 0,0-1-1,0 1 1,0 0 0,1-1-1,-1 1 1,0 0 0,0 0 0,1 0-1,-1 0 1,0 0 0,1 1-1,-1-1 1,1 0 0,2 0-1,-2 0-45,0 1-1,0 0 0,0 0 1,0 0-1,0 0 0,1 0 1,-1 1-1,0-1 0,0 1 1,0-1-1,0 1 0,-1 0 0,1 0 1,0 0-1,0 0 0,2 1 1,8 7 169,-1 0 0,0 1 0,0 1 0,-1 0 0,0 0 0,8 13 0,-5-8 5,14 20 480,35 62 1,11 42 167,1 2-432,-34-72-400,124 230 70,-91-147-202,108 210 244,-174-350-292,-4-7-55,0-1 1,0 1 0,0-1-1,1 0 1,-1 0-1,1 0 1,0 0-1,1-1 1,-1 0-1,1 1 1,5 2 0,-9-6-60,0-1 0,0 1 0,0-1 0,0 1 0,0-1 0,1 1 0,-1-1 0,0 0 0,0 0 0,0 0 0,0 0 0,0 0 0,0 0 0,0 0 0,1 0 0,-1 0 0,0 0 0,0-1 0,0 1 0,0 0 1,0-1-1,0 1 0,0-1 0,1 0 0,0 0-352,0-1-1,0 0 1,-1 1 0,1-1 0,-1 0 0,1 0-1,-1 0 1,0 0 0,1 0 0,0-4 0,7-16-4047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9216,'0'0'159,"-1"0"0,1 0 0,0 0 0,-1 0 0,1 0 0,-1 0 0,1 0 0,0 0 0,-1 0 0,1 0 0,-1 0-1,1 0 1,0 0 0,-1 0 0,1 1 0,0-1 0,-1 0 0,1 0 0,-1 0 0,1 1 0,0-1 0,0 0 0,-1 1 0,3 7 3414,5 11-2370,-1 34 211,-2 64-1,-3-44-757,11 95 4,-8-133-852,2-1 1,18 61-1,-23-93 165,2 8-720,1 0 1,0-1-1,6 12 1,-9-19 324,1 0 0,-1 0 0,0 0 0,1 0 0,0 0 1,-1-1-1,1 1 0,0 0 0,0-1 0,0 0 0,0 1 1,0-1-1,0 0 0,0 0 0,0 0 0,0 0 1,1-1-1,-1 1 0,3 0 0,14 0-3519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35 282 11136,'-3'-3'349,"0"0"0,0 0 0,0-1 1,0 1-1,1-1 0,-1 1 0,1-1 0,0 0 1,0 0-1,0 0 0,1 0 0,0 0 0,-1 0 1,1 0-1,1 0 0,-1-1 0,0 1 1,1 0-1,0-1 0,0 1 0,1 0 0,-1-1 1,1 1-1,1-6 0,2-2 4,0 0 0,1 1 0,0-1 0,1 1 0,0 1 0,0-1 1,12-13-1,-12 18-215,0-1 0,0 1 1,1 1-1,0-1 1,0 1-1,0 1 0,1-1 1,-1 1-1,1 0 0,0 1 1,14-4-1,-9 3 6,0 1 0,1 1 0,-1 0 0,0 1 0,1 1-1,-1 0 1,1 0 0,-1 2 0,24 4 0,-21-1-2,0 0-1,0 1 1,0 0 0,0 1 0,-1 1 0,0 1 0,15 12 0,-12-7 16,0 1 0,-1 0 0,-1 1 0,-1 1 0,-1 1 0,0 0 1,-1 1-1,-1 0 0,0 1 0,-2 1 0,0-1 0,6 23 0,-7-11-73,-1 0 0,-2 0 0,3 45 0,-5 99 199,-1-33-193,-3-135-79,1 0-1,0 0 0,1-1 1,0 1-1,0 0 1,0-1-1,1 1 1,0-1-1,5 7 1,-6-9-1,1-1-1,0 0 1,0 0 0,1 0 0,-1 0 0,1-1 0,0 1 0,0-1-1,0 0 1,1 0 0,-1 0 0,1-1 0,-1 0 0,10 4-1,8-1 13,0 0-1,1-2 0,37 1 1,-28-2-1,194 3-1994,-172-5-2653,-52 0 4122,-1 0 0,0 0-1,1 0 1,-1 0 0,0 0-1,0 0 1,1 0 0,-1-1-1,0 1 1,0-1 0,1 1-1,-1 0 1,0-1 0,0 0 0,2 0-1,2-6-4722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7808,'-25'-5'4784,"24"5"-4512,0 0 1,0-1 0,0 1 0,0-1 0,0 1-1,1-1 1,-1 1 0,0-1 0,0 1 0,0-1-1,1 0 1,-1 0 0,0 1 0,1-1 0,-1 0 0,1 0-1,-1 0 1,0-1 0,-3-4 709,3 6-566,1 0 10,0 0-63,2 0-38,19 6 97,0-1 0,0-1 0,1-1 0,0-1 0,-1-1 0,34-2 0,131-24 779,-67 6-858,1 4 0,139 1 0,-184 14-161,-75 0-180,1 0 1,-1 0 0,0 0 0,0 0-1,0 0 1,1 0 0,-1 0 0,0 0-1,0 0 1,0 0 0,1 0 0,-1 0 0,0 0-1,0 0 1,0 0 0,0 0 0,1 0-1,-1 0 1,0 0 0,0 1 0,0-1 0,1 0-1,-1 0 1,0 0 0,0 0 0,0 0-1,0 0 1,0 1 0,1-1 0,-1 0-1,0 0 1,0 0 0,0 0 0,0 1 0,0-1-1,0 0 1,0 0 0,0 0 0,0 0-1,0 1 1,0-1 0,1 0 0,-1 0-1,0 0 1,0 1 0,0-1 0,0 0 0,-1 0-1,1 0 1,0 1 0,0-1 0,0 0-1,0 0 1,0 1-37,0-1-1,0 1 0,-1-1 1,1 0-1,0 1 0,-1-1 0,1 0 1,0 1-1,0-1 0,-1 0 1,1 0-1,-1 1 0,1-1 1,0 0-1,-1 0 0,1 1 1,0-1-1,-1 0 0,1 0 1,-1 0-1,0 0 0,0 0-957,1 0-528,-4 5-5258,0 6-2475,3-10 8463,-3 6-2868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48 5376,'26'-36'5541,"-25"36"-4677,-1-1-735,0 0 1,0 1-1,0-1 0,0 1 0,0-1 1,0 1-1,-1-1 0,1 1 0,0-1 1,0 1-1,0-1 0,-1 0 0,1 1 1,0 0-1,-1-1 0,1 1 0,0-1 1,-1 1-1,1-1 0,-1 0 1,-1 1-12,0 0 1,0 0-1,0 0 1,0 0-1,0 0 1,0 1 0,0-1-1,0 1 1,0-1-1,0 1 1,0 0-1,1-1 1,-4 3-1,-7 2 297,2-2-231,1 1 0,-1 1 1,0-1-1,1 2 0,0-1 0,0 1 0,1 1 0,-12 10 0,11-7-86,0 0 0,0 1-1,1 0 1,0 1 0,1 0 0,-7 16-1,-12 32 300,2 2-1,-20 83 1,-8 135 557,24 54-65,27-252-726,4 0-1,14 85 0,-11-132-98,1-1-1,1-1 1,3 0-1,23 54 1,-22-62-17,1-2 1,2 1 0,0-2-1,1 0 1,1-1-1,28 27 1,-22-26-20,1 0 0,2-1 1,0-2-1,1-1 0,1 0 0,59 25 0,-86-42-145,0-1-1,1 1 0,-1-1 1,0 0-1,1 0 0,-1 1 1,0-1-1,1 0 0,-1 0 1,0 0-1,1 0 0,-1 0 0,0-1 1,1 1-1,-1 0 0,0-1 1,1 1-1,-1-1 0,0 1 1,0-1-1,1 1 0,-1-1 1,0 0-1,0 0 0,0 0 1,0 0-1,0 1 0,0-1 1,1-3-1,2 0-868,-1-2 0,0 1 1,0 0-1,-1 0 0,4-11 0,2-6-3152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8576,'-5'-24'4074,"5"24"-2778,0 0 155,2 2-1012,-1 0 0,0 0 1,0 0-1,0 1 0,0-1 0,1 4 0,-1-2-31,12 42 472,-2 1 0,7 78 0,-15-105-741,21 223 948,15 97-377,-22-235-778,10 64-502,-15-56-3442,-12-107 2563,0 1 1,0 0-1,-1-1 1,-1 12-1,2-14-3868,4-11 1440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 8064,'-4'-16'928,"3"13"-766,0 0 0,1 0 0,-1 0 0,0-1 0,1 1 1,0 0-1,0-1 0,0 1 0,0 0 0,1-1 0,-1 1 0,1 0 0,0 0 0,0 0 0,0-1 0,0 1 0,2-3 0,0 1 166,0-1 1,0 1 0,0 0-1,1 0 1,0 0-1,5-5 1,-8 9-219,1 0 0,0-1 0,-1 1 0,1 0 1,0 0-1,0 0 0,0 0 0,0 1 0,0-1 0,0 0 1,0 1-1,0-1 0,0 1 0,0 0 0,0 0 0,0 0 1,0 0-1,0 0 0,0 0 0,0 0 0,0 1 0,0-1 1,4 2-1,1 1 74,-1 0 0,1 0 0,-1 1 0,0 0 0,0 0 0,0 1 0,0 0 0,-1 0 0,0 0 0,0 1 0,0-1 0,-1 1 0,8 12 0,2 8 142,0 1 0,10 30 0,-24-57-323,22 54 496,125 338 1988,-121-309-2123,-3 1 1,20 157 0,-39-195-321,-3 0-1,-1 1 1,-3-1 0,-1 1 0,-13 52-1,4-44-2022,-38 99 0,47-144 1377,-12 28-2203,0-14-2012,11-18 695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35 9472,'22'-33'5957,"-21"32"-4245,-1 1-411,-1 4 587,-4 12-1580,-2-1-1,0-1 1,-1 1-1,-13 18 1,1 0-166,-18 30 2,-114 183 107,144-234-263,-123 195 149,109-168-350,2 1 1,2 1-1,-18 63 0,31-78-914,5-18-1762,-1-6-2508,1-9 1547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71 128 9472,'-39'-53'3120,"36"49"-2879,0-1 0,1 1 1,-1-1-1,1 1 1,0-1-1,1 0 0,-1 0 1,0-6-1,-3-7 1512,5 18-1693,0 0-1,0-1 1,0 1 0,0-1 0,0 1-1,0 0 1,0-1 0,0 1 0,0 0-1,0-1 1,-1 1 0,1 0-1,0-1 1,0 1 0,0 0 0,0-1-1,-1 1 1,1 0 0,0 0 0,0-1-1,-1 1 1,1 0 0,0 0 0,-1-1-1,1 1 1,0 0 0,0 0 0,-1 0-1,0-1 1,1 2 1,0 0 0,0 0 0,0 0 0,0 0 0,0 0 0,0-1 0,0 1 0,0 0 0,1 0 0,-1 0 0,0 0 0,0 0 0,1-1 0,-1 1 0,1 1 0,3 7 94,1 0 1,1 0 0,-1 0 0,1-1-1,0 0 1,8 8 0,48 41 499,0-1-299,-32-22-225,-1 1-1,31 53 1,41 84 120,-83-142-195,102 214 5,-69-136-197,-43-91-23,31 61-793,-32-67 418,0-1 0,0 1 0,1-1 0,15 14 0,-20-21 186,0 0 0,0-1 0,0 1 0,1-1 0,-1 0 0,1 0 0,5 2 0,25 3-4217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9088,'-13'2'1608,"-36"4"4805,48-6-5416,12 0 512,217-12 641,57-11-1720,-206 21-768,128 15 0,-178-7-1072,-28-6 1135,1 1 1,-1-1-1,1 1 0,-1-1 0,0 1 0,1 0 0,-1 0 0,0-1 1,1 1-1,-1 0 0,0 0 0,0 0 0,0 1 0,0-1 0,1 2 1,-1 4-4366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8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10 139 9216,'-4'-24'1214,"2"13"-602,1 0-1,-1-1 1,2 1-1,1-16 1,-1 21-419,0 2 276,0 0-1,1 0 0,-1-1 0,1 1 1,0 0-1,3-8 0,6 26 1388,-3 7-1478,0 0 0,-2 1 0,0 0 0,2 38 0,-2-22-86,17 131 281,21 140 51,25-4-499,-54-259-172,-4-8-442,2-1 0,23 51 0,-32-83 131,-1 0 0,1-1 0,0 1 0,0 0 0,1-1-1,6 7 1,-8-9 84,0-1-1,-1 1 1,1-1-1,0 0 1,0 0-1,0 0 1,0 0-1,0 0 1,0-1-1,0 1 1,1-1-1,-1 1 0,0-1 1,0 0-1,0 1 1,1-1-1,-1 0 1,4-1-1,17-5-3911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157 397 6016,'25'-123'3733,"-22"101"-2954,2-17 1549,1-50 0,-6-33 2823,0 122-5120,0 0-1,0 0 1,-1 0 0,1 0-1,0 0 1,0 0-1,0 0 1,0 0-1,0 0 1,0 0-1,0 0 1,0 0 0,0 0-1,0 0 1,0 0-1,0 0 1,0 0-1,0 0 1,0 0-1,0 0 1,0 0 0,0 0-1,0 0 1,-1 0-1,1 0 1,0 0-1,0 0 1,0 0-1,0 0 1,0 0 0,0-1-1,0 1 1,0 0-1,0 0 1,0 0-1,0 0 1,0 0-1,0 0 1,0 0 0,0 0-1,0 0 1,-4 10 659,-5 21-34,-60 211 1088,-3 30-1063,57-194-578,-8 125-1,22-151-104,1 0-1,3 0 1,12 71-1,-7-84 9,2-1 0,1-1 0,2 0 0,1 0 0,23 41 0,-19-47-53,31 44 1,-40-63 43,1 0-1,0-1 0,1 0 1,0-1-1,1 0 1,12 8-1,-21-16-57,0-1 0,0 1 0,0 0 0,0-1 0,0 0-1,0 0 1,5 2 0,-7-3-14,0 0-1,0 0 0,0 0 1,-1 0-1,1 0 0,0 0 1,0-1-1,-1 1 1,1 0-1,0 0 0,0 0 1,0-1-1,-1 1 0,1 0 1,0-1-1,-1 1 1,1-1-1,0 1 0,-1-1 1,1 1-1,-1-1 0,1 0 1,-1 1-1,1-1 1,-1 1-1,1-1 0,-1 0 1,1 0-1,-1 1 0,0-1 1,0 0-1,1 0 1,-1 1-1,0-2 0,4-29-4059,-3 16 1583,3-9-2504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19 246 6400,'0'-10'971,"0"0"0,-1 0 1,0 1-1,0-1 0,-1 0 1,0 0-1,-5-11 0,6 19-791,1 0 0,-1 1-1,1-1 1,-1 1 0,1-1 0,-1 0-1,1 1 1,0-1 0,0-3 0,0 4 273,0 3 43,1 16 45,0-1 1,7 27-1,0 2-203,-1 4-48,27 177 329,-21-164-454,32 96-1,-44-153-82,1-1 0,1 1-1,-1-1 1,1 1 0,0-1 0,0 0 0,8 8 0,-10-12-60,0 1 1,0-1-1,1 0 0,-1 0 0,1 0 0,-1 0 1,1-1-1,-1 1 0,1 0 0,0-1 0,-1 1 1,1-1-1,0 1 0,-1-1 0,1 0 1,0 0-1,0 0 0,-1 0 0,1 0 0,0 0 1,-1 0-1,1 0 0,0-1 0,0 1 0,-1-1 1,1 1-1,-1-1 0,1 0 0,0 1 0,1-3 1,1 1-14,-1-1 0,0 1 1,1-1-1,-1 0 1,-1 0-1,1 0 0,0 0 1,-1 0-1,1-1 0,-1 1 1,0-1-1,0 0 0,-1 0 1,1 1-1,-1-1 1,0 0-1,2-8 0,-1-3 0,0 0-1,-1-1 1,-1-24-1,-4-16-88,-20-99-1,-26-53-67,22 99 84,6-1-64,17 99 88,2 7 0,2 6-51,1-1 83,0 0 0,1 0-1,-1 0 1,0 0-1,1 1 1,-1-1-1,1 0 1,0 0 0,-1 0-1,1 0 1,0 0-1,0 0 1,-1 0 0,1 0-1,2 1 1,17 12 94,-7-7 90,1-1-1,0-1 1,1 0-1,-1-1 1,1 0-1,0-1 1,0-1-1,0 0 1,29-1-1,673-1 1478,-375-12-1290,-1 0-283,-200 13-104,175-2-96,-262-3 229,1-1 1,-1-4-1,104-28 0,-136 32-333,-21 5-997,-4 5-6773,2-5 3162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10752,'-12'4'1664,"-2"-1"34,1-2 3745,21-2-5098,1 0 1,0 0 0,-1-1 0,16-5-1,21-4-148,2 6-86,83 3 1,49 13-328,-34 0-3487,-59-11-2313,-47 0 2086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435 156 6784,'17'-42'2120,"-10"27"-876,-1 0 1,0-1 0,6-30-1,-11 45-1139,-1 0-1,0 0 0,0 0 1,0 1-1,1-1 0,-1 0 1,0 0-1,0 0 1,0 0-1,-1 0 0,1 1 1,0-1-1,0 0 0,0 0 1,0 0-1,-1 0 1,1 1-1,0-1 0,-1 0 1,1 0-1,-1 1 1,0-2-1,0 2-31,1-1 1,-1 1-1,0 0 0,0 0 1,1 0-1,-1-1 0,0 1 1,1 0-1,-1 0 0,0 0 1,0 0-1,1 0 0,-1 0 0,0 1 1,0-1-1,1 0 0,-1 0 1,0 0-1,1 1 0,-2-1 1,-3 3 183,0-1 0,1 1 0,-1 0 0,1 0 0,-8 7 0,-7 10 523,-15 21 0,-4 5-122,-22 19-108,24-27-355,1 2 1,-54 80-1,25-1-56,53-94-108,1 0 0,1 1 1,-6 30-1,12-42-22,0 1 1,2-1-1,-1 1 1,2 0-1,0 0 1,1-1-1,3 17 0,-1-20-9,-1 0-1,2 0 0,-1 0 0,2-1 1,-1 0-1,1 0 0,1 0 0,0-1 0,0 1 1,12 11-1,-2-3 13,2-1 0,0 0-1,0-1 1,2-1 0,-1-1 0,2-1 0,25 12-1,-28-17-8,0-1-1,0 0 0,0-2 1,1 0-1,0-1 0,0-1 0,0 0 1,0-2-1,32-1 0,-20-2 71,53-11 0,-70 9 59,-1 1 1,0-2-1,0 0 0,0 0 1,0-1-1,13-10 0,-24 15-83,0 0-1,0 0 1,0-1-1,0 1 1,0-1-1,0 0 0,-1 1 1,1-1-1,-1 0 1,1 0-1,-1 0 1,0 0-1,0 0 1,1-3-1,-2 4-28,0-1 1,0 1-1,1 0 1,-2 0-1,1-1 0,0 1 1,0 0-1,0 0 0,-1 0 1,1-1-1,0 1 0,-1 0 1,1 0-1,-1 0 1,0 0-1,1 0 0,-1 0 1,0 0-1,1 0 0,-1 0 1,0 0-1,0 0 0,0 0 1,0 1-1,0-1 0,0 0 1,0 1-1,-1-2 1,-9-4 9,0 1 0,0-1 0,-1 2 0,1 0 0,-1 0 0,0 1 0,0 0 0,0 1 0,0 0 0,-1 1 0,1 1 0,-18 1 0,-15 3-82,1 2 0,-45 12 0,75-15-19,-3 0-140,1 0-1,0 1 1,1 1-1,-1 1 0,1 0 1,-18 10-1,31-15 23,1 0 0,-1 0 0,1 0 0,0 0 0,-1 1 0,1-1 0,0 0 0,0 0 0,-1 1 0,1-1 0,0 1 0,0-1 0,1 1 0,-1-1 0,0 1 0,0 0 0,1-1 0,-1 1 0,1 0 0,-1 2 0,1-1-487,1 0 0,-1 1 1,1-1-1,0 0 0,-1 0 1,1 0-1,1 0 0,-1 0 0,0 0 1,3 3-1,5 12-3457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39 7296,'0'-38'4394,"0"37"-3311,0 2-96,10 18 505,-1-1 0,11 38 0,-4-11-598,116 318 2706,-108-290-3367,-3 1 0,20 140 0,-34-153-175,-4-1-1,-1 1 1,-4 0-1,-10 70 1,-1-50-65,-5-2 0,-3 0 1,-59 148-1,45-151-1854,-82 133-1,15-75-5593,79-109 3455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10752,'-1'0'278,"0"0"0,0 0 0,0 0 1,0-1-1,0 1 0,0-1 0,0 1 1,0 0-1,0-1 0,1 1 0,-1-1 1,-1 0-1,2 0-192,0 1 0,0-1 0,0 1 0,0-1 0,0 1 0,0-1 0,1 1 0,-1 0 0,0-1 0,0 1 0,0-1 0,1 1 0,-1 0 0,0-1 0,0 1-1,1 0 1,-1-1 0,0 1 0,1 0 0,-1 0 0,0-1 0,1 1 0,-1 0 0,0 0 0,1-1 0,-1 1 0,1 0 0,-1 0 0,0 0 0,2 0 0,0-2 242,1 1-1,0 0 0,-1 1 1,1-1-1,0 0 0,0 1 1,0 0-1,-1 0 0,1 0 1,4 0-1,30 4 1520,-32-3-1636,53 8 422,0-3 1,0-3-1,1-2 1,112-12 0,-76-2-1149,-34 7-2778,-43 6-25,-8 8-2201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9600,'-61'24'3584,"47"-9"-2784,1 9 832,13-17 255,0 2-447,9-1-64,13-4-352,17-8-160,24-8-480,12-3-160,-3-6-32,-4 13-160,-16 4-96,-7 4-832,-9 4-288,-10 4-1088,-4 4-415,1 4-2369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588 152 10240,'11'-21'2273,"-5"8"-1035,0 1 1,-1-1-1,7-23 0,-12 36-1119,0-1 1,1 0-1,-1 0 0,0 1 1,0-1-1,0 0 0,0 0 0,0 1 1,0-1-1,0 0 0,0 0 1,0 0-1,0 1 0,0-1 1,-1 0-1,1 0 0,0 1 0,0-1 1,-1 0-1,1 1 0,-1-1 1,1 0-1,-1 0 0,0 0-44,0 1 0,0 0 0,1 0-1,-1-1 1,0 1 0,0 0 0,0 0-1,1 0 1,-1 0 0,0 0 0,0 0-1,0 0 1,0 0 0,1 0 0,-1 0 0,0 0-1,0 0 1,0 1 0,-7 2 146,1 0 1,-1 0-1,-10 8 0,16-10-163,-66 45 886,65-43-925,-149 117 629,118-91-490,3 2 0,-46 55 0,48-47 41,2 2 0,1 0 0,2 2 0,3 0 0,-27 73 1,42-95-145,0 0 0,2 1 0,0 0 0,1 0 0,2-1 1,0 2-1,3 27 0,-1-34-20,2 0 0,0 0 0,1-1 0,0 1 0,1-1 0,1 0 0,1 0 0,0 0 0,0-1 0,15 20 0,-6-15 3,0 0 0,1-2-1,0 0 1,37 27 0,-24-23 2,1-2 0,54 26 0,-65-36-14,-1-1-1,1-1 0,1-1 0,-1-1 0,1 0 0,0-2 0,0 0 0,0-2 0,1 0 0,-1-1 0,0-1 0,40-8 0,-9-3 107,0-2 0,-1-3 1,0-2-1,58-31 0,-84 37-34,0-1-1,-2-1 1,32-26-1,-41 28-26,0 0 0,0-1 0,-2-1 0,0 0 0,20-32 0,-19 20 7,0 0 0,-2-1 0,-2-1 0,10-40-1,-15 47-63,0 0 0,-1 0 0,-2 0-1,0 0 1,-1 0 0,-4-27-1,0 14-50,-2-1 0,-1 1-1,-2 0 1,-14-34 0,15 46-71,-2 0-1,-1 0 1,-1 1 0,0 1 0,-2 0 0,-27-33-1,19 27-514,-1 1 0,-1 2-1,-1 1 1,-2 0 0,0 2-1,-1 1 1,0 1-1,-55-25 1,75 39-5,-1 1-1,1 1 1,-1 0 0,0 0-1,0 0 1,0 1 0,0 0-1,0 1 1,0 0 0,-16 1-1,13 2-1068,0 0 1,-13 6-1,25-8 1641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9472,'5'-46'3520,"4"22"-2752,9-8 640,-9 16 159,0-4-159,0 4 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0 21663,'-61'201'3770,"39"-144"-3684,-40 76 0,6-29-110,-144 279 32,27 13 2,150-333-123,-16 77 0,25-53-2397,13-77 225,2-13-2146,3-10-298,4 1 639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74 11904,'-17'-46'3898,"17"45"-3731,-1-1-1,1 0 1,0 0-1,-1 0 1,1 0 0,0 0-1,0 0 1,1-2-1,-1 4-106,0-1 1,0 1-1,0-1 0,0 1 0,0 0 0,1-1 0,-1 1 0,0-1 0,0 1 1,0 0-1,1-1 0,-1 1 0,0 0 0,1-1 0,-1 1 0,0 0 0,1-1 1,-1 1-1,0 0 0,1 0 0,-1-1 0,1 1 0,0 0 53,0 0-1,1 0 1,-1 0-1,0 0 1,0 0-1,1 0 1,-1 0-1,0 1 0,0-1 1,0 0-1,1 1 1,-1-1-1,0 1 1,0-1-1,0 1 1,0 0-1,2 1 1,112 85 2216,-97-71-2231,-1 1 1,-1 1-1,0 0 0,15 24 1,0 11 54,-1 1 1,-3 1 0,29 87-1,42 182-19,-96-318-135,33 127-62,78 244-2802,-108-364 2092,0-2 1,0 1 0,1-1 0,12 18-1,-17-27 482,0-1 0,0 0 0,0 1 0,1-1 0,-1 0-1,0 0 1,1 0 0,-1 0 0,2 1 0,11 0-4141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9600,'-22'-27'3120,"21"26"-3042,1 1 1,-1 0 0,1-1-1,0 1 1,-1-1 0,1 1-1,0-1 1,-1 1 0,1 0 0,0-1-1,0 1 1,0-1 0,-1 1-1,1-1 1,0 1 0,0-1-1,0 0 1,0 1 0,0-1 0,0 1-1,0-1 1,0 1 0,0-1-1,0 1 1,0-1 0,0 1-1,0-1 1,0 1 0,1-1-1,-1 1 1,0-1 0,0 1 0,1-1-1,-1 1 1,0-1 0,0 1-1,1-1 1,-1 1 0,1 0-1,-1-1 1,0 1 0,1 0-1,-1-1 1,1 1 0,-1 0 0,1 0-1,-1-1 1,1 1 0,-1 0-1,1 0 1,-1 0 0,1 0-1,-1-1 1,1 1 0,0 0-1,3 0 341,0-1-1,0 1 1,0 0-1,0 0 0,5 2 1,15 4 211,-2 1 0,1 2 1,-1 0-1,24 14 1,-40-19-530,42 20 503,0 3-1,-2 2 1,-2 1 0,61 54 0,-96-75-481,-1 0 0,0 1 0,0 0 0,-1 0 0,0 1 1,-1-1-1,0 1 0,-1 1 0,0-1 0,-1 1 0,0 0 1,4 24-1,-6-15 11,0 1 1,-1-1 0,-1 1-1,-2 0 1,0-1 0,-7 34-1,-16 39 314,15-62-380,2 0 0,1 0 0,-3 40 0,9-68-72,1 1 0,0 0-1,0 0 1,1 0-1,-1 0 1,1 0-1,0-1 1,0 1-1,1 0 1,0-1 0,-1 1-1,2-1 1,-1 1-1,0-1 1,1 0-1,0 0 1,0 0-1,0 0 1,0-1 0,1 1-1,-1-1 1,1 0-1,7 5 1,0-2 6,1 1 1,0-2-1,0 0 0,0 0 1,1-1-1,0-1 1,0 0-1,13 1 1,6-1-36,-1-1 1,41-3 0,86-17-1930,-56-6-4902,-93 21 4965,0 0 1,15-7-1,9-13-3706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2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7168,'1'-4'575,"0"0"1,0 0-1,1 0 1,-1 0 0,1 0-1,0 1 1,0-1-1,1 1 1,-1-1 0,1 1-1,-1 0 1,7-5-1,-9 8-540,0 0-1,0 0 0,1 0 0,-1 0 1,0 0-1,0 0 0,1 0 0,-1 0 1,0 0-1,0 0 0,1 0 1,-1 0-1,0 0 0,0 0 0,1 0 1,-1 0-1,0 0 0,0 0 1,0 1-1,1-1 0,-1 0 0,0 0 1,0 0-1,0 0 0,1 0 1,-1 1-1,0-1 0,0 0 0,0 0 1,0 0-1,0 1 0,1-1 1,-1 0-1,0 0 0,0 1 0,0-1 1,0 0-1,0 0 0,0 0 1,0 1-1,5 11 683,-4 5-13,1-1 0,-3 32 1,-1-11-290,4 9-105,1 0 1,2-1 0,12 50-1,6 27 11,-18-89-98,-1-15-185,0 12-1094,-4-29-294,0-1-900,0 0-491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10368,'-1'-1'416,"0"1"0,0-1 0,0 0 0,0 1 1,0-1-1,0 0 0,0 0 0,0 0 0,0 0 1,0 0-1,0-1 0,0 2-236,1-1 1,0 1-1,0 0 0,0 0 0,0-1 1,0 1-1,0 0 0,0-1 1,0 1-1,0 0 0,0-1 1,0 1-1,0 0 0,0-1 1,0 1-1,0 0 0,0-1 1,0 1-1,0 0 0,0-1 0,1 1 1,-1 0-1,0 0 0,0-1 1,0 1-1,1 0 0,-1-1 1,12-6 3221,6 3-3349,3 1 245,0 2 1,32 1-1,-16 0-201,692 32-2028,-676-28 793,101 11-5569,-108-7 2025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99 11648,'7'-25'1774,"-4"11"-490,1 1 1,0-1-1,8-16 0,-10 27 220,-1 4-133,0 3-1117,0 0 0,0 0-1,0-1 1,-1 1 0,1 0 0,-1 0 0,0 0 0,0 0-1,0 0 1,-2 4 0,2 2-17,-2 8-45,-1 1 0,0-1-1,-11 33 1,-27 55 55,26-70-194,-61 145 99,-80 220-112,31 130-3451,102-415-335,14-67 589,4-8-1531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61 161 9728,'-35'-98'3205,"31"86"-2843,2 4 162,-1 1-1,0-1 1,0 1 0,-7-13 0,19 39 4099,3 3-3945,46 71 1022,10 15-882,63 156-81,-104-206-637,143 368-617,-153-379 42,7 19-2965,56 105 0,-75-162 2266,0 0 0,0-1 0,1 1 1,0-1-1,1 0 0,0-1 0,0 0 0,16 12 0,17 3-2719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9472,'-50'-19'7039,"64"20"-4042,-4-1-2228,80 7 821,150-8 1,-89-2-1471,292 26-3416,-416-19 2382,11 1-2751,44 1-1,-76-6 2641,-1-1 0,0 1 0,0-1 0,7-1 0,15-9-3135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782 273 7680,'15'-134'5057,"-13"117"-4109,-1 9-403,0 1-1,-1-1 1,0 1 0,-1-1 0,0 1 0,0-1-1,-2-7 1,2 12-420,0 0 1,0 0-1,0 1 0,0-1 0,0 1 0,0-1 0,-1 1 1,1-1-1,-1 1 0,0 0 0,0-1 0,0 1 0,0 0 1,0 0-1,0 1 0,0-1 0,-1 0 0,1 1 0,-1-1 1,1 1-1,-1 0 0,-3-2 0,-2 2-5,1 0 0,-1 0 0,1 1 0,-1 0 0,1 0 0,-1 0 1,0 1-1,1 1 0,0-1 0,-1 1 0,1 0 0,0 1 0,0-1 0,0 1 0,-10 7 0,2-1-46,1 1-1,0 0 1,0 1-1,1 1 1,-20 23 0,-27 39 236,-76 120 0,-27 88 115,135-231-312,2 2 1,3 0-1,2 2 1,-23 91-1,38-118-79,2 0-1,0 0 0,2 0 0,1 1 0,1-1 0,2 1 0,1-1 1,1 0-1,1 0 0,1 0 0,14 35 0,-8-34-40,1 0 1,1-2-1,2 1 0,0-2 0,2 0 1,1-1-1,1-1 0,1-1 0,1-1 0,33 26 1,95 63 28,-120-92 13,1-1-1,0-2 0,41 15 1,-56-25-7,1-2 1,0 0 0,0-1-1,0 0 1,1-2 0,-1 0 0,0-1-1,19-2 1,-13-1 18,0 0-1,-1-2 1,0-1 0,0-1-1,30-13 1,-42 16-21,0-1-1,-1 0 1,0 0 0,0-1-1,0 0 1,9-10-1,-14 13-5,-1-1-1,0 1 0,-1-1 0,1 0 1,0 0-1,-1 0 0,0 0 1,0 0-1,0 0 0,-1-1 0,1 1 1,-1-1-1,0 1 0,0-1 0,-1 1 1,1-9-1,-2 1 21,0 0 1,-1 0 0,0 0-1,-1 0 1,0 0 0,-1 1-1,-5-14 1,0 6-13,0 1 0,-2 1 0,-19-28 0,18 31-33,-1 0 0,0 1 0,-1 0-1,-1 1 1,0 0 0,0 1 0,-1 1 0,0 1-1,-1 0 1,0 1 0,-1 1 0,-30-9 0,30 11-44,-1 1 0,0 1 1,0 1-1,0 0 1,0 1-1,0 1 1,0 1-1,0 1 1,0 1-1,0 0 1,1 1-1,-30 11 1,24-5-345,-43 25 1,56-29 97,1 1 1,0 1-1,0 0 0,0 0 0,1 1 0,-7 9 1,13-15 83,1 0-1,1-1 1,-1 1 0,0 0 0,1 0 0,-1 0 0,1 0 0,0 0 0,0 1 0,0-1 0,0 0 0,0 6 0,1-8 29,0 1 0,1 0 0,-1-1 0,0 1 0,1 0 0,-1-1 0,1 1 0,-1-1 0,1 1 0,0-1 0,0 1 0,-1-1 0,1 0 0,0 1 0,0-1 0,1 0 0,-1 0 0,0 1 0,0-1 0,1 0 0,-1 0 0,0 0 0,1-1 0,-1 1 0,1 0 0,-1-1 0,1 1 1,2 0-1,3 1-505,0 0 1,0-1 0,0 0 0,0 0 0,11 0-1,47-7-3468,-64 6 4140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11392,'-5'-11'4288,"19"-1"-3329,8 3 225,-4 2-160,5-5-288,8 0-64,13-3-352,23 3-128,22 3-128,5 6-192,-5 3-64,-13 7-1600,-14 5-735,-13 24-2561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 11136,'-45'17'4224,"50"-17"-3296,17 3 95,1-3-127,8-8-320,17-4-32,29-3-224,20-1-64,2-1-128,-6 5-288,-4 5-64,1 7-1120,-11 0-448,-2 4-3231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948 196 10240,'-13'-51'3365,"13"49"-3267,0 1-1,-1 0 1,1-1 0,0 1 0,-1 0 0,1 0-1,-1-1 1,0 1 0,0 0 0,1 0-1,-1 0 1,0 0 0,0 0 0,0 0-1,0 0 1,0 0 0,0 0 0,0 0 0,0 1-1,-1-1 1,1 0 0,0 1 0,0-1-1,-1 1 1,1-1 0,0 1 0,-1 0 0,1 0-1,0-1 1,-1 1 0,1 0 0,0 0-1,-1 0 1,1 0 0,0 1 0,-1-1-1,1 0 1,-3 1 0,-3 2 251,0 0 0,0 0 0,0 1 0,1 0 0,-10 7 0,11-8-283,-88 59 1001,37-27-747,-84 71 0,89-56-148,-56 71 0,73-81-90,-30 33 93,-57 70 184,95-109-229,1 1-1,-26 52 1,38-62-64,1 1 0,2 0-1,0 1 1,-7 34 0,15-48-33,-1 0 1,2 1-1,0-1 1,1 0-1,0 0 1,1 1-1,0-1 1,1 0-1,1 0 1,0 0-1,6 15 1,-3-14 1,1 0 0,0-1 0,1 1 0,1-2 0,0 1 0,0-1 0,1-1 0,1 1 0,0-2 0,0 1 0,1-2 0,1 0 0,-1 0 0,1-1 0,17 7 0,-4-3 5,0-1 0,1-2 0,0-1 0,0-1 0,1-1 0,0-1 0,38 0 0,-38-4 34,0-2 1,1 0 0,-1-3 0,-1 0 0,31-9 0,-7-2 138,82-36-1,35-34 176,-143 70-310,-1-2 0,0 0 0,-1-1 1,28-30-1,-40 34-63,1 1 0,-2-1 0,0-1 0,-1 0 0,0-1 0,-1 1 0,-1-1 0,-1-1 0,0 1 0,-1-1 0,-1 0 0,3-19 0,-5 11-8,0 0 0,-1 1 1,-2-1-1,-1 0 1,0 0-1,-2 1 0,-1 0 1,-9-28-1,-9-13-46,-3 1 0,-67-119 0,71 146-153,-3 0-1,-1 2 1,-1 1-1,-2 2 1,-1 0 0,-2 2-1,-1 1 1,-1 2 0,-1 2-1,-2 0 1,0 3-1,-1 1 1,-47-18 0,28 19-1208,50 18 873,1 0 0,-1 0 1,0 1-1,1 0 0,-14 1 1,19 0 372,0 0-1,0 0 1,0 0 0,1 0 0,-1 0-1,0 0 1,0 1 0,0-1 0,0 0 0,1 0-1,-1 1 1,0-1 0,0 1 0,1-1-1,-1 1 1,0-1 0,0 1 0,1-1 0,-1 1-1,1 0 1,-1-1 0,0 1 0,0 1 0,1-1-251,0 0 1,-1 1-1,1-1 1,0 0-1,0 1 1,0-1 0,0 0-1,0 1 1,1-1-1,-1 0 1,1 3-1,-1-4 379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10753 277 8960,'-32'-9'2534,"-34"-4"-1,25 7-1954,-67 1-1,-363-11 1618,-1-19-683,-54-4-471,-1908-59-760,1536 68-164,-458 5 496,324 64-134,67 55-347,214 40-82,585-91-15,2 8 1,-228 102-1,332-124 81,1 2 1,2 3-1,1 2 0,-68 58 1,-42 63 145,129-117-195,3 2 1,-42 66 0,44-53-27,2 2-1,3 1 1,2 1 0,3 0-1,-14 66 1,24-77-39,3 1 0,1 0 0,3 1 0,2-1 1,3 1-1,10 98 0,0-97 17,2 0-1,22 59 1,-11-47 6,2-1 1,3-2 0,2 0-1,3-2 1,59 77 0,-40-73 42,85 78 0,97 62 305,49 1 143,58-12-181,26-19-123,41-4-69,43-11-5,47-27 48,47-30 15,49-24-63,46-17-43,1449 2 69,-1015-81-40,-6-42-84,-367-6-9,608-98-171,-715 70-106,-41-31-113,-37-33-20,-30-24 31,-44-32 64,-65-12 86,-296 168 125,132-127 0,-167 141 35,-2-3-1,-3 0 1,37-58 0,-54 67 20,-1-1-1,-2 0 1,-3-2 0,18-55 0,-27 68 36,-1 0 0,-2-1-1,-1 0 1,-1-1 0,-2 1-1,-1-33 1,-4 34 14,0 1 0,-2 0 0,-1 0 1,-2 1-1,0 0 0,-22-46 0,11 33-13,-3 1 0,-1 1 1,-2 1-1,-41-49 0,23 40-24,-3 1 0,-1 2 0,-74-52 0,-231-121-358,79 78-625,-546-194 0,-333 19-3514,745 233-206,403 80 4652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62 791 6400,'0'35'2308,"2"1"0,1-1 0,2 0 1,12 46-1,-16-77-1766,0 1-1,0-1 1,-1 1 0,1 8 0,-10-38 2157,-40-209-603,35 148-2084,4 0 0,0-104 1,12 38-21,0 120-71,2 0 0,13-53 0,-15 79 66,0 0 0,-1 1 1,2-1-1,-1 1 1,1 0-1,0-1 0,0 1 1,0 0-1,0 1 1,1-1-1,0 0 0,0 1 1,1 0-1,-1 0 0,1 0 1,-1 1-1,1 0 1,0 0-1,1 0 0,-1 0 1,10-3-1,6 0 0,1 1-1,0 1 1,-1 1-1,1 1 0,0 1 1,0 1-1,1 1 1,-2 0-1,1 2 0,39 10 1,-54-11-36,1 0 0,0 0-1,-1 1 1,1 1 0,-1-1 0,0 1 0,0 0 0,0 1-1,-1 0 1,1 0 0,-1 0 0,0 1 0,-1 0 0,1 0 0,-1 0-1,-1 1 1,1-1 0,-1 1 0,0 0 0,0 1 0,-1-1-1,3 10 1,1 8-1691,-1 0-1,-1 0 0,-1 1 0,2 42 1,-6-8-3156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3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5760,'3'-42'5450,"1"23"-3690,6-23 0,-9 40-1368,-1 0 0,1 1 0,-1-1 0,0 0 0,0 0 0,0 0 0,0 0 0,-1-1 0,1 3-299,0 0 0,0 0-1,0 0 1,0 0 0,0 0-1,0 0 1,0 0 0,0 0-1,0 0 1,0 0 0,0 0-1,0 0 1,0 0-1,0 0 1,0 0 0,0 0-1,0 0 1,0 0 0,0 0-1,0 0 1,0 0 0,0 0-1,0 0 1,0 0 0,1 12 638,12 117-266,-9-70-471,22 99 0,-22-121-1102,-5-31-5853,-2-13 2903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10624,'-10'-38'3429,"10"36"-3221,-1 1 0,1 0 0,0-1 0,0 1 0,0 0-1,0 0 1,0-1 0,0 1 0,1 0 0,-1 0 0,0-1 0,1 1 0,-1 0 0,1 0 0,-1-1 0,1 1 0,0 0 0,-1 0-1,1 0 1,0 0 0,0 0 0,0 0 0,0 0 0,0 0 0,0 1 0,0-1 0,0 0 0,0 0 0,0 1 0,0-1 0,0 1 0,0-1-1,1 1 1,1-1 0,-1 0-72,-1 1-1,1 0 0,0-1 0,0 1 0,0 0 1,0 0-1,0 0 0,0 0 0,0 0 1,0 1-1,0-1 0,0 1 0,0-1 0,0 1 1,-1 0-1,1-1 0,0 1 0,0 0 1,-1 0-1,3 2 0,1 2-41,-1 1 0,-1-1 0,1 1 0,-1-1 0,0 1 0,0 0 0,-1 0 0,1 0 0,1 11 0,2 9 79,2 26-1,2 63 13,-7-63-581,2 0 0,13 52 1,-17-99-337,0 0 0,0 0 1,-1 0-1,0 0 0,-1 7 1,1 4-3743,3-6-235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6016,'38'-78'11509,"-37"77"-10699,4 10 630,-3 0-1253,-1 1-1,1-1 1,-1 0-1,-1 1 1,0-1-1,-1 13 1,0 7 43,1 39 30,18 404 366,23-203-728,-39-252-1602,0 25 0,-3-39-1102,-1-8 1533,0 0 19,-6-9-2884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8320,'-27'-5'3072,"27"5"-2400,9 0 544,5-4 32,4 1-32,7-6 63,7 1-223,9 1-96,8-1-512,4 4-224,5 4 0,1 0-64,-2 4 64,-8-1-480,-4 2-160,-6 2-1184,-7 5-479,-5 0-2881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1012 7808,'0'1'101,"0"-1"0,0 1 0,1-1 0,-1 1 0,0-1 0,0 0 0,0 1 0,0-1 0,1 0 0,-1 1 0,0-1 0,0 1 0,1-1 0,-1 0 0,0 0 0,1 1 0,-1-1 0,0 0-1,1 1 1,-1-1 0,1 0 0,-1 0 0,0 0 0,1 1 0,-1-1 0,1 0 0,-1 0 0,0 0 0,1 0 0,-1 0 0,1 0 0,-1 0 0,1 0 0,-1 0 0,0 0 0,1 0 0,-1 0 0,1 0 0,-1 0 0,1 0 0,-1-1 0,0 1 0,1 0 0,-1 0 0,1 0 0,-1-1 0,0 1 0,1 0 0,-1 0 0,0-1 0,1 1 0,-1 0 0,0-1 0,0 1 0,1 0 0,-1-1 0,0 1 0,0-1 0,1 0 0,1-2 366,0 0 1,-1 0-1,1-1 1,-1 1-1,3-7 0,-2 1-92,-1-1 0,0 1-1,0 0 1,-1-1-1,0 1 1,-1 0-1,0-1 1,0 1-1,-5-17 1,-4-4 627,-21-45 1,14 37-626,10 19-302,0 0 0,2-1 0,0 0-1,-2-26 1,-2-80-257,9 90 188,0 0-1,2 0 1,2 1-1,12-51 1,-11 67 15,0 1 0,1 0 1,1 0-1,1 1 0,1 0 0,0 0 1,1 1-1,1 0 0,1 0 0,13-13 1,-20 24-31,0-1 1,1 2-1,0-1 1,0 1-1,0-1 1,0 2 0,1-1-1,0 1 1,0 0-1,0 0 1,0 1-1,0 0 1,0 0-1,0 1 1,1 0 0,10-1-1,-6 3-6,1 0-1,-1 0 1,0 1-1,0 1 1,0 0-1,0 1 1,0 0-1,-1 1 0,12 6 1,-8-4-24,0 1 0,-1 1 0,0 0-1,0 1 1,15 15 0,-23-18-329,0-1-1,0 1 1,0 1-1,-1-1 1,-1 1 0,1-1-1,-1 1 1,0 1-1,-1-1 1,0 0 0,3 16-1,-4-14-689,-1 0 1,1 15-1,-5 20-3635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11904,'2'-10'1542,"0"0"0,0 0 0,1 0 1,8-18-1,-10 25-1295,1 1 0,-1 0 0,1-1 0,-1 1 0,1 0 0,0 0 0,0 0 0,0 0 0,0 0 0,4-2 0,-5 3-108,1 0 1,-1 1 0,1-1 0,-1 0 0,1 1 0,-1 0 0,1-1-1,-1 1 1,1 0 0,-1 0 0,1 0 0,-1 0 0,1 0 0,0 0-1,-1 0 1,1 1 0,-1-1 0,1 1 0,-1-1 0,2 2 0,-1-2-53,0 1 0,-1 0 1,0 1-1,1-1 1,-1 0-1,0 0 0,1 1 1,-1-1-1,0 0 1,0 1-1,0-1 0,0 1 1,0 0-1,0-1 1,-1 1-1,1 0 0,-1-1 1,1 1-1,-1 0 1,1 0-1,-1 2 0,1 7 116,0-1 1,-2 18-1,1-13 70,9-31 255,-8 12-519,1 0 0,0 0 0,0 0-1,0 0 1,1 1 0,-1-1 0,1 1 0,0-1 0,0 1 0,0 0 0,0 0 0,7-4 0,-5 4-27,0 0 1,0 0-1,1 1 1,-1 0-1,1 0 1,-1 1-1,1 0 1,0 0 0,9-1-1,-2 1 18,0 1 0,0 0-1,0 1 1,0 0 0,0 1 0,0 0 0,0 1-1,14 6 1,-22-8 23,-1 1 0,1 0 0,-1 0 0,0 1 0,0-1 0,0 1 1,0 0-1,0 0 0,-1 0 0,1 1 0,-1-1 0,0 1 0,0 0 0,0 0 0,-1 0 0,1 0 0,-1 0 0,0 0 0,0 1 0,0-1 0,-1 1 0,0-1 0,1 1 0,-2 0 0,2 8 0,-3 1 21,0 0 0,0 0 1,-1-1-1,-1 1 0,0-1 0,-1 1 0,-1-1 0,0-1 0,-13 25 0,-8 9 57,-40 50 1,59-86-90,-38 50 77,-29 43-28,70-96-79,-1 1 1,1 0-1,-5 14 0,8-21 13,1 1 0,-1-1 0,1 0 0,-1 1 0,1-1 0,0 1 0,0-1-1,0 1 1,0-1 0,0 1 0,0-1 0,0 1 0,0-1 0,0 1 0,1-1 0,-1 1-1,1-1 1,-1 1 0,1-1 0,-1 0 0,1 1 0,0-1 0,0 0 0,0 1 0,0-1-1,0 0 1,0 0 0,2 2 0,1-1 6,0 0 0,0 0-1,0 0 1,0 0 0,1-1 0,-1 1-1,1-1 1,-1 0 0,9 0 0,5 0 40,21-2 0,-19 0-24,111-10 177,18 0-3759,-130 14-275,5 9-7091,-17-8 8364,14 8-3134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9984,'-7'-8'1068,"1"0"1,-7-11-1,13 18-998,-1 0-1,1 1 1,0-1 0,-1 0 0,1 0 0,0 0-1,0 0 1,0 0 0,-1 1 0,1-1 0,0 0-1,0 0 1,0 0 0,1 0 0,-1 0-1,0 0 1,0 0 0,0 1 0,1-1 0,-1 0-1,0 0 1,1 0 0,-1 1 0,1-1-1,-1 0 1,1 0 0,0 0 0,1-1 305,1-1 0,-1 1 1,1 0-1,0 0 0,4-2 1,1-1 975,2 0-639,0-1 0,1 2 0,-1-1 0,1 1 0,0 1-1,0 0 1,1 1 0,13-2 0,5 2 20,59 1 1,-68 2-638,22 1-116,-1 1 0,77 17 0,-107-17-541,0 1 0,0 0 0,-1 1-1,1 0 1,-1 1 0,0 0 0,-1 1 0,1 0 0,17 16 0,-25-20 78,-1 0 0,1 0 0,-1 0 0,0 0 0,0 0 0,0 0 0,0 1 0,0-1 0,-1 1 1,1-1-1,-1 1 0,0 0 0,0-1 0,-1 1 0,1 0 0,-1 0 0,0 0 0,0 4 0,-7 28-4214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9472,'-45'19'3584,"27"-7"-2784,0-3 640,13-6 127,5 2-287,5-1 32,8-4-384,14-4-160,9-4-448,12-1-128,11 2-64,2-1 0,-16 4 0,-9-1-1824,0 5-768,0 9-3167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6912,'1'-6'510,"0"1"0,0 0 0,0 0 1,1 0-1,0 1 0,0-1 0,0 0 0,0 0 1,1 1-1,-1 0 0,6-7 0,-5 6 560,5-7 917,-8 12-1956,0 0 0,0 0 0,0 0 0,0 0 0,1-1 1,-1 1-1,0 0 0,0 0 0,0 0 0,0 0 0,1 0 0,-1 0 0,0 0 0,0 0 1,0 0-1,0 0 0,1 0 0,-1 0 0,0 0 0,0 0 0,0 0 0,1 0 0,-1 0 1,0 0-1,0 0 0,0 0 0,1 0 0,-1 0 0,0 0 0,0 0 0,0 0 1,0 0-1,1 0 0,-1 0 0,0 1 0,0-1 0,0 0 0,0 0 0,0 0 0,1 0 1,-1 0-1,0 1 0,0-1 0,0 0 0,0 0 0,0 0 0,0 0 0,0 1 0,0-1 1,0 0-1,0 0 0,0 0 0,0 1 0,1-1 0,0 5 79,0 0 0,0 1 0,0-1 0,0 0-1,-1 1 1,0-1 0,0 0 0,-1 1 0,1-1 0,-2 5 0,0 12 164,-15 339 1475,18-312-1689,1 1 1,3-1-1,2 0 1,2-1-1,2 0 1,3 0-1,1-1 1,40 81-1,-50-116-4,1 0 0,1-1 0,0 1 0,1-2 0,0 1 0,1-1 0,11 11 0,-18-20-39,-1 1 1,1-1-1,0 0 0,0 0 0,-1 0 1,1 0-1,0 0 0,0 0 0,0 0 1,0 0-1,0-1 0,0 1 1,0-1-1,0 1 0,0-1 0,1 0 1,-1 0-1,0 0 0,0 0 0,0 0 1,0-1-1,0 1 0,0-1 1,0 1-1,0-1 0,0 0 0,0 1 1,0-1-1,0 0 0,0-1 1,0 1-1,-1 0 0,1 0 0,0-1 1,-1 1-1,1-1 0,-1 1 0,2-3 1,4-5 26,-1-1 0,0 1 0,0-1 0,-1-1 0,6-18 1,-4 9-49,-1 0 0,-2-1 0,0 0 0,-1 0 0,1-27 0,-10-105-90,0 98 47,-3 0 0,-3 1 0,-27-81 1,12 61-69,-69-129 1,25 88-206,71 115 318,0 0 0,-1 0-1,1 0 1,0 0 0,0 0-1,0-1 1,0 1 0,0 0-1,0 0 1,0 0-1,0 0 1,0 0 0,0 0-1,0-1 1,0 1 0,0 0-1,0 0 1,0 0 0,0 0-1,0 0 1,0 0 0,0-1-1,0 1 1,0 0 0,0 0-1,0 0 1,0 0 0,0 0-1,0-1 1,0 1-1,0 0 1,0 0 0,0 0-1,0 0 1,0 0 0,0 0-1,1 0 1,-1 0 0,0-1-1,0 1 1,0 0 0,0 0-1,0 0 1,0 0 0,0 0-1,1 0 1,-1 0 0,0 0-1,0 0 1,0 0 0,0 0-1,0 0 1,0 0-1,1 0 1,-1 0 0,0 0-1,0 0 1,0 0 0,0 0-1,0 0 1,1 0 0,-1 0-1,0 0 1,0 0 0,12 2-23,-9-1 5,16 4-56,26 6 250,0-2 1,48 4 0,-21-10 310,-1-4 0,78-10 0,139-38 161,-132 11-596,56-12-100,-3 16-3,-202 34-15,17-3-183,37 2 1,-54 1 27,-1 0 1,1 1-1,-1 0 0,0 1 0,1 0 1,-1 0-1,0 0 0,0 0 1,0 1-1,8 5 0,-12-7 13,0 0 1,-1 1-1,1-1 0,0 1 0,-1-1 0,0 1 0,1-1 0,-1 1 0,0 0 0,0-1 0,0 1 0,0 0 0,0 0 0,0 0 0,0 0 1,-1 0-1,1 0 0,-1 0 0,1 3 0,-1-1-429,0 1 1,0 0-1,-1-1 1,0 1-1,0-1 1,0 1-1,-2 6 1,-10 24-3607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56 8960,'3'-27'2981,"0"19"-1669,-2 7-1466,0 0 574,0-1-1,0 0 0,1 1 0,-1-1 0,0 1 0,1 0 0,-1-1 0,1 1 0,-1 0 1,1 0-1,-1 0 0,1 0 0,0 0 0,2-1 0,-3 4 199,-3 1-423,-9 6-75,-63 45 73,-30 25-66,99-75-151,1 0 1,-1 1-1,1-1 0,0 1 0,-5 9 0,8-13 20,0 0 1,1 0-1,-1 0 0,1 0 0,-1 0 1,1 0-1,0 1 0,0-1 1,-1 0-1,1 0 0,0 0 1,0 0-1,0 1 0,0-1 1,0 0-1,0 0 0,1 0 1,-1 0-1,0 1 0,0-1 1,1 0-1,-1 0 0,1 0 1,-1 0-1,1 0 0,0 0 1,-1 0-1,1 0 0,0 0 1,0 0-1,-1 0 0,1-1 1,0 1-1,1 1 0,6 2-1,0 1 1,0-1-1,0-1 0,1 1 0,-1-2 0,1 1 0,-1-1 0,1 0 0,12 0 1,11 4 52,-5 1-57,0 2-1,0 1 0,35 18 0,-17-7 65,-13-7-28,96 47 58,-112-52-61,0 1 0,-1 0 0,-1 1 0,1 1 0,19 20 0,-32-29 45,1 0-1,0 1 0,-1-1 1,0 1-1,1-1 0,-1 1 0,-1 0 1,1 0-1,-1 0 0,1 0 1,0 6-1,-2-7-10,1-1 1,-1 0-1,0 0 1,-1 1-1,1-1 1,0 0 0,-1 1-1,1-1 1,-1 0-1,0 0 1,0 0-1,1 0 1,-2 0-1,1 0 1,0 0-1,0 0 1,0 0-1,-1 0 1,1-1-1,-1 1 1,0 0-1,-2 1 1,-9 6 85,0-1 0,-1 0 0,0-1 0,0 0 0,-1-2 0,0 1 0,0-2 0,0 0 0,0-1 0,-1 0 0,-19 0 0,20-2-204,0-1 0,0-1 0,0 0 0,0-1 0,0-1 0,0 0 1,-21-8-1,26 7-559,0-1-1,0 0 1,0 0 0,-12-10 0,14 9-706,1-1 0,-1 0 0,2 0 0,-1 0 0,-7-11 0,9 9-2819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11776,'18'-12'4384,"-18"12"-3393,54-16-31,-23 4-160,22 4-544,19 1-128,3 2-96,1 5 32,-10 5-32,-3-2-992,-9 6-480,-6 1-2303,2 14-2369,-5 0 1952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7424,'0'-1'307,"-1"1"-1,1 0 1,0-1 0,-1 1 0,1-1-1,0 0 1,-1 1 0,1-1 0,0 1-1,0-1 1,0 1 0,-1-1 0,1 1-1,0-1 1,0 0 0,0 1 0,0-1 0,0 1-1,0-1 1,0 0 0,0 1 0,0-1-1,1-1 1,9-14 2133,-7 12-2289,0 1 0,1 0 0,-1 0 0,1 0-1,0 0 1,5-3 0,-4 4-22,0 0 0,0 1 0,0-1 0,0 1-1,0 0 1,0 0 0,1 0 0,6 1 0,4 1 134,23 4 0,-23-3-157,25 1 1,-19-3-419,30-4 1,-39 2-2048,-1-1-1,13-4 1,-12 4-1513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20 10624,'1'-5'1479,"-1"4"-1258,0 0 1,0 1-1,0-1 0,1 0 1,-1 0-1,0 1 0,0-1 1,0 0-1,1 1 0,-1-1 1,0 0-1,1 1 1,-1-1-1,1 1 0,-1-1 1,0 1-1,1-1 0,0 1 1,-1-1-1,1 0 0,-1 1-171,1 0 0,-1 0 0,0 0-1,0 0 1,0 0 0,0 0-1,0-1 1,0 1 0,0 0-1,0 0 1,1 0 0,-1 0 0,0 0-1,0 0 1,0 0 0,0 0-1,0 0 1,0 0 0,1 0-1,-1 0 1,0 0 0,0 0 0,0 0-1,0 0 1,0 0 0,0 0-1,1 0 1,-1 0 0,0 0-1,0 0 1,0 0 0,0 1 0,0-1-1,0 0 1,0 0 0,0 0-1,1 0 1,-1 0 0,0 0-1,0 0 1,0 0 0,0 0 0,0 0-1,0 1 1,0-1 0,0 0-1,0 0 1,0 0 0,0 0-1,0 0 1,0 0 0,0 1 0,0-1-1,0 0 1,0 0 0,0 0-1,1 11-164,-1-6 368,0 45-162,16 116 4,4 112-3065,-20-206-1824,0-47 1034</inkml:trace>
  <inkml:trace contextRef="#ctx0" brushRef="#br0" timeOffset="1">23 424 9216,'-22'-20'3424,"35"13"-2656,23-5 192,-9 3-96,14 1-480,7 5-64,6-1-192,13-1-96,-10 2 0,-3 3-32,17 0 0,-13 0-928,1 0-416,2 3-2816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11648,'-8'-27'3733,"8"27"-3703,0 0 1,0 0 0,0 0-1,0-1 1,0 1 0,0 0-1,0 0 1,0 0-1,0-1 1,0 1 0,0 0-1,0 0 1,0 0-1,0-1 1,0 1 0,0 0-1,0 0 1,0 0-1,-1 0 1,1-1 0,0 1-1,0 0 1,0 0 0,0 0-1,0 0 1,-1 0-1,1 0 1,0 0 0,0-1-1,0 1 1,0 0-1,-1 0 1,1 0 0,0 0-1,0 0 1,0 0 0,-1 0-1,1 0 1,0 0-1,0 0 1,0 0 0,-1 0-1,1 0 1,0 0-1,0 0 1,0 0 0,-1 0-1,1 0 1,0 1-1,-21 1 984,21-2-981,-1 0 7,1 0 1,-1 0-1,0 0 0,1 0 0,-1 0 1,1 0-1,-1 0 0,1 0 1,-1 0-1,1 0 0,-1 1 1,1-1-1,-1 0 0,1 0 1,0 1-1,-1-1 0,1 0 1,-1 1-1,1-1 0,-1 1 1,1 0-13,-8 7 397,0 1-1,-11 18 0,-2 9-170,2 0 0,2 1 1,1 1-1,2 1 0,-13 59 0,15-40-153,2 0 1,3 1-1,1 73 1,8-76-509,3-1 0,1 0 0,3-1 0,3 1 0,2-2 1,21 54-1,-30-94-166,1 0 1,0 0 0,1-1 0,8 12-1,-11-18 14,1 0 0,-1-1 0,1 1 0,1-1 0,-1-1 0,1 1 0,0-1 0,12 7 0,19 4-3249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4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8064,'-13'-5'3072,"13"5"-2400,9 0 448,-9 0 96,13 0-288,-4 0 0,18 0-385,-4 0-95,16 5-256,-3-2-128,9 6 32,-5-2-128,4 5-64,-8-4-927,4-1-385,-4 2-3008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8320,'-7'-14'2672,"5"12"-1526,2 2-84,0 5-326,-1 1 0,0-1-1,0 0 1,0 1 0,0-1 0,-4 8 0,3-6-627,-1 0-1,1 0 1,1 0-1,-1 1 1,0 8-1,2-10-37,-1 15 197,1 0 0,4 38 0,1-29-189,2 0 0,1-1 0,1 0-1,22 47 1,-11-38 152,1-1 1,32 40-1,-44-66-112,0 0 0,20 18 0,-25-26-96,0 1 1,0-1-1,0 0 1,1-1 0,-1 1-1,1-1 1,-1 0-1,1 0 1,0 0-1,0 0 1,5 0 0,-9-2-21,0 0 1,0 0 0,0 0 0,0 0-1,1 0 1,-1 0 0,0 0 0,0 0-1,0-1 1,0 1 0,0 0-1,0-1 1,0 1 0,0-1 0,0 1-1,0-1 1,0 0 0,0 1 0,-1-1-1,1 0 1,0 0 0,0 1-1,-1-1 1,1 0 0,0 0 0,-1 0-1,1 0 1,-1 0 0,1-1 0,1-2-2,-1-1 1,1 1-1,-1 0 1,0-1-1,0-5 1,-1 7-2,2-25-19,-2 0 0,-1 1 0,-1-1 1,-1 0-1,-10-38 0,-10-37-350,-39-101 0,61 202 363,-4-19-89,4 21 90,1-1 0,0 1 0,0 0 0,0-1 0,0 1 0,-1-1 0,1 1 0,0-1 0,0 1 0,0-1 0,0 1 0,0-1 0,0 1 0,1-1 0,-1 1-1,0-1 1,0 1 0,0-1 0,0 1 0,0-1 0,1 1 0,-1-1 0,0 1 0,0 0 0,1-1 0,-1 1 0,0 0 0,1-1 0,-1 1 0,0 0 0,1-1 0,-1 1 0,1 0 0,0-1 0,17 4 101,-2 1 73,-6-1-89,70 13 382,151 7-31,24-24-368,-80-13 219,-26 1-2110,-52 10-3429,-71 3 755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7552,'0'0'2448,"3"-1"-1355,2-1 213,0 0-1,1-1 1,-1 1 0,0-1 0,6-5-1,-10 8-622,-10 0 53,2 1-735,-1 0 1,1 1-1,0 0 0,0 1 0,0 0 0,1 0 1,-1 0-1,1 1 0,-1 0 0,1 0 1,0 0-1,-8 9 0,14-13 2,-1 1-1,1 0 0,-1-1 1,1 1-1,-1-1 1,1 1-1,0 0 1,-1-1-1,1 1 1,0 0-1,-1-1 1,1 1-1,0 0 1,0 0-1,0-1 1,0 1-1,0 0 1,0 0-1,0-1 1,0 1-1,0 0 1,0 0-1,0 1 0,1-1-1,0 1 0,-1-1 0,1 0-1,0 1 1,0-1 0,0 0-1,0 0 1,0 1 0,0-1 0,3 2-1,4 2-14,0 0-1,0-1 1,11 5-1,-12-5 1,10 5 24,0 1 1,0 1 0,-1 0-1,0 2 1,-1 0 0,-1 0-1,0 1 1,-1 1 0,0 0-1,-2 1 1,1 1 0,-2-1-1,11 23 1,-18-32 64,0-1 1,-1 1-1,1 0 1,-1 0-1,0 0 0,-1 0 1,0 0-1,0 0 1,-1 1-1,1-1 0,-2 9 1,0-12 11,1 0-1,-1 0 1,0 0 0,0-1 0,-1 1 0,1 0 0,-1 0 0,0-1 0,0 1-1,0-1 1,0 1 0,-1-1 0,1 0 0,-1 0 0,0 0 0,0 0 0,0-1-1,0 1 1,0-1 0,-1 0 0,-3 3 0,-2-1-174,0-1 1,1 0 0,-1 0-1,0 0 1,0-1-1,-1-1 1,1 0-1,0 0 1,-1 0-1,1-1 1,0-1-1,-1 0 1,-15-3-1,23 4-248,0-1-1,1 0 0,-1 1 0,0-1 1,0 0-1,0 0 0,1 0 0,-1 0 1,0 0-1,1 0 0,-1-1 0,1 1 1,-1-1-1,1 1 0,0-1 1,-1 1-1,1-1 0,0 0 0,0 1 1,-1-4-1,-2-7-4229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8960,'0'-8'3424,"0"8"-2656,13 0 544,-13 0 128,9 0-289,0 0-31,12 5-544,-3-5-288,14 0-160,-5 0-128,18 0 96,-11 0-768,16 0-352,-10 0-1503,5 0-641,-10 0-960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8704,'0'-2'279,"1"0"1,-1 0-1,0 0 1,0 1-1,1-1 1,-1 0 0,1 0-1,0 0 1,-1 1-1,1-1 1,0 0-1,0 1 1,0-1-1,0 1 1,0-1-1,1 1 1,-1-1 0,0 1-1,1 0 1,-1 0-1,1-1 1,-1 1-1,1 0 1,0 0-1,-1 1 1,1-1 0,0 0-1,0 1 1,-1-1-1,1 1 1,0-1-1,0 1 1,0 0-1,0-1 1,1 1-1,-1 1-199,-1-1 1,0 0-1,0 1 0,0-1 0,0 0 0,0 1 0,0-1 0,0 1 0,0 0 0,0-1 0,0 1 0,0 0 0,0 0 0,0-1 0,0 1 0,-1 0 0,1 0 0,1 2 0,14 25 666,7 35 277,-13-34-654,1 3-76,26 81 326,28 207-304,-56-264-302,25 195 166,-32-208-81,-1 0 0,-2 0 0,-12 74 0,8-91-540,-2-1-1,-16 45 1,16-54-519,-1 0 0,0 0 0,-1-1 1,-21 27-1,2-9-4153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96 7552,'-6'-2'926,"3"1"-423,0 0 0,0 0 0,1 0-1,-1-1 1,0 1 0,0-1 0,-4-3 0,6 4 958,1 1-202,17-8 736,34-10 0,56-7-1220,-69 18-287,64-10-10,-86 15-685,1 1 1,0 1-1,-1 0 1,20 4-1,-32-3-161,0 0 1,0 0-1,0 0 0,0 0 0,-1 1 0,8 3 0,-9-3-268,1-1 0,-1 1 0,0 0 0,0 0 0,0 0 0,0 0 0,0 1 0,0-1 0,0 1 0,-1-1 0,1 1 0,-1-1 0,0 1 0,0 0 0,1 3 0,4 25-3844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9856,'13'9'3680,"17"-9"-2848,33-9 384,-22 1 31,12-4-543,5 0-64,1 5-384,-2 2-96,-3 5-96,-5 0-128,-5 0-32,1 5-1440,-9-5-543,0 4-2561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644 202 8448,'6'-11'1601,"0"-1"1,10-15 0,-10 18-633,0-1 0,0 0-1,-1-1 1,6-14 0,-10 22-840,-1 0 0,1 0 0,0 0 0,-1 0 0,0 0-1,0 0 1,0 0 0,0-1 0,0 1 0,-1 0 0,1 0 0,-1 0 0,0 0 0,0 0-1,0 1 1,0-1 0,0 0 0,-1 0 0,1 1 0,-1-1 0,-2-2 0,3 3-80,-1 0 0,1 1 1,-1-1-1,0 1 0,1 0 1,-1-1-1,0 1 0,0 0 1,0 0-1,0 0 0,0 0 0,0 0 1,-1 1-1,1-1 0,0 1 1,0-1-1,0 1 0,-1 0 1,1 0-1,0 0 0,0 0 1,0 0-1,-1 0 0,-2 2 1,-5 0 8,1 1 1,-1 0-1,1 1 1,-13 7-1,-22 12-4,-178 102 673,195-106-582,1 0-1,1 2 1,0 0-1,2 2 1,-39 49-1,43-46-1,1 1-1,2 0 1,0 2 0,-16 44-1,26-60-73,2 0-1,0 1 0,1 0 0,0 0 0,1 0 1,0 0-1,1 0 0,1 0 0,0 0 0,1 0 1,1 0-1,6 25 0,-5-30-27,0 0 0,1-1-1,0 1 1,1-1 0,11 16 0,33 31 130,-32-38-83,1-1 1,1 0-1,0-1 1,43 24 0,-44-29-10,1-1 1,1 0-1,-1-1 1,1-2-1,1 0 1,-1-1 0,1-1-1,0 0 1,0-2-1,0-1 1,1 0 0,26-4-1,-14 1 55,0-3-1,0 0 1,-1-3-1,0 0 1,0-2-1,32-15 1,-45 15-90,0 0 0,-1 0 0,0-2 0,-1-1 0,0 0 0,-1-1 0,0-1 0,-2 0 0,0-1 0,19-26 0,-20 21-11,0-1 1,-2-1 0,-1 0-1,0-1 1,-2 0-1,-1 0 1,0-1 0,-2 0-1,-1 0 1,2-31-1,-6 39-29,0-1-1,-2 1 0,0-1 0,0 1 1,-2-1-1,0 1 0,-1 0 0,-1 0 1,-1 1-1,0-1 0,-1 1 0,-1 1 0,0-1 1,-1 1-1,-18-23 0,12 21-16,0 2 1,-1-1-1,-1 2 1,0 1-1,-1 0 0,0 1 1,-1 0-1,-40-16 0,44 22-283,0 0 0,0 2-1,0-1 1,-1 2-1,0 0 1,0 1-1,1 1 1,-1 0-1,0 1 1,0 1-1,0 0 1,-30 7-1,37-5-750,0 0-1,1 0 0,-1 1 1,1 1-1,0-1 1,-9 7-1,1-1-4706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95 6400,'-2'-6'752,"0"1"0,0 0 0,1-1 1,0 1-1,0-1 0,0 0 0,0 1 1,1-1-1,0 0 0,0 1 0,1-7 0,0-10 3363,9 35-1971,26 44-474,58 83-98,62 29-688,-101-112-585,-2 1 0,51 73 1,-93-114-259,0-1 0,1-1 1,22 21-1,-34-36-88,0 0 0,0 0 0,0 0 1,0 1-1,0-1 0,1 0 0,-1 0 1,0 0-1,0 0 0,0 0 0,1 0 0,-1 0 1,0 0-1,0 0 0,0 0 0,1 0 0,-1 0 1,0 0-1,0 0 0,0 0 0,1 0 0,-1 0 1,0 0-1,0 0 0,0 0 0,0 0 1,1 0-1,-1 0 0,0 0 0,0 0 0,0 0 1,1 0-1,-1-1 0,0 1 0,0 0 0,0 0 1,6-9-1868,0-13-2190,-4 6 504,5-1-1301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9216,'0'-1'290,"0"0"1,0-1-1,1 1 1,-1 0-1,0 0 1,0 0-1,1 0 1,-1 0-1,0 0 1,1 0-1,-1-1 1,1 1-1,0 1 1,-1-1-1,2-2 1,5-7 4260,-37 88-3084,23-62-1469,0 0 1,2 0-1,0 1 0,1 0 0,-3 22 1,7-34 18,-1 0 0,1 0 1,0 1-1,0-1 1,1 0-1,0 0 1,0 0-1,0 0 1,0 1-1,1-2 0,0 1 1,0 0-1,0 0 1,0-1-1,1 1 1,0-1-1,0 1 1,0-1-1,1 0 0,-1 0 1,7 5-1,2-2-74,-1 0 0,1-1-1,0 0 1,1-1 0,-1 0-1,1-1 1,18 4 0,-30-8-139,-1 0 0,1 0-1,-1 0 1,1 1 0,0-1 0,-1 0 0,1 0 0,-1 0 0,1 0 0,0 0 0,-1 0-1,1 0 1,-1 0 0,1 0 0,-1-1 0,1 1 0,0 0 0,-1 0 0,1 0 0,-1-1-1,1 1 1,-1 0 0,1-1 0,-1 1 0,1 0 0,-1-1 0,0 1 0,1-1 0,-1 1-1,1 0 1,-1-1 0,0 1 0,1-1 0,-1 0 0,5-8-3649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1466 9984,'1'-1'371,"0"0"-1,1 1 1,-1-1 0,0 0 0,0 1 0,0-1 0,0 0 0,0 0 0,0 0 0,0 0-1,0 0 1,0 0 0,1-2 0,-2 1-115,0 0 0,1 1-1,-1-1 1,0 0 0,0 0-1,-1 1 1,1-1 0,0 0 0,-1 0-1,1 1 1,-2-4 0,0-3 107,-1 0 0,-1 0 0,1 1 0,-1-1-1,-1 1 1,1 0 0,-9-10 0,-6-4 167,-20-17 0,23 24-360,2-1 1,-1 0-1,-17-26 1,17 17-118,2-1 1,1 0-1,-17-47 1,-13-86-33,30 99-80,2 0 1,-4-103 0,14 128 52,1 0 1,1-1-1,3 1 1,0 0-1,2 1 1,14-40-1,-12 52 12,1-1-1,0 2 0,1-1 1,2 1-1,26-33 1,-13 23-14,2 1 1,48-40 0,-65 60 9,0 1 0,1 0-1,0 0 1,1 1 0,-1 1 0,22-8 0,-29 12-1,1 0 1,-1 1 0,1 0 0,-1 0-1,1 0 1,0 1 0,-1 0 0,1 0 0,0 1-1,-1-1 1,1 1 0,-1 0 0,1 1-1,-1-1 1,1 1 0,-1 0 0,0 0-1,0 1 1,8 4 0,-7-2 2,-1 0 1,1 0 0,-1 0-1,0 1 1,0 0-1,0 0 1,-1 0-1,0 1 1,6 11-1,0 7 32,11 35-1,-18-50-18,67 259-1996,-37-87-6073,-24-114 3684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8960,'-4'-3'702,"-21"-18"2595,24 20-3037,0-1 0,-1 1 0,1-1 0,0 1 0,1-1 0,-1 1 0,0-1 0,0 0 0,1 1 0,-1-1 0,1 0 0,-1 0 0,1 0 0,0 1 0,-1-3 0,1 3-140,0 1 0,0-1-1,0 0 1,0 1-1,0-1 1,0 1-1,0-1 1,0 0-1,0 1 1,0-1-1,1 1 1,-1-1-1,0 0 1,0 1-1,0-1 1,1 1 0,-1-1-1,0 1 1,1-1-1,-1 1 1,0-1-1,1 1 1,-1-1-1,1 1 1,0-1-1,0 1-31,0 0 0,0 0 0,1 0 0,-1 0 0,0 0 0,0 0 0,1 0 0,-1 1-1,0-1 1,0 1 0,1-1 0,1 1 0,3 2 17,0 0-1,-1 0 1,1 1-1,0-1 1,-1 1-1,0 0 1,0 1-1,0-1 1,-1 1-1,1 0 1,-1 0 0,0 0-1,-1 1 1,1-1-1,3 10 1,3 7-57,-1 1 1,10 45-1,-14-46 65,13 58-132,-12-50-1000,0 0-1,2-1 1,13 30 0,-20-56 489,0 0 1,1 0-1,-1-1 0,0 1 1,1 0-1,0-1 1,0 0-1,0 1 0,2 2 1,8-1-3780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79 7424,'1'-15'2074,"-1"-20"1906,0 33-3724,0 0 0,0 0 1,-1 0-1,1 0 0,-1 0 1,1 0-1,-1 0 0,1 0 1,-1 1-1,0-1 0,0 0 1,0 0-1,-2-1 0,3 2-231,-1 1 1,1 0-1,-1 0 0,1 0 0,-1 0 1,1 0-1,-1 0 0,1 0 0,-1 1 1,1-1-1,0 0 0,-1 0 0,1 0 1,-1 0-1,1 1 0,-1-1 0,1 0 1,0 0-1,-1 1 0,1-1 0,-1 0 0,1 0 1,0 1-1,-1-1 0,1 1 0,0-1 1,0 0-1,-1 1 0,1-1 0,0 1 1,-2 1 82,-11 14 120,1 1-1,1 0 1,1 0 0,0 1 0,1 1 0,-9 28-1,-12 35 100,3 1-1,4 2 0,-18 139 1,33-152-100,3 0 1,3 0-1,4 0 1,20 134-1,-8-130-182,3-1 1,4-1-1,3 0 0,2-2 1,41 75-1,-62-138-61,21 38-61,-23-43-39,0 0 0,0 0 1,1 0-1,-1 0 0,1-1 1,0 1-1,8 5 0,-11-9-28,0 1 0,1-1 0,-1 1 0,0-1-1,0 1 1,0-1 0,1 0 0,-1 1 0,0-1 0,0 0-1,1 0 1,-1 0 0,0 0 0,0 0 0,1 0-1,-1-1 1,0 1 0,0 0 0,1-1 0,-1 1 0,0 0-1,0-1 1,0 0 0,0 1 0,0-1 0,1 0-1,3-3-1205,-1 0-1,0 1 0,0-1 0,5-8 0,-5 7-257,8-10-2232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1010 7296,'0'0'2368,"0"0"-1307,0 0 70,-1-12 2917,0 9-3608,-1-1 1,0 0 0,0 1 0,0 0-1,0-1 1,-4-2 0,-4-8 68,-19-38 225,1-1 0,3-1 1,2-1-1,3-1 0,-14-60 0,27 83-687,1-1-1,1 1 1,0-59-1,5 69-2,1 0 1,1 0-1,2 0 0,0 1 1,1-1-1,11-28 0,-11 38-59,1 1-1,1 0 1,0 0-1,0 0 0,1 1 1,1 0-1,0 1 1,0 0-1,1 0 0,0 1 1,1 0-1,12-8 1,-13 11 10,-1 1 0,1 0 1,-1 0-1,1 1 0,0 0 1,1 1-1,-1 0 0,1 1 1,-1 0-1,1 0 0,0 1 1,0 1-1,0 0 0,-1 0 1,22 4-1,-21-1-30,0 1 0,0 0 0,0 0 0,-1 1 0,1 0 0,-1 1 0,-1 1 0,1-1 0,-1 1 0,0 1 0,-1 0 1,15 17-1,-10-9-920,0 1 0,13 22 0,-14-16-2921,13 30-1,-7-9-2624,-4-1 2256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10368,'0'-2'276,"0"1"1,0-1 0,0 1 0,0-1-1,1 1 1,-1 0 0,1-1 0,-1 1-1,1-1 1,-1 1 0,1 0 0,0-1-1,-1 1 1,1 0 0,0 0-1,0 0 1,0 0 0,0-1 0,2 0-1,0 0 81,-1 0-1,1 1 1,0-1-1,0 1 1,0 0-1,0 0 1,0 0 0,6-1-1,3 0 285,0 1 0,1 1-1,20 1 1,-24 0-475,0-1 1,-1 2-1,0-1 0,1 1 1,-1 1-1,15 5 0,-20-6-116,-1-1 0,1 0-1,-1 1 1,1 0 0,-1 0 0,0-1-1,0 1 1,0 1 0,0-1-1,0 0 1,0 0 0,0 1 0,-1-1-1,1 1 1,-1-1 0,0 1-1,0 0 1,0 0 0,0-1-1,0 1 1,0 0 0,-1 0 0,1 4-1,-1 1 11,-1 0 0,1 0-1,-1 0 1,-1 0 0,1 0-1,-1-1 1,-1 1 0,-4 11-1,-35 59 104,20-38-159,18-33-10,-1 2 10,0 0 1,0 1 0,1-1 0,1 1-1,-1-1 1,-2 19 0,6-26-2,0 0-1,0 0 1,0 0-1,0 0 1,1 0 0,-1 0-1,1 0 1,-1 0 0,1 0-1,0 0 1,-1-1-1,1 1 1,0 0 0,1 0-1,-1-1 1,0 1-1,0-1 1,1 1 0,-1-1-1,0 1 1,1-1 0,0 0-1,-1 0 1,1 0-1,0 0 1,0 0 0,-1 0-1,4 1 1,5 2 16,1-1 1,-1 0-1,22 3 1,-26-5-14,90 12-562,-81-12-761,-1-1 0,1 0 0,0-1 0,22-5 0,-9 0-2011,3 1-1237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10112,'9'-35'3365,"-8"34"-3295,-1 0 0,0 0 0,1 0 0,-1 1 1,1-1-1,-1 0 0,1 1 0,-1-1 0,1 0 0,0 1 0,-1-1 1,1 1-1,0-1 0,-1 1 0,1-1 0,0 1 0,0 0 0,-1-1 1,1 1-1,0 0 0,0-1 0,0 1 0,0 0 0,0 0 0,-1 0 1,1 0-1,0 0 0,0 0 0,0 0 0,0 0 0,0 0 0,-1 0 1,1 1-1,0-1 0,0 0 0,0 0 0,-1 1 0,1-1 0,0 1 0,0-1 1,-1 1-1,2 0 0,4 3 397,-1 0 0,0 0 0,0 0 0,6 7 0,-10-10-362,113 123 4311,-93-100-4044,-1 1 1,-1 2-1,-1-1 0,26 57 1,-17-23 168,26 90 0,-35-84-435,-2 1 1,-4 1 0,-3 0-1,-3 0 1,-2 1 0,-7 69-1,-2-74-6,-2 0 0,-22 83 0,-52 117-2816,56-203-75,7-23-2060,10-21-2674,11-8 1845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8704,'-18'-11'3328,"18"11"-2592,5 8 640,-1-5 96,5 6-289,5 3-63,8 3-256,10-3-96,7 0-416,10-5-128,1-2-96,-2-1-64,1 4-64,-8-1-832,-5 5-384,-15 8-4127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8576,'-5'-8'3232,"23"8"-2496,17-4 288,-13-1 0,5 2-352,5-4-64,8 2-224,4-2-65,5 2-191,-4 5-160,-4 0-64,-7 0-927,2 0-449,-4 0-2752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31 130 7808,'-6'-7'886,"3"4"-446,1-1 1,-1 1 0,1-1-1,-1 1 1,1-1 0,0 0-1,1 0 1,-1 1 0,1-1-1,-2-8 1,3 12 556,0 0-854,-1 1 0,1 0 0,0 0 1,0-1-1,0 1 0,0 0 0,1 0 0,-1-1 0,0 1 0,0 0 0,0 0 0,1-1 0,-1 1 0,0 0 1,0-1-1,1 2 0,2 3 208,8 35 648,11 76 0,-12-51-586,13 72 135,18 90-274,-30-180-255,2-1 0,32 75 1,-31-91 24,18 28 1,-26-48-13,1 0 0,0 0 0,1-1 1,0 0-1,18 15 0,-24-22-18,1-1 0,-1 1-1,0 0 1,1-1 0,-1 1-1,1-1 1,0 0 0,0 0-1,-1 0 1,1 0 0,0 0-1,0-1 1,0 1-1,0-1 1,0 0 0,5 0-1,-5-1 8,1 1-1,-1-1 1,0-1-1,0 1 1,0 0-1,0-1 1,-1 1-1,1-1 1,0 0-1,-1 0 1,1 0-1,-1 0 1,0 0-1,1-1 1,1-2-1,4-7 0,0 1 1,-1-1-1,0 0 0,-1 0 0,-1-1 0,0 0 0,0 0 0,-1 0 0,-1-1 1,0 1-1,-1-1 0,0-19 0,-1-12-77,-2 0 0,-11-68 0,3 57-11,-3 0 1,-2 1-1,-3 1 1,-2 0-1,-50-99 1,51 123-97,-37-49 0,48 69 118,25 12 14,23 7 112,0-1-1,1-2 1,0-3-1,79-2 0,172-31 557,-252 24-575,454-68 125,-463 70-221,96-13 64,-104 15-427,1 1-1,0 2 1,25 3-1,-42-3 10,-6-2 184,0 1 0,0 0-1,0 1 1,0-1-1,0 0 1,0 1-1,0-1 1,0 1-1,0-1 1,0 1-1,0 0 1,0 0-1,-1 0 1,1 0 0,0 0-1,-1 0 1,1 1-1,0-1 1,-1 1-1,1-1 1,-1 1-1,2 1 1,3 23-4472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9:5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24 8960,'-6'-14'3025,"6"14"-2944,0-1-1,1 1 1,-1-1 0,0 1-1,0-1 1,0 1 0,0-1-1,0 1 1,1 0 0,-1-1-1,0 1 1,0 0 0,1-1-1,-1 1 1,0-1 0,1 1-1,-1 0 1,0 0 0,1-1-1,-1 1 1,1 0 0,-1 0-1,0-1 1,1 1 0,-1 0-1,1 0 1,-1 0 0,1 0-1,0-1 1,-1 1-15,0 0-1,1 0 1,-1 0 0,1 0-1,-1 0 1,1 0 0,-1 0-1,0 0 1,1 0 0,-1 0 0,1 0-1,-1 0 1,0 1 0,1-1-1,-1 0 1,1 0 0,-1 0-1,0 0 1,1 1 0,-1-1-1,0 0 1,1 0 0,-1 1 0,0-1-1,1 0 1,-1 1 0,0-1-1,0 0 1,1 1 0,-1-1-1,0 0 1,0 1 0,0-1 0,1 1-1,-1-1 1,0 0 0,0 1-1,0-1 1,0 1 0,0-1-1,0 1 1,0 18 593,-1-12-565,-2-1 0,1 0 0,-1 0-1,0 0 1,0 0 0,0 0 0,-1-1-1,0 1 1,-7 6 0,-6 6 215,-23 18 0,38-34-275,-1 0-23,0 0 0,0 1 1,0 0-1,1 0 0,0 0 1,-1 0-1,-1 5 0,3-7-11,1-1 0,0 1 0,-1 0 0,1 0 0,0 0 0,0 0-1,-1-1 1,1 1 0,0 0 0,0 0 0,0 0 0,0 0 0,0 0-1,0-1 1,1 1 0,-1 0 0,0 0 0,0 0 0,1 0 0,-1 0-1,0-1 1,1 1 0,-1 0 0,1 0 0,-1-1 0,1 1 0,-1 0-1,1-1 1,0 1 0,-1-1 0,1 1 0,0 0 0,-1-1-1,1 1 1,0-1 0,1 1 0,13 6-8,1-2-1,-1 1 1,1-2-1,28 5 1,-39-8 7,38 8 6,0 3 0,71 29 0,73 52-20,-155-73 26,34 27 0,-65-46 18,1 0 0,-1 0 0,0 0-1,1 0 1,-1 0 0,0 1 0,0-1 0,0 0 0,0 1 0,0-1 0,0 1 0,0-1 0,0 1 0,0 2 0,-1-4-3,0 1 1,0-1-1,0 1 1,0-1-1,0 1 1,0-1-1,0 1 1,0-1-1,0 1 1,0-1-1,0 1 1,-1-1-1,1 0 1,0 1-1,0-1 1,-1 1-1,1-1 1,0 0-1,-1 1 1,-14 8 507,-9-4-350,0 0-1,0-1 1,0-2-1,-34 0 1,40-2-147,-11 1-19,0-2-1,0-1 1,-49-10 0,58 7-900,-38-14 1,41 12-1110,1-1 1,-24-16-1,21 12-2323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7552,'0'-1'155,"0"1"0,0-1 1,0 1-1,0-1 0,0 0 0,0 1 1,0-1-1,0 1 0,0-1 1,0 1-1,0-1 0,1 1 0,-1-1 1,0 1-1,0-1 0,1 1 0,-1-1 1,0 1-1,1-1 0,-1 1 1,0-1-1,1 1 0,0-1 0,2-2 492,-2 2 265,-1 1 37,0 0 118,0 0 48,0 0-1005,1 0 0,-1 1 1,1-1-1,-1 0 1,1 0-1,-1 0 1,0 0-1,1 1 1,-1-1-1,1 0 1,-1 0-1,0 1 1,1-1-1,-1 0 1,0 1-1,1-1 1,-1 0-1,0 1 1,1-1-1,-1 1 0,1 7 101,0-1 0,-1 1 0,0-1 0,0 1-1,-1-1 1,-3 15 0,3-10-81,-15 75 186,-3 29-119,16-90-203,1-1 0,2 40 1,1-56 8,1 0 0,0 0 0,5 17 0,-6-23-57,0 1-1,1-1 1,-1 1 0,1-1-1,0 0 1,0 1 0,0-1-1,1 0 1,-1 0-1,1-1 1,4 5 0,-6-6-92,-1-1 1,1 1 0,0-1-1,-1 1 1,1-1-1,0 0 1,0 1 0,-1-1-1,1 0 1,0 0 0,0 1-1,-1-1 1,1 0-1,0 0 1,0 0 0,0 0-1,-1 0 1,1 0 0,0 0-1,0 0 1,0-1-1,-1 1 1,1 0 0,0 0-1,-1-1 1,1 1 0,0 0-1,0-1 1,-1 1-1,1-1 1,0 1 0,0-1-1,1-2-1420,0 0-1,1 1 1,-2-1-1,1 0 0,3-7 1,0-4-1874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9472,'4'-17'3584,"5"14"-2784,9-1 416,-4-1-32,4 2-449,13-4 1,19-2-384,16 1-128,11 1-128,-2-2-160,-3 6 32,-6-2-544,-8 1-256,-4 1-1471,-10 3-577,5 7-1152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 11648,'0'-1'275,"-1"1"-1,1-1 1,0 0 0,0 1 0,-1-1 0,1 1 0,0-1 0,-1 1-1,1-1 1,-1 0 0,1 1 0,0-1 0,-1 1 0,1 0 0,-1-1-1,0 1 1,0-1 0,1 1-199,-1 0-1,1 0 0,-1 0 1,1 0-1,0 0 1,-1 0-1,1 0 0,-1 0 1,1 0-1,-1 0 0,1 0 1,0 0-1,-1 0 1,1 0-1,-1 1 0,1-1 1,0 0-1,-1 0 1,1 0-1,-1 1 0,-2 1 26,1 1 0,0-1 0,0 1 0,-1 0 0,2 0 0,-4 4 0,-5 12 172,1 1 0,-10 33-1,3-7-40,-16 38 211,5 1 0,-19 97-1,34-111-356,3 0-1,0 92 1,10-106-88,2 1 1,3-1-1,18 74 1,-21-117-23,30 107-267,-29-108-129,1 1 1,1-1-1,0 0 0,1-1 0,1 1 1,12 15-1,-16-23-121,0-1 0,0 0 0,1-1 1,6 6-1,20 8-4008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8704,'-23'0'3328,"23"0"-2592,9 0 224,-9 0-32,18 0-384,0 0 32,23-5-352,-10 5-64,17 0-96,-7 0-256,-1 0-32,-8 0-1120,-2 5-448,-3-5-2176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 9600,'-12'-10'3120,"12"10"-3072,0-1 1,0 1 0,0 0-1,0 0 1,0 0-1,0 0 1,0 0 0,0 0-1,-1 0 1,1 0 0,0 0-1,0 0 1,0-1 0,0 1-1,0 0 1,0 0-1,0 0 1,-1 0 0,1 0-1,0 0 1,0 0 0,0 0-1,0 0 1,0 0 0,0 0-1,-1 0 1,1 0-1,0 0 1,0 0 0,0 0-1,0 0 1,0 0 0,0 1-1,-1-1 1,1 0 0,0 0-1,0 0 1,0 0-1,0 0 1,0 0 0,0 0-1,0 0 1,0 0 0,0 0-1,-1 0 1,1 1 0,0-1-1,0 0 1,0 0-1,0 0 1,0 0 0,0 0-1,-2 9 1045,2-6-673,-4 16-153,2 1 0,0-1 1,1 1-1,1-1 0,0 1 0,6 27 0,2-3 110,23 74 0,-24-96-314,2 0-1,1-1 1,0 0-1,2 0 0,0-1 1,17 20-1,-23-32 7,0 0-1,1 0 1,0 0-1,1-1 0,0 0 1,14 9-1,-20-14-52,0-1-1,1 0 0,-1 0 1,0 0-1,0 0 0,1 0 1,-1-1-1,0 1 1,1 0-1,-1-1 0,1 0 1,-1 0-1,1 0 0,-1 0 1,1 0-1,-1 0 0,0 0 1,1-1-1,-1 0 1,1 1-1,-1-1 0,0 0 1,0 0-1,1 0 0,-1 0 1,0 0-1,0-1 1,0 1-1,0-1 0,0 1 1,2-4-1,-1 2-5,-1 0 0,1 0 1,-1 0-1,0-1 0,0 1 0,0-1 0,-1 1 1,1-1-1,-1 1 0,0-1 0,0 0 0,0 0 1,0-5-1,1-3-4,3-19-46,-2 1-1,-1-1 0,-1 0 0,-7-61 0,-1 41-35,-3 0 0,-18-57 0,25 96 51,-21-55-53,21 61 36,1-1 1,-2 2 0,1-1 0,-1 0 0,0 1-1,0-1 1,0 1 0,-7-6 0,10 9 54,7 3 54,11 1 45,88 8 458,196-13 166,-34-1-635,-237 4-116,388 0-3612,-397 0 1880,-1 1-1,25 5 1,-13-1-2317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9088,'-7'-12'2981,"7"11"-2806,0 0-1,0 0 1,0 1-1,1-1 1,-1 0 0,0 1-1,1-1 1,-1 0-1,0 1 1,1-1-1,-1 0 1,1 1 0,-1-1-1,1 1 1,-1-1-1,1 1 1,-1-1 0,1 1-1,-1-1 1,1 1-1,0 0 1,1-1 0,-1 0 571,8-4 1306,-8 7-1478,-6 1-474,-4 2-67,-1 0 0,1 0 1,1 1-1,-1 1 0,1 0 1,0 0-1,-8 10 0,15-17-36,1 1 0,-1 0 0,1 0 0,0 0 0,0 0 0,-1 0 0,1 0 0,0 0 0,0 0 0,0-1 0,0 1 0,0 0 0,0 0 0,0 0 0,0 0 0,0 0 0,0 0 0,1 0 0,-1 0 0,0 0-1,1 0 1,-1-1 0,0 1 0,1 0 0,-1 0 0,1 0 0,0-1 0,-1 1 0,1 0 0,0-1 0,-1 1 0,1 0 0,0-1 0,0 1 0,5 4 13,0 0 1,0-1-1,8 4 1,-13-8-11,21 13-17,0 0 0,0 2 0,-2 0 0,24 22 0,-21-15-4,-2 2 0,23 30 1,-35-41 99,0 1 1,-1 0 0,-1 0 0,0 0 0,-1 1-1,6 21 1,-11-34-2,0 1 0,-1 0-1,1 0 1,-1-1 0,0 1 0,0 0 0,0 0-1,0-1 1,-1 1 0,1 0 0,-1 0-1,1-1 1,-1 1 0,0 0 0,0-1 0,0 1-1,-1-1 1,1 1 0,-1-1 0,1 0-1,-1 0 1,0 1 0,1-1 0,-1 0 0,0 0-1,0-1 1,-1 1 0,1 0 0,0-1 0,-1 1-1,-3 1 1,-4 1-70,1 0-1,-1-1 1,0 0-1,0-1 1,0 0-1,0 0 1,-14 0-1,13-2-334,0 1 0,0-2-1,-16-1 1,24 1-122,-1 0 0,1 0 0,0 0 1,-1 0-1,1 0 0,0-1 0,0 1 0,0-1 0,0 0 0,0 0 0,0 0 1,0 0-1,1-1 0,-5-3 0,-3-7-4052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8448,'-4'-16'3168,"4"16"-2464,13-12 416,-13 12 96,9-8-160,-1 4 31,14 1-255,-4-2-128,14 5-384,-5 0-288,18 0-32,-11 0-64,16 0-64,-5 0-1312,3 5-639,-8-2-2625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8448,'4'-8'2198,"0"11"441,4 16 1387,-7-17-3791,3 14 1405,5 31 0,2 7-243,44 164 667,8 71-1418,-54-227-639,2 92 1,-11-123-533,-1-1 1,-2 1 0,-1-1 0,-1 0-1,-10 32 1,9-46-717,-1 0 0,0 0 0,-1-1 1,0-1-1,-18 24 0,8-13-3260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53 9344,'-22'0'3520,"26"0"-2752,1 0 576,-1-5 32,10 2-321,8-1 1,1-1-384,-2 2-96,28-6-320,10 2-160,-7-1-64,-2 4 32,-5-1 32,-9 10-1248,-11 2-480,-2 10-3647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 8704,'-5'0'3328,"23"-3"-2592,18-6 512,-13 2 32,13-5-416,7-3-97,7-6-447,4 6-128,-6 3-128,1 4-64,-8-1 32,-5 9-1024,-11 0-383,2 9-3169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8320,'-22'-1'2757,"27"-2"3639,27-9-4206,2 5-1252,0 2-1,47-2 0,71 6-722,-76 2-532,13 3-5795,-65 0 1211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3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67 119 7424,'0'0'278,"0"-1"0,-1 1 1,1-1-1,0 1 0,0-1 1,0 1-1,0 0 0,-1-1 1,1 1-1,0-1 0,-1 1 1,1-1-1,0 1 0,-1 0 1,1-1-1,0 1 1,-1 0-1,1-1 0,-1 1 1,1 0-1,0 0 0,-1-1 1,1 1-1,-1 0 0,1 0 1,-1 0-1,1 0 0,-1 0 1,0 1-10,0 1 1,0-1 0,0 1 0,0-1 0,0 1 0,1 0 0,-1 0 0,0 3 0,-7 17 353,0 4-372,1-1 0,-6 36 0,9-33-174,0-6-59,2-1-1,0 31 0,2-47-3,0 0-1,1 1 1,-1-1-1,2 1 0,-1-1 1,0 0-1,1 0 1,0 0-1,0 0 0,0 0 1,1 0-1,0-1 1,0 1-1,6 6 0,-7-8 21,1-1 0,1 1-1,-1-1 1,0 0 0,0 0-1,1-1 1,-1 1-1,1-1 1,-1 0 0,1 0-1,0 0 1,0 0-1,4 0 1,3 0 74,-1 0-1,1-1 1,15-2 0,-16 1-35,1-1 1,-1 0-1,0 0 1,0-1-1,0-1 1,0 0-1,-1 0 1,1-1-1,-1 0 1,0 0-1,-1-1 1,10-8-1,-12 9 0,0-1 1,0-1-1,-1 1 0,1-1 0,-2 0 1,1 0-1,-1 0 0,0-1 1,0 0-1,-1 1 0,0-1 1,-1 0-1,1-1 0,-2 1 0,2-12 1,-2 9-19,-1 0 1,0 1-1,-1-1 1,0 0 0,-1 0-1,0 1 1,0-1-1,-1 1 1,-1 0 0,0 0-1,-6-11 1,-1 1-31,-1 1 1,-1 0-1,0 0 1,-19-18-1,26 31-42,0 0-1,-1 0 1,0 1 0,1 0-1,-2 0 1,-9-5-1,14 9-255,0-1-1,0 1 1,0 0-1,0-1 0,0 1 1,0 1-1,0-1 0,-1 0 1,1 1-1,0 0 0,0-1 1,-1 1-1,1 1 1,0-1-1,0 0 0,-1 1 1,1 0-1,0-1 0,-4 3 1,-1 5-2772,6 3-1467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35 10880,'1'-4'915,"-1"0"1,2 0 0,-1 0 0,0 1 0,1-1-1,3-5 1,-4 7 396,-1 2-352,-5 0 283,-2 2-1135,0 1 1,0 0 0,0 0 0,-10 7-1,1 0-27,15-10-81,-67 39 79,63-35-89,-1 0 0,1 1 0,0-1 0,0 1 0,0 0 0,1 0 0,-1 0 0,1 1-1,-4 6 1,8-11 9,-1 0-1,1 0 0,0 0 0,-1 0 0,1 0 1,0 0-1,0 0 0,-1 0 0,1 0 1,0 0-1,0 0 0,0 0 0,0 0 0,0 1 1,0-1-1,1 0 0,-1 0 0,0 0 0,1 0 1,-1 0-1,0 0 0,2 1 0,-1 0 3,0 0-1,1 0 0,0-1 1,-1 1-1,1-1 0,0 1 1,0-1-1,-1 0 1,1 1-1,3 0 0,3 2 1,1-1 0,0 0 0,0 0 0,11 1 0,154 20 101,-153-20-86,123 28-79,-123-26 52,-1 1 0,0 1 0,-1 1 0,36 21 0,-34-15 35,-2 0 0,0 1 0,0 0 0,-2 2 0,0 0 0,17 25 0,-24-29 216,0 1-1,-1 1 0,-1 0 0,0 0 0,-1 0 1,-1 1-1,0 0 0,-1 0 0,3 25 0,-8-37-121,1-1 0,-1 0 0,0 0 0,0 1 0,-1-1 0,1 0 0,-1 1 0,0-1 0,0 0 0,0 0 0,-1 0 0,0 0 0,-4 7 0,3-6-5,-1 0 0,1-1-1,-1 1 1,-1-1 0,1 0 0,0 0 0,-1-1 0,0 1 0,-5 2 0,-9 3 69,0 0 0,0-2 0,-1 0 0,-32 6 0,12-5-173,0-2 1,0-1-1,-1-2 0,1-2 0,-1-1 1,1-3-1,-73-13 0,97 13-220,1-1-1,-24-9 0,35 11-24,-1 0 0,1 0 1,0 0-1,0-1 0,0 1 0,0-1 0,0 0 0,1 0 1,-1-1-1,1 1 0,0-1 0,-5-5 0,7 6-4,0 1 0,1 0 0,-1-1 0,1 1 0,-1-1 0,1 1 0,0 0 0,0-1 0,0 1 0,0-1 0,1 1-1,-1 0 1,1-1 0,-1 1 0,1-1 0,0 1 0,0 0 0,0 0 0,1-3 0,4-6-1564,1 0 0,9-12 0,6-2-2030,0 2 58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10752,'2'1'754,"-1"1"1,0-1-1,1 0 1,-1 0-1,1 0 0,0 0 1,-1-1-1,1 1 1,3 1-1,16 0 2391,-11-3-2854,-1-1-1,19-5 1,-15 3 451,73-16-254,154-15 0,108 18-561,-112 23-3112,-163-1-175,-5 6-1893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50 10624,'-1'-13'1510,"1"9"-1003,0 1-1,0-1 1,-1 0-1,1 1 1,-1-1-1,0 0 1,0 1-1,-2-5 1,3 8-444,-1 0 0,1 1 1,0-1-1,-1 0 0,1 0 0,0 0 0,0 0 1,-1 0-1,1 0 0,0 0 0,0 0 1,-1 1-1,1-1 0,0 0 0,0 0 1,-1 0-1,1 1 0,0-1 0,0 0 1,0 0-1,0 0 0,-1 1 0,1-1 1,0 0-1,-1 1 126,-3 5 31,-1-1 0,1 1 1,1 0-1,-1 0 0,-3 9 0,-12 19 411,-35 54-42,-57 103 268,51-54-436,-19 41-213,-308 521-139,289-528-1498,89-156-281,6-11-4286,14-18 1692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58 252 7808,'-10'-13'789,"7"9"-531,-1 0 0,1-1 0,0 1-1,0-1 1,0 0 0,1 0 0,0 0 0,0-1 0,0 1 0,-1-7 0,-3-24 1037,1 0-1,-1-64 0,7 94-678,2 11-118,3 14 68,9 34 353,25 56 1,6 15-530,2 33 213,55 169 62,26-11-546,-109-278-213,1-1 1,1-1 0,44 52-1,-63-83-188,1 0-1,-1 0 0,1 0 1,-1 0-1,1-1 0,1 0 1,-1 1-1,0-1 0,1-1 1,-1 1-1,11 3 0,-14-6 41,0 1-1,-1-1 0,1 0 0,0 0 0,0 0 0,0 0 0,1 0 0,-1 0 0,0 0 0,0 0 0,0 0 0,0 0 0,-1 0 1,1-1-1,0 1 0,0 0 0,0-1 0,0 1 0,0-1 0,0 1 0,0-1 0,0 1 0,-1-1 0,1 0 0,0 1 0,0-1 0,-1 0 1,1 0-1,-1 0 0,1 1 0,-1-1 0,1 0 0,-1 0 0,1 0 0,-1 0 0,0 0 0,1 0 0,-1 0 0,0-1 0,3-25-4103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3 219 7808,'-1'-9'591,"0"0"0,0 0 0,1 1-1,1-1 1,-1 0 0,1 1 0,0-1 0,1 0 0,5-14 0,-4 14 303,0 1-1,1 1 1,0-1 0,1 0 0,7-9-1,-9 12-736,1 1 0,0 0 0,0 1 0,0-1 0,1 1-1,-1 0 1,1 0 0,0 0 0,0 1 0,5-3 0,3 1-24,-1 0 1,1 0 0,0 1 0,1 1-1,-1 1 1,0-1 0,0 2 0,1 0-1,-1 0 1,0 2 0,1-1-1,-1 2 1,0 0 0,21 7 0,-24-6-34,-1 0 1,0 0-1,0 1 1,0 0-1,-1 1 1,0 0-1,0 0 1,0 1-1,0 0 1,-1 0-1,-1 0 1,1 1-1,-1 0 1,0 1-1,-1-1 1,0 1-1,0 0 1,-1 1-1,6 18 1,-8-17 16,0 0 0,0 1 1,-1 0-1,-1-1 0,0 1 0,0 0 1,-1-1-1,-4 19 0,-3 1 257,-20 56-1,-78 137 415,46-105-770,58-113-15,-5 7-3,1 0 0,0 1 0,2 0 0,-5 17 0,8-28-5,1 0 1,-1 0 0,1 0 0,0 1 0,0-1 0,0 0-1,0 0 1,1 0 0,-1 1 0,1-1 0,0 0 0,0 0-1,0 0 1,0 0 0,0 0 0,1 0 0,-1 0-1,1-1 1,0 1 0,0 0 0,0-1 0,0 1 0,0-1-1,5 4 1,1-1-1,0 0 0,1 0 0,0-1 0,-1 0 0,16 5 0,51 10 99,-55-15-67,65 11-622,115 7 1,-80-19-7156,-88-3 2263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6144,'1'-4'461,"-1"1"-1,1-1 1,-1 0 0,1 1 0,0-1 0,1 1 0,1-5-1,-1 4 104,-1 1-1,1-1 0,-1 1 0,0-1 0,0 0 0,-1 1 0,1-7 1,9 23 145,-7-10-647,0 1 0,0-1-1,0-1 1,0 1 0,0 0 0,1-1 0,-1 0 0,1 1 0,0-1-1,0-1 1,0 1 0,0 0 0,0-1 0,0 0 0,0 0 0,9 1-1,4-1 149,0 0-1,31-3 1,2-4 191,81-20 0,-56 9-265,-32 8-131,-15 2-11,0 2-1,1 0 1,0 2 0,33 1 0,-55 2-74,1 1 0,0 0 1,-1 1-1,1 0 0,9 3 0,-14-3-378,1-1-1,0 1 0,0 1 0,-1-1 0,1 0 0,4 5 0,1 1-3503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646 220 8064,'4'-13'707,"-1"2"-93,-1 0 0,0 1-1,-1-1 1,1-17 0,-2 26-592,0-4 332,0-1 0,0 1 0,-1 0-1,0 0 1,-3-12 0,4 16-291,-1 1-1,0-1 1,1 1 0,-1-1-1,0 1 1,0-1 0,0 1-1,0 0 1,0 0 0,-1-1-1,1 1 1,0 0 0,0 0-1,-1 0 1,1 0 0,-1 0-1,1 1 1,-1-1 0,1 0-1,-1 1 1,0-1 0,1 1-1,-1-1 1,1 1 0,-1 0-1,0 0 1,1 0 0,-4 0-1,0 0-6,1 0 0,-1 1 0,0 0 0,0 0 0,1 0-1,-1 1 1,1-1 0,-8 5 0,-34 23 353,38-24-334,-151 119 767,129-96-744,2 0-1,0 3 0,-24 34 1,9-1 161,3 2 1,-40 89-1,71-135-185,1 0 0,0 1-1,1 0 1,2 1 0,0-1-1,-3 38 1,8-49-43,0 0 0,0 1-1,1-1 1,0 0 0,0 0 0,2 0 0,-1 0 0,1-1 0,0 1-1,1-1 1,0 0 0,1 0 0,0 0 0,0 0 0,1-1 0,12 15-1,-6-12-2,-1-1 0,1 0 0,1-1 0,0 0 0,0-1 0,23 10 0,91 30 6,-96-38 2,2-2 0,-1-1 0,1-1 0,0-2 0,1-2 0,-1-1 0,44-4 0,-46 0 79,-1-1 0,1-2 1,-1-1-1,0-1 0,0-2 1,-1-1-1,54-29 0,-61 26-54,0 0 0,0-2 0,-2-1-1,0 0 1,-1-1 0,-1-1 0,0-1 0,-2-1-1,23-35 1,-27 35-20,-1 0 1,-1-1-1,-1 0 0,-1 0 0,0-1 1,-2 0-1,-1-1 0,-1 1 0,0-1 0,-1-46 1,-4 45-43,-2-1 1,0 1-1,-1 0 1,-2 0-1,-1 0 1,0 1 0,-2 0-1,-1 1 1,0 0-1,-2 0 1,-22-32-1,14 29-1,0 2-1,-1 0 0,-2 1 0,0 1 1,-1 1-1,-48-31 0,55 41 2,0 2-1,0 0 1,-1 1 0,0 0-1,-1 2 1,0 0-1,0 1 1,0 1 0,0 1-1,-1 0 1,1 2-1,-24 0 1,37 2-23,0-1 1,0 1-1,0 0 0,0 0 1,0 1-1,1 0 0,-1 0 1,-10 5-1,14-6-8,0 1-1,0-1 1,1 0-1,-1 1 1,0-1 0,1 1-1,-1 0 1,1-1-1,0 1 1,-1 0 0,1 0-1,0 0 1,0 0-1,0 0 1,0 0-1,1 0 1,-1 0 0,0 0-1,1 0 1,0 0-1,-1 1 1,1-1 0,0 0-1,0 0 1,0 1-1,1 1 1,0 3-225,1 0-1,0-1 1,0 1-1,1-1 1,0 0-1,0 1 1,0-1 0,1-1-1,0 1 1,0 0-1,0-1 1,1 0 0,0 0-1,8 7 1,5 2-907,1 0 0,0-1 0,23 11 0,39 16-2953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71 11264,'13'-20'1782,"-8"10"-633,1 0 0,1 1 0,10-13 0,-35 51 1491,-57 57-1461,40-48-955,-50 72 0,-40 100-130,68-113-82,-48 105-247,67-112-3172,23-34-2518,7-32 1861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9600,'-30'-7'3120,"27"8"-1282,5 4-965,7 4-34,-9-8-566,34 36 1813,52 78-1,-69-87-1993,-1 0 0,12 32 0,21 66-2,10 24-45,-40-111-347,2-1 0,42 60 0,-45-75-1035,0-1 0,35 32 0,-40-43-954,1-1 0,-1 0 1,17 7-1,-2-1-1970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7808,'-1'-26'3047,"2"13"-1620,-1 13-1392,0 0 0,0 0 0,0 0 0,0 0 0,0 0-1,0-1 1,0 1 0,0 0 0,1 0 0,-1 0 0,0 0-1,0 0 1,0 0 0,0 0 0,0 0 0,0 0 0,1 0-1,-1 0 1,0 0 0,0 0 0,0 0 0,0 0 0,0 0 0,0 0-1,1 0 1,-1 0 0,0 0 0,0 0 0,0 0 0,0 0-1,0 0 1,1 0 0,-1 0 0,0 0 0,0 0 0,0 0 0,0 0-1,0 0 1,0 1 0,0-1 0,1 0 0,-1 0 0,0 0-1,0 0 1,4 4 113,0 0 0,0 0 0,-1 0 1,0 0-1,1 1 0,-1-1 0,-1 1 0,5 9 0,-1-1 18,104 176 900,-100-173-1012,8 17 3,0 1 1,-3 1-1,-1 1 1,14 50-1,-17-40-31,-2 0-1,-2 0 1,1 56-1,-8-6-205,-1-83-255,0 0 0,-1-1 1,0 1-1,-1-1 0,-6 16 0,-3-5-1917,2-13-1205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0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7296,'0'23'8181,"4"63"-7354,2-47-360,6 44 689,1 164-1,-18 437 1328,6-414-1766,-1 894-402,-18-602-214,-23 41-16,11-98-15,-19 288 228,2-47-304,32 3 114,49-179-304,-10-255 237,-6 1043-580,-36-415-346,31 185 549,-9-967 380,16 258-97,-12-341 35,4 1 0,3-2 1,33 98-1,-18-89 114,29 89-6,-52-146-119,0 0 1,-2 1-1,-1-1 0,-1 33 1,-2-60-47,-1-1 0,0 1 0,0 0 0,0-1 0,-1 1 1,1 0-1,0-1 0,0 1 0,-1-1 0,1 1 0,-1 0 1,0-1-1,-1 3 0,1-3-28,1-1 0,-1 0 1,0 1-1,0-1 0,1 0 1,-1 0-1,0 0 0,0 0 0,0 0 1,1 0-1,-1 0 0,0 0 1,0 0-1,0 0 0,1 0 0,-1 0 1,0-1-1,0 1 0,1 0 1,-1 0-1,0-1 0,0 1 0,1-1 1,-1 1-1,0-1 0,1 1 1,-1-1-1,0 0 0,-32-26-5502,18 14 1744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8832,'18'8'3328,"3"-4"-2592,15-4 224,-9-4-32,31 1-448,22-6-32,5 1-256,-1 1-64,0-2-64,6 1-128,-10 4 32,-8 1-1376,-9 3-576,-11 3-2048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308 214 8064,'40'-95'3072,"-17"47"-2400,2 2 448,-16 29 32</inkml:trace>
  <inkml:trace contextRef="#ctx0" brushRef="#br0" timeOffset="1">405 1 15872,'-27'37'915,"-24"44"1,26-40-673,-10 21 172,-41 98 0,-12 72 184,63-162-543,4 2 0,2 0-1,-10 86 1,25-119-46,1-1-1,2 1 1,1 0-1,3-1 1,1 1-1,1-1 1,20 69-1,-20-91-42,1-1 0,1-1-1,0 1 1,1-1 0,0 0 0,1-1 0,1 0-1,0 0 1,1-1 0,18 16 0,-3-7-954,0-2-1,2 0 1,0-2 0,31 14 0,-3-4-3370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9728,'-45'-4'3680,"54"-1"-2848,18-7 32,-9 5-192,23-1-384,17-4-32,4 0-129,5 5-95,4 7 0,5 0-32,-5 0 0,-8 0-703,-14 0-321,-10-5-1184,-7-2-448,-1-5-768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72 7168,'9'-15'1164,"-6"11"-682,-1 0-1,1-1 0,-1 0 1,0 1-1,0-1 1,0 0-1,0 0 0,-1 0 1,1-9-1,-2 14-340,-1 0-1,1 0 0,-1 0 1,1 0-1,-1 0 0,1 0 1,0 0-1,-1 0 1,1 0-1,-1 1 0,1-1 1,-1 0-1,1 0 0,-1 0 1,1 1-1,0-1 0,-1 0 1,1 1-1,0-1 0,-1 0 1,1 1-1,-10 8 133,1-1 0,0 2 1,0-1-1,1 1 0,1 0 0,-12 21 0,16-25-259,0 1 1,1-1-1,0 1 1,0-1-1,0 1 0,1 0 1,0 0-1,1 0 1,-1 0-1,1-1 0,0 1 1,1 0-1,0 0 1,2 9-1,2 3-24,0-1 1,2 0-1,0 0 0,1 0 1,0-1-1,2 0 0,0-1 1,1 0-1,0-1 0,1 0 1,1-1-1,1 0 0,0-1 1,0-1-1,21 14 0,69 38-99,19 14 3,-106-66 245,-1 1 0,-1 1 0,0 0 0,-1 1 0,14 20 0,-26-33-39,0 1 0,0 0-1,-1-1 1,1 1 0,-1 0-1,0 0 1,0 0 0,0 0 0,0 0-1,0 1 1,-1-1 0,0 0-1,1 0 1,-1 0 0,0 1 0,-1-1-1,1 0 1,-1 4 0,0-3-48,-1 0 1,1 0-1,-1 0 1,0 0-1,0-1 1,0 1-1,0 0 0,-1-1 1,0 0-1,1 0 1,-1 0-1,0 0 1,-7 5-1,-6 3-46,-1-1 0,0 0 0,-1-1 0,0-1 0,0-1 0,-1 0 0,0-2 0,-29 6 0,38-10-221,0-1 0,0 0-1,0-1 1,0 0 0,0 0 0,1-1 0,-1-1 0,0 1 0,1-1 0,-11-6 0,8 4-711,1 0 1,0-2-1,0 1 1,1-1-1,0-1 0,0 0 1,-14-15-1,10 4-2780</inkml:trace>
  <inkml:trace contextRef="#ctx0" brushRef="#br0" timeOffset="1">63 24 10240,'0'0'3872,"16"-4"-3040,16 4 160,-10 0-129,14 0-447,18 0-64,17 0-192,5 0-64,-5 0-32,-4 4-256,-19-4-32,-7 0-1535,-14 0-641,-9 8-1888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9856,'-1'6'517,"1"1"0,-1 0 1,1 1-1,1-1 0,-1 0 1,1-1-1,1 1 0,2 10 1,36 155 4553,92 358-553,-103-412-4090,22 198 0,-46-253-549,-2 0-1,-4 0 1,-1 0-1,-4 0 1,-14 63 0,-2-33-2402,5-35-2831,17-58 5191,0 1 1,-1-1 0,1 0 0,0 1 0,0-1 0,0 1 0,0-1-1,0 1 1,0-1 0,0 1 0,0-1 0,0 1 0,0-1 0,0 1 0,0-1-1,0 0 1,0 1 0,1-1 0,-1 2 0,8 2-4051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8960,'-44'-3'3328,"44"-1"-2592,0-1 96,9 2-192,8-1-224,23 4 64,19 0-256,7 0-64,10 4-96,4-1-64,5 6 96,-9 3-352,-18 3-128,-17 9-3904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8448,'9'12'3232,"18"-4"-2496,31 4-224,-23-8-256,28 1-256,12-2 0,6 1 0,3-1 64,1 6-3712,-5-1-1568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521 336 7808,'21'-23'947,"1"0"0,0 2 0,2 1 0,38-25 1,-55 41-787,22-14 441,-28 17-535,0 0 1,0 0-1,0 0 0,1 0 0,-1 0 0,0 0 1,0 0-1,-1 0 0,1 0 0,0-1 0,0 1 1,-1 0-1,1-1 0,0 1 0,-1 0 0,1-1 1,-1-2-1,0 4-35,0-1 0,0 1 0,0-1 0,0 1 0,0-1 0,-1 1 0,1-1 0,0 1 0,0-1 0,-1 1 0,1-1 0,0 1 0,-1 0 0,1-1 0,0 1 0,-1 0 1,1-1-1,-1 1 0,1 0 0,-1-1 0,1 1 0,0 0 0,-1 0 0,1 0 0,-1-1 0,1 1 0,-1 0 0,1 0 0,-2 0 0,-17-2 356,5 3-209,-1 1-1,0 0 1,1 1-1,-1 0 1,-25 11-1,14-5-22,-111 43 596,114-41-561,0 1-1,1 1 1,-36 28-1,28-16 1,1 2 0,1 0 0,1 2 0,2 1-1,1 1 1,1 1 0,2 1 0,-25 53 0,38-69-137,2 0 1,0 0 0,1 1-1,1 0 1,-2 19 0,5-25-32,0-1 1,1 0 0,0 1 0,1-1-1,0 0 1,1 0 0,0 0 0,1 0-1,6 16 1,-3-15-3,0 0-1,1 0 1,0-1-1,1 0 1,0-1-1,0 1 1,2-2 0,-1 1-1,14 9 1,-1-2 22,0-1 0,2-2 0,39 20 1,-34-22-11,0-1 0,0-2 0,1-1 0,0-1 0,1-1 0,-1-2 0,1-1 0,0-1 0,0-2 0,57-7 0,-30-2 137,0-3-1,-1-2 1,0-3-1,96-42 0,-127 48-84,0-2-1,-1-1 1,47-33-1,-61 38-60,-1-1-1,0 1 1,0-2 0,-1 1-1,0-2 1,0 1-1,-2-1 1,1 0-1,-1-1 1,5-13 0,-6 6-3,0 0 1,-1 0 0,-1-1 0,0 0 0,-2 0 0,-1 0 0,0 0-1,-1 0 1,-5-26 0,0 10-53,-2 0 0,-2 0 0,-1 0 1,-20-44-1,20 57-26,-2 1 0,0 0 0,-1 1 0,-1 1 0,-2 0 0,0 1 0,0 1 0,-2 0 0,-34-27 0,35 33-403,-1 0-1,-1 2 1,0 0 0,-38-15 0,39 20-663,0 0-1,-1 1 1,0 1 0,0 1 0,-36-2-1,-13 8-4796,-3 4 1286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399 252 5376,'-1'-3'221,"1"-1"0,-1 1 1,1 0-1,0 0 0,0 0 0,0 0 1,1 0-1,-1 0 0,1 0 1,0 0-1,-1 0 0,1 0 0,3-5 1,2-3 186,0 0-1,9-11 1,-12 17-95,68-87 2793,-24 32 983,-45 58-2996,-12 17 688,-47 131-441,19-44-1042,-155 318 6,115-271-284,29-57-412,-57 148 1,88-172-2512,14-49 105,4-19 2705,0 0-1,-1 0 1,1 0 0,0 0-1,0 1 1,0-1 0,0 0 0,0 0-1,0 0 1,0 0 0,0 0-1,0 0 1,0 0 0,0 0-1,0 0 1,0 1 0,0-1 0,0 0-1,0 0 1,0 0 0,0 0-1,-1 0 1,2 0 0,-1 0 0,0 1-1,0-1 1,0 0 0,0 0-1,0 0 1,0 0 0,0 0 0,0 0-1,0 0 1,0 1 0,0-1-1,0 0 1,0 0 0,0 0-1,0 0 1,0 0 0,0 0 0,0 0-1,1 0 1,-1 0 0,0 0-1,0 1 1,0-1 0,0 0 0,0 0-1,0 0 1,0 0 0,0 0-1,1 0 1,-1 0 0,0 0 0,0 0-1,0 0 1,0 0 0,0 0-1,0 0 1,0 0 0,1 0-1,-1 0 1,5-5-3685,0-8 114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9856,'-4'-2'1152,"3"1"-978,0 1 0,0 0 0,0-1-1,1 1 1,-1 0 0,0-1 0,1 1 0,-1-1 0,0 1 0,1-1-1,-1 0 1,1 1 0,-1-1 0,1 1 0,-1-1 0,1 0-1,0 0 1,-1 1 0,1-1 0,0 0 0,-1 0 0,1 1 0,0-1-1,-1-2 1,3 3-17,-1 0-1,0 0 0,0 0 1,0 0-1,0 0 0,0 1 0,1-1 1,-1 0-1,0 0 0,0 1 1,0-1-1,0 1 0,0-1 1,0 1-1,1 0 0,2 3-21,-1 0 0,1 0 0,-1 1-1,0-1 1,-1 1 0,1-1-1,2 9 1,1-1 9,82 221 930,-62-157-890,27 92-108,25 69 102,-61-193-618,2-2-1,2 0 0,35 52 0,-46-80-256,0-1 0,1 0 0,0-1 1,0 0-1,16 12 0,10 1-3580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6144,'-12'-1'5614,"-7"-1"-2338,18 2-2662,7 0 751,113-9 2480,-88 10-3505,46 9-1,-57-6-145,0-1 0,0-1 0,0-1 0,0-1 0,0 0 0,25-5 0,-29 3-109,-1 1-1,26 0 0,-34 1-59,4 3-992,-11-3 912,0-1 1,0 1-1,0 0 1,0 0 0,0 0-1,0 0 1,0 0 0,0 0-1,0 0 1,0 0-1,0 0 1,0 0 0,0 0-1,0 0 1,0-1 0,0 1-1,0 0 1,0 0-1,0 0 1,0 0 0,0 0-1,0 0 1,0 0 0,0 0-1,0 0 1,0 0 0,0 0-1,0-1 1,0 1-1,0 0 1,0 0 0,1 0-1,-1 0 1,0 0 0,0 0-1,0 0 1,0 0-1,0 0 1,0 0 0,0 0-1,0 0 1,0 0 0,0 0-1,0 0 1,0 0 0,0 0-1,1 0 1,-1 0-1,0 0 1,0 0 0,0 0-1,0 0 1,0 0 0,0 0-1,0 0 1,0 0-1,0 0 1,0 0 0,0 0-1,1 0 1,-1 0 0,0 0-1,0 0 1,0 0-1,0 0-2083,0 1-593,0 2-1407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7936,'-1'-1'217,"-3"-1"465,0 1 1,0-1 0,0-1 0,1 1 0,-1 0 0,-3-4 0,7 5 757,1 1-203,19-5-218,-1 1-1,1 0 0,38-1 1,-34 4-693,12-2 68,-1 2-1,1 2 1,-1 1-1,67 13 1,-91-12-303,-1 1-1,1 0 1,-1 0 0,1 1-1,-1 0 1,-1 1 0,1 0-1,-1 1 1,0 0 0,0 0-1,-1 1 1,0 0 0,-1 0-1,1 1 1,-2 0 0,1 0-1,-1 1 1,-1 0 0,1 0-1,-2 0 1,0 1 0,0-1-1,0 1 1,-2 0 0,1 0-1,-1 0 1,-1 1 0,0-1-1,-1 0 1,0 1 0,0-1-1,-1 0 1,-1 0 0,0 0-1,-6 18 1,0-11-50,0-1 1,-1 0-1,-1 0 0,-22 26 1,16-21-39,-18 32 0,33-51-8,-1 0-1,1 0 0,-1 0 1,1 0-1,0 1 0,0-1 1,0 1-1,1-1 0,-1 0 1,1 1-1,0 4 0,0-6 4,0-1 0,1 1 0,-1 0 1,1 0-1,0 0 0,-1-1 0,1 1 0,0 0 0,0-1 0,0 1 0,0-1 0,0 1 0,1-1 0,-1 0 1,0 1-1,1-1 0,-1 0 0,0 0 0,1 0 0,0 0 0,-1 0 0,3 1 0,5 2 3,0 0 0,1-1 1,-1-1-1,0 1 0,17 1 0,51 0-34,-23-7-913,57-9 1,-22 1-3442,-27 6-1308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39 10112,'-17'0'1604,"1"1"-597,14-2 983,8 0 2011,154-17-1174,212-2-2299,-74 40-3371,-188-5-3109,-53-6 1638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185 105 9472,'8'-18'1898,"0"0"0,22-33 0,-19 33-190,-13 20-1538,0 0 0,0-1 0,1 1 0,-1 0 0,0-1 0,-4 2 0,-4 4-27,-58 38 79,39-27-95,0 2 0,-38 34 0,64-51-126,0-1 0,1 1 0,-1 0-1,1 0 1,0 0 0,-3 5 0,5-7-1,-1-1 0,1 1 0,0 0 0,0 0 0,-1 0 0,1 0 0,0 0 0,0 0 0,0 0 0,0 0 0,0 0 0,0 0 0,1 0 0,-1 0 0,0 0 0,0 0 0,1 0 0,-1 0 0,0-1 0,1 1 0,-1 0 0,1 0 0,-1 0 0,1-1 0,-1 1-1,1 0 1,0 0 0,-1-1 0,1 1 0,1 0 0,5 4 0,0-1 0,0 0 0,0 0 0,1-1 0,-1 0 0,1 0 0,0-1 0,0 0 0,9 1 0,11 4 0,135 41-122,-101-30 145,-2 3 0,-1 3 0,0 2-1,-2 3 1,-1 2 0,-2 3 0,-1 2 0,-2 2 0,91 88 0,-128-111 170,0 0-1,-1 0 1,-1 2-1,0-1 1,-1 2-1,15 34 0,-22-45-57,-1 1-1,-1 0 1,1 1-1,-2-1 1,1 0-1,-1 1 1,0-1-1,-1 0 1,0 1-1,0-1 1,0 1-1,-1-1 1,-1 1-1,0-1 1,0 0-1,0 0 1,-1 0-1,0 0 1,-5 8-1,4-10-82,1-1-1,-2 1 1,1-1-1,-1 0 1,0 0-1,0 0 1,0-1-1,0 1 1,-1-2-1,0 1 1,0 0-1,0-1 1,0 0-1,-10 3 1,-1-1-29,0 0 1,-1-1 0,0-1-1,-24 2 1,7-4-79,-1-1 1,1-2-1,0-1 1,0-2-1,1-1 1,-56-18-1,48 10-920,0-2 0,2-2-1,0-2 1,-67-45-1,66 33-1546,8 1-2059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10240,'0'-27'3872,"18"8"-3040,16-13 288,-2 11-33,26-1-511,27-2-64,9 3-288,8 1-160,23 5-32,4 6-192,-8 9 32,-5 5-1504,8 2-639,14 2-1,5 6 96,4-3-1120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 9088,'-50'8'3424,"46"-8"-2656,8 0 64,5 0-192,9-3-160,18-2 128,23-2-224,11-5-65,16-5-159,2 5-192,10 5 0,-4 2-128,-14 5-31,-12 9-4129,-23 11-2016,-24 4 2976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10112,'-57'29'3776,"57"-26"-2944,13 6-288,4-9-320,10 0 64,13-5 96,10 1-97,25 1-31,19-5-128,4 4-96,-9-1 0,-8 5-543,-14 5-129,-10-1-1152,-7 4-544,-1-1-1440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793 146 7808,'-19'-88'3696,"18"83"-3459,-1 1 0,1-1 0,-1 0 0,0 1 0,0 0 0,-3-5 0,4 7-165,-1 0-1,1 0 1,-1 1-1,1-1 1,-1 1-1,0-1 1,1 1-1,-1 0 1,0 0-1,0 0 0,0 0 1,0 0-1,0 0 1,0 0-1,0 1 1,-4-2-1,-1 2-8,0 0 0,1 0 0,-1 1 0,0 0 0,0 0 0,1 0 0,-1 1 0,1 0 0,0 0 1,-11 6-1,-21 8 110,0 2 0,1 2 1,1 1-1,1 1 0,2 3 1,0 0-1,1 2 0,2 2 0,-38 44 1,31-26 150,2 2 0,2 2 1,3 1-1,-41 97 0,59-118-188,1 1-1,2 0 1,2 0-1,1 1 1,-4 60 0,9-64-69,2-1-1,0 1 1,2-1 0,2 0 0,0 0 0,2 0 0,10 28 0,-11-41-30,1 0 0,0-1 0,1-1 0,1 1 0,0-1 0,0-1 0,1 1 0,1-2-1,21 19 1,-9-12 10,0-1 0,2-1 0,0-1-1,34 15 1,-29-17-5,1-1-1,0-2 1,1-1-1,56 8 1,-44-11-1,1-3 0,81-5 0,-83-2-2,1-3 0,-1-1 0,0-1 0,-1-3 0,0-2 0,-1-1 0,-1-2 1,52-30-1,-70 34-37,0-1 1,-1 0-1,0-2 0,-1 0 1,23-26-1,-34 32-5,0-1-1,-1 0 1,0 0 0,-1-1-1,-1 0 1,1 0-1,-2-1 1,0 1-1,0-1 1,-2-1-1,5-20 1,-5 5 2,-1-1 1,-1 0-1,-2 0 0,-1 0 0,-1 0 1,-2 0-1,-1 1 0,-1 0 0,-1 0 1,-22-50-1,8 34-14,-1 0 1,-3 1-1,-1 1 0,-2 2 1,-53-60-1,47 65-134,-2 0 0,-1 3 0,-2 1-1,-1 1 1,-73-40 0,72 49-730,-1 2 0,-1 2 0,-63-17 0,82 29-552,-29-4-1,-5 7-2792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10503 635 9600,'-129'-77'4848,"100"63"-4762,0 1 1,-37-10 0,28 10-65,-420-132 624,-59 40 700,-6 28-485,-904-55 597,-15 97-1300,309 60-135,-2 64-131,233 67 171,13 82 125,513-108-55,44 16 54,46 4 15,35 2-74,187-104-104,-81 76 0,90-69-10,-50 62-1,85-93 0,1 1 1,2 1-1,0 1 0,2 1 1,1 0-1,1 1 0,1 0 1,2 0-1,1 2 0,1-1 1,2 1-1,1 0 0,1 0 1,2 1-1,1-1 0,2 1 1,4 36-1,0-32 31,1-1 0,1 0-1,2-1 1,16 39 0,-7-30 21,3-1 0,1-2 1,42 58-1,-15-33 92,92 93 1,-59-77 2,101 75 0,166 78 48,69-17-80,63-15-48,77-8 21,828 154 395,479-85 1146,13-158-564,-1147-102-822,-36-27-21,-40-32-43,-42-50-256,-61-44-182,-397 94 76,165-83-1,-209 82-29,193-133 0,-233 136 31,-2-3 0,120-128 0,-145 134 72,-3-2 0,-2-1 0,-2-2 0,-3-1-1,-2-2 1,-3-1 0,-3-2 0,-2 0 0,19-81 0,-32 94 74,-2 0 0,-2-1 0,-3 1 1,-2-1-1,-2 0 0,-2 0 0,-2 0 0,-2 1 1,-3 0-1,-1 0 0,-3 1 0,-2 0 0,-22-48 1,14 47 57,-3 1 1,-2 1-1,-51-67 1,35 60 44,-3 1 0,-69-59 0,37 46 35,-87-56 0,-101-41-2,-2 22-1519,-5 12 0,-528-171-1,444 198-1281,253 73 1729,-348-100-4097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74 814 6144,'27'27'2794,"-20"-21"-2338,-1 0-1,0 0 0,-1 0 0,1 0 0,-1 1 0,-1 0 0,1 0 0,4 11 0,9 39 2569,-38-105 1967,0 2-4542,11 23-260,-16-37 111,-30-120 0,40 106-317,3-1-1,-3-121 0,15 179 9,0 1 0,2-1 0,0 0 0,1 1 0,7-26 0,-7 34 5,0 1 0,0 0 1,1 0-1,-1 0 0,1 0 0,1 1 1,-1-1-1,1 1 0,1 0 0,-1 1 1,1-1-1,0 1 0,12-8 0,-6 6-8,0 1 0,1 0-1,0 1 1,0 1 0,1 0-1,-1 1 1,1 0 0,-1 1-1,1 1 1,0 0 0,0 1-1,0 0 1,-1 1 0,1 1-1,16 3 1,-24-4-145,-1 1 1,1 0-1,0 0 0,-1 0 0,1 0 1,-1 1-1,0 0 0,0 0 0,0 0 1,0 1-1,-1 0 0,1 0 1,-1 0-1,6 8 0,1 3-1338,-1 1 0,-1-1 0,10 25 0,-1-2-1390,9 10-885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 10112,'-1'-2'270,"1"0"0,-1 1 1,0-1-1,1 0 0,-1 0 1,1 0-1,-1 1 0,1-1 1,0 0-1,0 0 0,0 0 0,0 0 1,0 0-1,0 0 0,1 0 1,-1 1-1,1-1 0,-1 0 1,1 0-1,0 0 0,-1 1 1,1-1-1,0 0 0,0 1 1,0-1-1,1 1 0,-1-1 1,0 1-1,0-1 0,1 1 0,-1 0 1,1 0-1,-1 0 0,4-2 1,-2 1 12,0 0 0,0-1-1,1 1 1,-1 1 0,1-1 0,-1 1 0,1-1 0,-1 1 0,6-1 0,-7 2-249,-1 0 0,0 0-1,0 0 1,1 0 0,-1 0 0,0 0 0,0 1-1,0-1 1,1 0 0,-1 1 0,0-1 0,0 1-1,0-1 1,0 1 0,0 0 0,0-1 0,0 1-1,0 0 1,0 0 0,0-1 0,0 1 0,0 0-1,-1 0 1,1 0 0,0 0 0,-1 0 0,1 0-1,-1 1 1,1-1 0,-1 0 0,1 0 0,-1 0-1,0 2 1,5 14 108,2 30-1,0-2 3,0-18-207,0-1 1,2 0 0,1-1-1,1 0 1,1-1-1,21 33 1,-30-53-71,1 3-707,0 0 1,0 0-1,3 9 1,-3 4-3882,-8 1-3291,0-8 3479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5888,'1'-6'607,"0"0"0,0 0 0,1 1 0,-1-1 1,1 1-1,1-1 0,-1 1 0,1 0 0,-1-1 0,1 1 1,1 1-1,7-10 0,-11 13-122,0 1 161,0 0 191,0 0 155,0 0-70,0 0-74,0 170 2604,0 227-1928,18-168-910,-18-226-576,1 1 0,-1-1 1,1 1-1,0-1 1,0 1-1,0-1 0,0 1 1,1-1-1,3 6 1,-5-22-2358,0-1 0,1 1 1,3-18-1,-3 16-267,-1 2-1206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9216,'0'-3'755,"0"3"-600,-1-1 1,1 0-1,0 0 0,0 1 0,0-1 0,0 0 1,0 1-1,0-1 0,0 0 0,0 0 0,0 1 1,1-1-1,-1 0 0,0 1 0,0-1 0,0 0 1,1 1-1,-1-1 0,1 0 0,-1 1 1,0-1-1,2 0 0,-2 1 848,1 1 181,2 5-848,-1 1 0,1-1 1,-2 1-1,1-1 0,-1 1 1,0 0-1,1 9 0,1 13-24,7 20 51,2 0 0,27 70-1,8-16-1441,-30-74-2072,27 36 0,-32-48-1990,-6-5 789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9088,'0'4'3424,"9"-1"-2656,18 6-160,-9-9-192,9 3-256,12 2 64,15-1-128,9-4-64,3 3 0,-3 2-32,-10 2 0,-8 2-3680,0 11-1984,-9 4 2400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102 714 9600,'2'-3'957,"0"-1"0,-1 0 1,1 0-1,-1 0 0,0 0 1,0-1-1,0 1 0,-1 0 1,1-5-1,-1 4-523,-1 0 0,0 0 0,0 0 0,0 0 0,0 0 0,-1 1 0,-4-10 0,-14-30 177,2-2 0,-21-86 1,31 95-603,1 0-1,3-1 1,1 1-1,2-48 1,1 72-59,1-1-1,1 1 1,5-18 0,-6 27 35,0 0-1,1 0 1,-1 0-1,1 0 1,0 0 0,0 0-1,1 0 1,-1 1-1,1-1 1,0 1 0,0 0-1,0 0 1,0 0-1,5-3 1,0 0 1,2 2 0,-1-1 0,0 1-1,1 1 1,0 0 0,0 0 0,0 1 0,0 0 0,13-1 0,2 2 20,0 1 0,41 4 0,-42-1-640,-1 1 0,43 14 0,-54-14-282,0 1 0,0 0 0,0 1 0,-1 0 0,0 1 0,20 16 0,1 10-3729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8832,'0'-1'252,"0"-1"-1,1 1 1,0-1 0,-1 1 0,1-1 0,0 1 0,0 0 0,0-1 0,-1 1 0,1 0-1,1 0 1,-1-1 0,0 1 0,0 0 0,0 0 0,1 0 0,-1 0 0,0 1-1,1-1 1,-1 0 0,1 1 0,2-2 0,1 0 163,1 0 0,-1 0 0,1 0-1,0 1 1,8-1 0,-6 1-54,0 1 1,0 1-1,1-1 1,-1 1-1,0 1 0,0 0 1,0 0-1,-1 0 0,13 6 1,-16-7-237,0 1 0,-1 0 1,1 1-1,-1-1 0,1 0 0,-1 1 1,0 0-1,0 0 0,0 0 1,0 0-1,-1 0 0,1 0 1,-1 1-1,0-1 0,0 1 1,0 0-1,0 0 0,-1 0 1,0 0-1,2 7 0,-2 7 237,-1-1 0,0 0 1,-1 1-1,-6 25 0,2-11 19,3-18-217,0-2-71,1 1 0,0-1 0,1 20-1,0-29-73,0 1 0,1-1-1,0 1 1,0-1-1,0 1 1,0-1-1,0 1 1,1-1-1,-1 0 1,1 0 0,0 0-1,0 0 1,0 0-1,1 0 1,-1-1-1,0 1 1,4 2 0,9 4-126,0 0 0,0-1 0,1 0 0,0-2 0,19 6 0,-15-5-446,-13-4-332,1-1 1,1 0 0,-1 0-1,0-1 1,11 1-1,15-2-4890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11648,'-4'-7'4288,"8"7"-3329,10-5 385,-1 1-128,1 1-384,4-2-96,9 5-288,4 0-128,8 5-160,2 2-128,-1 5 64,-4 3-64,-9 6-32,-10 2-1728,-13 5-768,-4 8-3135</inkml:trace>
  <inkml:trace contextRef="#ctx0" brushRef="#br0" timeOffset="1">26 416 9984,'-26'16'3776,"31"-8"-2944,4-4 608,-2-4 159,7 0-479,8 0 0,5 0-448,14 0-160,7 0-288,6 0-160,-5 0 32,-4 3-288,-6 2-32,-7-1-2624,-5-4-1215,-14-4-897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102 120 7808,'4'-21'2365,"2"-1"0,0 1 1,12-25-1,-11 36-1165,-6 14 88,-5 18-262,-69 134-428,14-35-604,58-119 2,0 0 0,0 1 0,0-1 0,0 0 0,1 1 0,-1-1 0,1 0 0,-1 1 0,1-1 0,0 1-1,0-1 1,0 1 0,0-1 0,0 0 0,1 1 0,-1-1 0,1 1 0,0-1 0,-1 0 0,1 1 0,0-1 0,0 0 0,1 0-1,-1 0 1,0 0 0,1 0 0,-1 0 0,1 0 0,0 0 0,2 1 0,5 4-21,0-2 0,0 0-1,0 0 1,1 0 0,17 5 0,-10-4-39,23 10 90,132 57 127,-153-63-134,-1 1 1,-1 1-1,1 0 1,-2 1-1,0 1 0,26 28 1,-39-39 11,0 1 0,0-1 0,-1 1 0,1 0 1,-1 0-1,0 0 0,0 0 0,0 0 0,1 9 1,-2-11 34,-1 0 1,0 0 0,0 0 0,0 0 0,0 0 0,0 0 0,-1 0 0,1 0-1,-1 0 1,1 0 0,-1 0 0,0 0 0,0 0 0,0-1 0,0 1 0,0 0 0,0 0-1,0-1 1,0 1 0,-1-1 0,1 1 0,-1-1 0,1 0 0,-4 3 0,-2 0 109,0 1 1,0-2 0,0 1-1,0-1 1,-1 0 0,-13 3 0,-51 8 173,36-8-316,22-3-36,0-1-1,0-1 1,0 0-1,0 0 1,0-2 0,1 0-1,-1 0 1,-26-7 0,22 2-77,5 3-514,0-1 1,0 0 0,1-1 0,-16-9 0,17 4-1502,11 9 1655,-1 1 0,1-1 0,0 0 0,-1 0 0,1 0 0,0 0 0,0 0-1,0 0 1,0 0 0,0 0 0,0 0 0,0 0 0,0 0 0,0 0 0,0 0 0,1 0 0,-1 0 0,0 0 0,1 0 0,-1 1 0,1-1 0,-1 0 0,1 0 0,-1 0 0,1 0 0,-1 1 0,1-1 0,1 0-1,10-15-3874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10240,'0'-28'3872,"5"20"-3040,-1-4 224,1 9-161,4-1-511,4 4-64,10 0-192,8 0-96,10 0 0,7 0-32,10 0 0,-4 4 0,-6-1 0,2 6-1152,-10 2-415,-5 1-3009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 9088,'0'-4'3156,"0"7"-984,0 16 25,-1 26-789,-20 224 298,18-222-1923,-3 152 995,7-173-1478,1 1-1,2 0 1,1-1-1,0 0 0,14 35 1,-18-58 71,1 2-588,-5-5-1305,-2-2-1035</inkml:trace>
  <inkml:trace contextRef="#ctx0" brushRef="#br0" timeOffset="1">1 380 8320,'13'5'3168,"4"-5"-2464,23 0-64,-13 0-224,18-5-224,8 1 32,5 4-192,-4 0-32,-6 4 0,-3 4-640,-4-1-288,-5 5-2624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 8960,'-12'-10'2981,"12"10"-2936,0 0-1,0 0 1,0 0 0,0 0-1,-1 0 1,1 0 0,0-1-1,0 1 1,0 0 0,-1 0-1,1 0 1,0 0 0,0 0-1,0 0 1,-1 0 0,1 0-1,0 0 1,0 1 0,0-1-1,-1 0 1,1 0 0,0 0-1,0 0 1,0 0 0,0 0-1,-1 0 1,1 0 0,0 0-1,0 1 1,0-1 0,0 0-1,-1 0 1,1 0 0,0 0-1,0 0 1,0 1 0,0-1-1,0 0 1,0 0 0,0 0-1,0 0 1,0 1 0,0-1-1,-1 0 1,1 0 0,0 0-1,0 1 1,0-1 0,0 0-1,0 0 1,0 0 0,0 1-1,0-1 1,1 0 0,-1 0-1,0 0 1,0 1 0,0-1-1,0 0 1,0 0 0,0 0-1,0 0 1,0 1 0,4 16 781,-1 1 0,-1 0 1,0 22-1,0 7-254,2-5-264,2 44 98,24 111 0,-26-184-361,-1 0 0,1 0 1,1-1-1,0 0 1,12 20-1,-14-27 14,0-1-1,0 1 1,0-1 0,1 0-1,0 0 1,-1 0 0,2-1-1,-1 1 1,0-1-1,1 0 1,-1 0 0,1-1-1,0 1 1,0-1 0,0 0-1,9 2 1,-11-3-31,-1-1-1,1 1 1,0-1 0,0 0-1,0 0 1,-1 0 0,1 0-1,0-1 1,0 1 0,-1-1 0,1 1-1,0-1 1,-1 0 0,1 0-1,4-3 1,-3 2-12,-1-1 1,0 1-1,0-1 1,-1 0-1,1 0 0,0 0 1,-1 0-1,0 0 1,0-1-1,3-3 0,-1-4-18,0 0-1,0 0 0,-1 0 0,0 0 0,0 0 0,0-21 0,-2 11 5,-2 0 0,0 1 0,-1-1 0,-2 1 0,0-1 0,-1 1 0,-10-26 0,-4-4-10,-44-76 0,51 103-15,3 6-25,-1 0 1,-13-18-1,12 27-40,19 11-16,11 0 52,-1 0-1,38 1 1,41-7 25,-87 2 30,360-31 260,-351 30-243,414-54-30,-250 25-5868,-157 28 2705,-6 6-827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9600,'0'0'85,"0"-1"1,0 1 0,0 0-1,0 0 1,0 0-1,0 0 1,0 0 0,-1 0-1,1 0 1,0-1-1,0 1 1,0 0 0,0 0-1,0 0 1,0 0-1,0 0 1,0-1 0,0 1-1,0 0 1,0 0-1,0 0 1,0 0 0,0-1-1,0 1 1,0 0 0,0 0-1,0 0 1,0 0-1,0 0 1,0-1 0,0 1-1,1 0 1,-1 0-1,0 0 1,0 0 0,0 0-1,0-1 1,8-3 1363,17-5-493,-16 6 217,9-3-575,1 1 0,0 1 0,-1 0 0,1 2 0,0 0 0,1 1-1,-1 1 1,0 0 0,27 5 0,-43-4-530,18 5 783,-21-6-823,1 0 1,-1 1-1,1-1 0,-1 0 1,1 1-1,-1-1 0,1 1 1,-1-1-1,0 0 0,1 1 1,-1-1-1,1 1 0,-1-1 1,0 1-1,0 0 0,1-1 1,-1 1-1,0-1 1,0 1-1,0-1 0,0 1 1,1 0-1,-1-1 0,0 1 1,0-1-1,0 1 0,0 0 1,-1-1-1,1 1 0,0 0 1,0-1-1,0 1 0,-1 0 1,-1 6 53,-2 0 0,1 0 0,-1-1 0,-7 10 0,7-11-83,1 1 1,-1-1-1,1 1 0,0 0 1,0 0-1,1 0 1,-3 9-1,4-12-14,1 0 1,0 0-1,1 0 1,-1-1-1,0 1 1,1 0-1,-1 0 1,1-1-1,0 1 1,0 0-1,0-1 1,0 1-1,1 0 1,2 2-1,3 6-34,16 18 0,-20-25 29,18 17 10,0 0-1,2-2 1,30 21 0,-23-18-47,39 37 0,-66-57 79,-1 0 0,0 1 0,0-1 0,0 0 0,0 1 0,-1-1 0,1 1 0,-1 0 0,1 0 0,-1 0 0,2 5 0,-3-7 20,0 1 0,0-1 0,0 1 0,-1-1 0,1 1 0,0 0 0,0-1 0,-1 1 0,1-1 0,-1 1 0,1-1 0,-1 0 0,0 1-1,0-1 1,0 1 0,1-1 0,-1 0 0,0 0 0,0 0 0,-1 1 0,1-1 0,0 0 0,0 0 0,-1-1 0,0 2 0,-11 5 114,0 0 0,0-1 0,0-1-1,-1 0 1,0 0 0,-25 3 0,4 1 17,-110 16-435,135-23-4,-8-1-1872,23-5-2040,29-6-1591,5-1 964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0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7040,'-7'-1'3188,"12"0"107,16 3-1101,-9 1-1586,1 1 0,0-2 0,0 0 1,15 0-1,56-2 748,-34-1-793,106-9 797,5 0-704,-2 7-33,163 6 375,42 17-72,-112-8-247,-228-11-653,271 13 71,-94-22 246,-2-18 145,-108 13-407,27-2-12,134 2 1,-207 13-108,-44 0 22,-1 0-154,0 0-604,0 0-458,-6 0-3056,-30 8-3743,6-7 3391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9216,'-2'-5'1694,"1"-1"-1,0 0 1,1 1 0,-1-12 0,10 23-430,-6-4-1209,0 1 0,-1 1 0,0-1 0,1 0 0,-1 0 0,0 1 0,-1 0 0,1-1 0,-1 1 0,2 4 0,8 42 76,3 92 249,-3-18-1770,-7-101-1558,9 34-1,-6-42-1035,2-5 374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8960,'-27'-24'3328,"27"20"-2592,9 1 384,5 3 0,8 0-544,10 0-128,8 0-289,8 0-63,6 0-32,0 0-64,3 3 32,2 1-128,-5 1 64,-6-2-1663,1 4-705,-4 5-1664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5376,'3'-12'1276,"0"0"0,-1 0 0,-1 0 0,0 0 1,0 0-1,-2-16 0,0 3 367,1 24-1313,0 1-42,0 15 672,0 45 245,6-75-1114,-5 9-53,0-1-1,0 1 1,-1 0-1,0-10 1,0 12-61,0 4 7,0 0 11,1 0 26,-1 0 1,1 0-1,-1 0 0,1 0 1,-1 0-1,0 1 0,1-1 1,-1 0-1,1 0 0,-1 1 1,0-1-1,1 0 0,-1 1 1,0-1-1,1 0 0,-1 1 1,0-1-1,0 1 0,1-1 1,-1 0-1,0 1 0,0-1 1,0 1-1,0-1 0,0 1 1,1 0-1,0 12 32,0 0 1,-1 1-1,0-1 0,-1 1 1,0-1-1,-1 0 0,-5 15 1,0-4 12,5-17-36,0-1 1,0 1 0,0-1 0,1 1 0,-1 11-1,5-16-40,-1-1 0,0 0 0,1 1 0,-1-1-1,1-1 1,-1 1 0,6 1 0,0 0-31,120 30 35,-9-4 6,-97-21-1,0 1-1,0 1 1,-1 1-1,25 16 1,-38-21 9,0 1 0,-1 0 0,0 0 0,0 0 1,0 1-1,-1 0 0,0 0 0,0 0 0,-1 1 0,0 0 1,0 0-1,-1 0 0,5 14 0,-8-19 34,0 1 0,0-1 0,0 1 0,-1-1 0,1 1 0,-1-1-1,0 1 1,0-1 0,0 1 0,-1-1 0,1 1 0,-1-1 0,0 1 0,0-1 0,-2 6 0,1-5 42,-1 0 0,1 1 0,-1-1 0,0-1 1,0 1-1,-1 0 0,1-1 0,-1 1 0,0-1 0,-4 3 1,-8 3 108,-1 0 1,0-1 0,0 0 0,-30 7-1,-89 22 84,115-33-366,0-1 1,0 0 0,0-2-1,-35-2 1,55 1-89,0 0 0,0 0 0,0 0 0,0 0 0,1-1-1,-1 1 1,0 0 0,0 0 0,0-1 0,0 1 0,1 0 0,-1-1 0,0 1 0,0-1 0,1 1 0,-1-1 0,0 1 0,0-1-1,1 1 1,-1-1 0,1 0 0,-1 1 0,1-1 0,-1 0 0,1 0 0,-1 1 0,1-1 0,0 0 0,-1 0 0,1 0-1,0 1 1,-1-1 0,1 0 0,0 0 0,0 0 0,0 0 0,0 0 0,0 0 0,0 0 0,0 1 0,0-1 0,1 0 0,-1 0-1,0 0 1,0 0 0,1 1 0,-1-1 0,0 0 0,1 0 0,-1 0 0,1 1 0,-1-1 0,2-1 0,8-9-4095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9600,'-5'-3'3584,"14"6"-2784,8 2 128,-4-5-128,14-5-544,23-2-64,16-1-128,6 4-64,-4 4 32,-11 7-128,-3 10 64,-9 2-2784,-2 10-1280,-2-2 416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8832,'-21'3'3328,"21"-6"-2592,3 3 96,6 0-192,4 0-288,10-5-32,8 5-192,10-4-32,-10 4-32,-5 0-128,10 0 32,-5 0-672,-4 0-256,9 9-3040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6144,'-1'-5'571,"0"-1"0,1 0 0,-1 1 1,1-1-1,1 1 0,-1-1 0,1 1 0,0-1 0,3-7 1,-4 13-500,0 0 0,0 0 1,0 0-1,0 0 0,0 0 1,0 0-1,0 0 0,0 0 1,0 0-1,0 0 0,0 1 1,0-1-1,0 0 0,0 0 1,0 0-1,0 0 0,0 0 1,1 0-1,-1 0 1,0 0-1,0 0 0,0 0 1,0 0-1,0 0 0,0 0 1,0 0-1,0 0 0,0 0 1,1 0-1,-1 0 0,0 0 1,0 0-1,0 0 0,0 0 1,0 0-1,0 0 0,0 0 1,0 0-1,0 0 0,1 0 1,-1 0-1,0 0 0,0 0 1,0 0-1,0 0 0,0 0 1,0 0-1,0 0 1,0 0-1,0-1 0,2 14 233,-9 135 1308,3-85-1278,7 121 0,13-79-258,-12-90-10,0 0 0,1 0-1,0-1 1,14 26-1,-17-37-31,1 1-1,-1 0 0,1-1 0,0 1 0,0-1 0,0 0 1,0 0-1,0 0 0,1-1 0,-1 1 0,1-1 1,0 0-1,-1 0 0,1 0 0,0 0 0,5 1 0,-5-2-12,-1-1 0,1 1-1,0-1 1,-1 0 0,1 0-1,0 0 1,-1 0-1,1-1 1,0 0 0,-1 1-1,1-1 1,-1-1 0,1 1-1,-1 0 1,0-1-1,1 0 1,-1 1 0,6-6-1,-4 3-9,0 0 0,0-1 0,0 0 0,0 0 0,-1-1-1,0 1 1,0-1 0,0 0 0,-1 0 0,0 0 0,0-1 0,0 1-1,-1-1 1,0 1 0,0-1 0,-1 0 0,0 0 0,0 0-1,0-10 1,-2-10 26,-1 0 0,-2 1-1,-10-47 1,12 65-31,-1-5-7,-79-306-219,80 311 195,-1 0 0,0 0 0,0 0 0,-1 0 0,0 1 0,0-1 0,-8-9 0,8 14-27,4 6 36,5 8 39,-2-7 13,1 0 0,-1 0 0,1 0 0,0-1 0,0 0 0,0 0 1,0 0-1,1 0 0,-1-1 0,1 1 0,0-1 0,7 2 0,9 3 205,36 6-1,-10-6 39,1-2 0,93-3 0,100-21-134,-179 13-108,52-6-20,86-8-95,-173 18-46,-15 0-582,-1 1 0,1 1 1,0 0-1,-1 1 0,21 3 0,-5 1-4190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 9600,'-22'-1'3120,"22"1"-3098,0 0 0,0 0 0,0 0 0,0 0 0,0 1 0,0-1 0,-1 0-1,1 0 1,0 0 0,0 0 0,0 0 0,0 0 0,0 0 0,0 0 0,0 0 0,0 0 0,0 0 0,0-1 0,0 1 0,0 0 0,0 0 0,0 0 0,0 0 0,-1 0 0,1 0 0,0 0 0,0 0 0,0 0 0,0 0 0,0 0 0,0 0 0,0 0 0,0 0 0,0 0 0,0 0 0,0 0 0,0 0 0,0 0 0,0 0 0,0 0 0,0 0 0,0-1 0,0 1 0,0 0 0,0 0 0,0 0 0,0 0 0,0 0 0,0 0 0,0 0 0,0 0 0,0 0 0,0 0 0,0 0 0,0 0 0,0 0 0,0 0 0,0 0 0,0-1 0,0 1 0,0 0 0,0 0 0,0 0 0,0 0 0,0 0 0,0 0 0,6-3 657,9-3 22,-4 3-299,1 1 0,0 1 1,0-1-1,0 2 0,0 0 1,20 2-1,72 16 1062,-73-11-944,-27-6-419,-1-1 1,0 1 0,1 0-1,-1 1 1,0-1-1,0 0 1,1 1 0,-1 0-1,3 2 1,-5-3-72,0-1 0,-1 1 0,1 0 0,-1 0 1,1 0-1,0-1 0,-1 1 0,0 0 0,1 0 0,-1 0 0,1 0 1,-1 0-1,0 0 0,0 0 0,0 0 0,0 0 0,1 0 0,-1 0 1,0 0-1,-1 0 0,1 0 0,0 0 0,0 0 0,0 0 0,0 0 1,-1-1-1,1 1 0,-1 0 0,1 0 0,0 0 0,-1 0 0,0 0 1,1-1-1,-1 1 0,-1 1 0,-6 8 237,4-6-137,0 1 1,0-1-1,-6 11 0,9-14-132,1-1 0,0 1 1,-1 0-1,1-1 0,0 1 1,-1 0-1,1-1 1,0 1-1,0 0 0,0 0 1,-1-1-1,1 1 0,0 0 1,0 0-1,0 0 0,0-1 1,0 1-1,0 0 1,1 0-1,-1-1 0,0 1 1,0 0-1,1 0 0,-1-1 1,0 1-1,1 0 0,-1-1 1,0 1-1,1 0 0,-1-1 1,1 1-1,-1-1 1,1 1-1,-1-1 0,1 1 1,0-1-1,0 1 0,10 6 0,-2 0 0,1 1-1,-1 0 1,0 0 0,-1 1 0,0 0-1,0 0 1,-1 1 0,0 0-1,-1 0 1,0 1 0,0 0 0,5 16-1,1 1 30,-6-17 103,-1 0 0,-1 0 1,1 1-1,-2 0 0,0 0 1,4 24-1,-8-35-76,1 1 1,0 0 0,0-1-1,-1 1 1,1-1-1,-1 1 1,1-1-1,-1 1 1,0-1-1,0 1 1,1-1-1,-1 0 1,0 1-1,0-1 1,0 0 0,0 0-1,-1 1 1,1-1-1,0 0 1,0 0-1,-1 0 1,1-1-1,-1 1 1,-2 1-1,-4 1 18,0 1 0,-1-2-1,-12 3 1,7-1-21,-4 0-79,0-1 0,-1-1 0,0 0 0,1-1-1,-1-1 1,-19-3 0,-26-5-3439,54 7 1279,8 1 80,6 1-998,12 3-1363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8448,'-5'-8'2032,"6"5"292,13 7 1228,-6 0-3306,8 1 168,-1 0 0,0-1 0,1 0 0,25 1-1,52-4-214,-6-1-1283,-86 0 878,0 0 0,0 0 0,1 0 0,-1 0 0,0 0 0,1 0-1,-1 1 1,0-1 0,0 0 0,0 1 0,1-1 0,-1 1 0,0-1 0,0 1 0,0-1 0,0 1 0,0 0 0,0-1-1,0 1 1,0 0 0,0 0 0,0 0 0,0 0 0,-1 0 0,1 0 0,0 0 0,0 2 0,0-1-386,-1 1 0,0-1 0,0 1 0,0-1 0,-1 1 0,0 4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9728,'-4'3'3584,"8"-3"-2784,10-3 480,-1-1 31,10-4-543,11-4-32,7 0-352,4 0-160,-6 0-128,1 5-96,-8 2 32,-5 2-256,-5 3-96,-4 0-1024,-1 0-383,-3 0-1409,4 3-480,4-3 288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9216,'-1'-1'198,"0"-1"0,0 1 0,0 0 0,0-1 0,1 1 0,-1-1 0,0 1 0,1-1 0,-1 1 0,1-1 0,0 1 0,-1-1 0,1 1 0,0-1 0,0 0 0,0 1 0,0-1 0,0 1 0,1-1 0,-1 0 0,0 1 0,1-1 0,-1 1 0,1-1 0,-1 1 0,1-1 0,0 1 0,0 0 0,0-1 0,0 1 0,0 0 0,0 0 0,0-1 0,0 1 0,0 0 0,0 0 0,1 0 0,0-1 0,0 1-110,0 0 0,-1 0 0,1 0 0,0 1-1,-1-1 1,1 0 0,0 1 0,0-1 0,0 1 0,-1-1 0,1 1 0,0 0-1,0 0 1,0 0 0,0 0 0,0 0 0,0 0 0,0 1 0,-1-1-1,1 0 1,0 1 0,0 0 0,0-1 0,-1 1 0,1 0 0,0 0-1,-1 0 1,1 0 0,-1 0 0,1 0 0,-1 1 0,1-1 0,-1 0 0,0 1-1,0-1 1,0 1 0,0-1 0,0 1 0,1 2 0,1 2 26,0 0 1,-1 0-1,0 1 0,0-1 1,-1 0-1,0 1 1,0-1-1,0 8 1,-2 56 483,0-46-482,-3 64 152,0 183-115,13-195 187,-2-22-1973,-5-17-4002,-1-33 2547,7 0-970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0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 8064,'-1'0'224,"1"0"0,0-1-1,0 1 1,0 0 0,-1-1 0,1 1 0,0 0 0,0 0 0,-1 0 0,1-1-1,0 1 1,0 0 0,-1 0 0,1 0 0,0 0 0,-1-1 0,1 1 0,0 0 0,-1 0-1,1 0 1,0 0 0,-1 0 0,1 0 0,-1 0 0,-2 8 3874,0 2-3682,-1 3 255,1 1-1,0 0 0,-2 25 0,1-4-311,-10 46 63,7-48-253,2 1 0,0 0 1,2 62-1,3-92-130,0 0-1,1-1 1,-1 1 0,1 0-1,0-1 1,0 1 0,0-1-1,1 1 1,-1-1 0,1 1-1,0-1 1,0 0 0,0 0-1,0 0 1,1 0 0,-1 0-1,1-1 1,0 1 0,-1-1-1,1 1 1,0-1 0,1 0-1,-1 0 1,0 0 0,1-1-1,-1 1 1,0-1 0,1 0-1,0 0 1,-1 0 0,5 0-1,23 4 93,1-2 0,54-2 0,-53-1-108,-29 0-319,0-1 0,1 1 0,-1-1 0,0 0 0,0 0 0,0 0 0,0 0 0,7-4 0,-8 4-445,-1-1-1,1 1 1,0-1-1,-1 0 1,1 0-1,-1 0 1,1-1-1,-1 1 1,0 0-1,0-1 0,3-4 1,-1-1-3120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376 126 8192,'11'-23'2227,"-5"10"-469,8-21 1,-14 34-1695,0-1 0,0 1 1,0 0-1,0-1 0,0 1 0,0 0 1,0-1-1,0 1 0,0 0 1,0-1-1,0 1 0,0 0 1,0-1-1,0 1 0,0 0 1,0-1-1,0 1 0,0 0 0,0-1 1,0 1-1,-1 0 0,1-1 1,0 1-1,0 0 0,0-1 1,-1 1-1,1 0 0,0 0 1,-1-1-1,-11-1 1252,-16 6-253,26-3-1057,-29 6 797,1 2-1,-39 16 1,57-20-703,1 1 1,0 1-1,0 0 1,0 0-1,1 1 1,1 0-1,-1 0 1,-14 19-1,6-4 81,1 0 0,-22 44 0,30-49-80,1-1 1,1 1-1,0 1 1,2-1-1,-4 21 1,8-32-64,0-1 0,0 1-1,1 0 1,0-1 0,0 1 0,1 0 0,-1 0-1,2-1 1,-1 1 0,1-1 0,0 1 0,0-1-1,0 0 1,1 0 0,0 0 0,1 0 0,-1 0-1,1-1 1,0 1 0,0-1 0,1 0-1,6 5 1,11 8 27,1-2-1,0 0 1,1-2 0,1-1-1,0 0 1,1-2-1,0-1 1,37 9 0,-31-13 52,0-1 1,0-1 0,1-2 0,-1-1-1,0-1 1,1-2 0,-1-1 0,0-2 0,0-1-1,0-2 1,47-17 0,-65 19-12,0-1 1,-1 1-1,0-2 1,0 0-1,0-1 0,-1 0 1,-1-1-1,0 0 1,0-1-1,12-15 0,-17 18-49,-1 1-1,0-1 0,0-1 0,-1 1 0,0-1 0,-1 0 0,0 0 1,0 0-1,-1 0 0,0 0 0,0 0 0,-1-1 0,0 1 1,-1-1-1,0 1 0,-1-1 0,-2-13 0,0 12-34,0 0 0,0 0 0,-2 0 0,1 1 1,-1 0-1,-1 0 0,1 0 0,-2 1 0,-9-12 0,-7-5 25,-45-39 0,40 41-44,0 2 1,-1 0-1,-41-21 0,51 33-174,-2 1-1,1 0 0,-1 1 0,0 1 0,-1 2 0,-31-6 1,48 10-202,-1 1 1,1-1 0,-1 1-1,1 0 1,-1 0 0,1 1 0,-1-1-1,1 1 1,-8 2 0,13-2 272,0-1 0,0 0 1,-1 0-1,1 0 0,0 0 0,-1 0 1,1 0-1,0 0 0,0 1 0,0-1 1,-1 0-1,1 0 0,0 0 0,0 1 1,0-1-1,-1 0 0,1 0 0,0 1 0,0-1 1,0 0-1,0 0 0,-1 1 0,1-1 1,0 0-1,0 0 0,0 1 0,0-1 1,0 0-1,0 1 0,0-1 0,0 0 1,0 0-1,0 1 0,7 10-5686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202 969 7552,'3'3'-380,"14"12"7123,-13-13-2610,-11-10-2411,-21-22-102,14 16-1309,0-1-1,1-1 1,1 0 0,-13-21-1,11 9-251,2 0 0,1-1 0,-12-47-1,-11-95 22,25 110-109,-1-74 0,10 107-8,1 1-1,1-1 1,2 1-1,0 0 1,10-30-1,-12 49 37,1 1 0,0 0 0,0 0 0,1 0 0,-1 0 0,2 0 0,-1 1 0,1-1 0,0 1 0,0 1 0,1-1 0,-1 1 0,1 0 0,1 0 0,-1 0 0,1 1 0,-1 0 1,1 0-1,1 1 0,-1 0 0,0 0 0,1 1 0,-1 0 0,1 0 0,0 1 0,12-1 0,-2 2 31,-1 0 1,1 1-1,0 2 1,-1-1 0,0 2-1,0 0 1,0 2 0,0-1-1,-1 2 1,27 14-1,-15-4 21,-1 0-1,0 2 1,-2 1 0,0 1-1,22 25 1,-33-31-101,0 1 1,-2 1 0,0 0 0,16 32 0,10 38-7348,-25-56 2523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12032,'-1'-3'561,"1"0"1,0 0 0,0 0 0,0 0-1,0 0 1,1 0 0,-1 0 0,1 0-1,0 0 1,-1 0 0,2 0 0,-1 0 0,0 0-1,0 1 1,1-1 0,-1 0 0,1 1-1,0 0 1,0-1 0,4-3 0,-5 20 750,2 16-987,-1 53 0,-2-50-314,4 40 0,2-37-24,1 0 0,14 43 1,3-17-2457,-24-61 1630,4 7 177,-2-5-7239,5-5 3277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 8832,'-1'1'406,"-1"-1"0,1 1 0,0 0 0,0-1 0,0 1 1,-1 0-1,1 0 0,0 0 0,0 0 0,0 0 0,0 0 0,1 0 0,-1 0 1,0 0-1,0 0 0,1 0 0,-1 1 0,0-1 0,1 0 0,-1 1 1,0 2-1,0 11 520,0-14-872,1 0 1,0-1-1,0 1 1,0-1 0,0 1-1,0-1 1,0 1-1,0-1 1,0 1-1,0-1 1,0 1-1,0 0 1,0-1 0,1 1-1,-1-1 1,0 1-1,0-1 1,1 1-1,-1-1 1,0 1-1,0-1 1,1 1-1,10-11 649,-9 7-589,0 1 0,0-1 0,0 0 1,0 0-1,-1 0 0,1-1 0,-1 1 0,0 0 0,0 0 0,0-1 1,-1 1-1,1-1 0,0-3 0,-1 5-27,0-1 1,0 1-1,-1-1 1,1 1-1,0-1 0,-1 1 1,1 0-1,-1-1 1,0 1-1,0 0 0,0-1 1,0 1-1,0 0 1,-1 0-1,1 0 0,-1 0 1,1 0-1,-3-2 1,3 3-79,1 1-1,0 0 1,-1-1 0,1 1 0,0 0 0,-1 0 0,1-1 0,0 1 0,-1 0 0,1 0 0,-1 0 0,1 0-1,-1 0 1,1-1 0,0 1 0,-1 0 0,1 0 0,-1 0 0,1 0 0,-1 0 0,1 0 0,-1 0 0,1 0-1,0 1 1,-1-1 0,1 0 0,-1 0 0,0 0 0,0 1-4,0 0-1,0 0 1,0 0-1,0 0 1,0-1-1,1 1 1,-1 0-1,0 1 1,0-1-1,0 1 1,-11 28 17,10-20-31,0 0-1,1 0 0,0 0 0,1 0 1,0 0-1,0 0 0,1 0 1,0 0-1,1 0 0,4 12 1,-6-21 25,0 0 0,0 0 0,1 0 0,-1 0 0,0 1 0,1-1 0,-1 0 0,1 0 0,0 0 0,-1 0 0,1 0 0,0 0 0,-1 0 0,1-1 0,0 1 0,0 0 0,0 0 0,0-1 0,0 1 0,0 0 0,0-1 0,0 1 0,0-1 0,0 1 0,0-1 0,0 0 0,1 1 0,-1-1 0,0 0 0,0 0 0,0 0 0,1 0 0,-1 0 0,0 0 0,0 0 0,0 0 0,0 0 0,1-1 0,-1 1 0,0 0 0,0-1 0,0 1 0,0-1 0,0 1 0,0-1 0,1 0 0,0-1 57,1 1-1,-1-1 0,0 0 0,0 0 0,0 1 1,0-1-1,0-1 0,-1 1 0,1 0 1,-1 0-1,1-1 0,-1 1 0,0 0 1,0-1-1,0 0 0,0 1 0,0-1 0,0 1 1,0-6-1,-1 6-78,0 0 1,0 0-1,0 0 0,0 0 1,-1 0-1,1 0 1,0 0-1,-1 0 0,0 0 1,1 0-1,-1 1 1,0-1-1,0 0 0,0 0 1,0 0-1,0 1 0,0-1 1,-1 1-1,1-1 1,0 1-1,-1-1 0,0 1 1,1 0-1,-1 0 1,0-1-1,1 1 0,-1 1 1,0-1-1,0 0 0,0 0 1,0 1-1,0-1 1,0 1-1,0-1 0,0 1 1,0 0-1,-2 0 1,3 0-120,1 0 0,0 0 0,0 0 1,-1 0-1,1 0 0,0 0 1,0 0-1,-1 1 0,1-1 1,0 0-1,0 0 0,0 0 1,-1 0-1,1 1 0,0-1 0,0 0 1,0 0-1,0 1 0,0-1 1,-1 0-1,1 0 0,0 0 1,0 1-1,0-1 0,0 0 1,0 0-1,0 1 0,0-1 0,0 0 1,0 1-1,0-1 0,0 0 1,0 0-1,0 1 0,0-1 1,0 0-1,0 0 0,0 1 0,0-1 1,0 0-1,1 0 0,-1 1 1,0-1-1,0 0 0,0 0 1,0 0-1,1 1 0,7 16-4004,-7-16 3721,11 19-4274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1012 9344,'-1'3'6547,"1"-3"-6436,0 0 0,0-1 0,0 1 0,0 0 0,0-1-1,0 1 1,0 0 0,0-1 0,0 1 0,0 0 0,0-1 0,-1 1-1,1 0 1,0 0 0,0-1 0,0 1 0,0 0 0,0 0-1,0-1 1,-1 1 0,1 0 0,0 0 0,0-1 0,-1 1-1,1 0 1,0 0 0,0 0 0,0-1 0,-1 1 0,0 0-1,-10-10 623,0 0 0,1 0 0,0-1 0,0 0 0,1-1 0,-14-25 0,11 11-572,2-1-1,1-1 1,1 0-1,-6-39 1,6 7-117,-1-67 0,8 84-37,3-1 1,12-81 0,-8 96-27,1 0 0,1 0 0,2 1 0,1 0 0,17-31 0,-23 49 20,1 1-1,0 1 1,0-1 0,1 1 0,0 0-1,1 1 1,0-1 0,0 2-1,0-1 1,1 1 0,0 0 0,0 1-1,1 0 1,-1 0 0,1 1 0,0 1-1,0-1 1,1 2 0,-1-1-1,16 0 1,-8 1-5,-1 2 0,1 0 0,-1 1 0,0 0 0,1 2 1,-1 0-1,0 1 0,0 0 0,0 2 0,-1 0 0,28 14 0,-19-5 28,0 1 1,42 35-1,4 14-3740,-67-61 2963,1 1 0,-1 0-1,0 0 1,-1 0 0,1 1-1,-1-1 1,0 1 0,0 0 0,-1 0-1,0 0 1,2 7 0,5 21-3471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9472,'-10'-7'1378,"8"5"-999,0 1-1,-1-1 0,1 1 1,-1-1-1,1 1 0,0 0 1,-4-1-1,15 1 5637,16-5-3462,18-3-1511,-39 8-946,0 1-1,0 0 1,0 0-1,1 0 1,-1 1-1,0-1 1,0 1-1,0 0 0,0 0 1,0 0-1,0 1 1,0 0-1,-1-1 1,1 1-1,0 0 1,-1 1-1,1-1 1,3 4-1,-3-2-23,0 1 0,-1-1 1,1 1-1,-1 0 0,0 0 0,0 0 0,-1 0 0,0 1 1,0-1-1,0 1 0,0-1 0,1 10 0,-2-5 30,0 0 1,0 0-1,-1 1 0,-1-1 0,1 0 0,-5 20 0,-3-2 316,-11 30 0,-7 26 42,25-80-451,0 0 1,1 1 0,-1-1-1,1 0 1,0 0-1,0 1 1,0-1-1,0 0 1,1 1 0,0-1-1,0 0 1,3 8-1,-3-9 9,1 0-1,0-1 1,-1 1 0,1 0-1,0-1 1,1 0-1,-1 1 1,0-1 0,1 0-1,-1 0 1,1 0-1,-1 0 1,1-1 0,0 1-1,0-1 1,0 0-1,0 0 1,4 1-1,8 2 80,0-1 0,25 1-1,6 2-1905,-11-5-3863,-8-1-203,-5 2 825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7808,'-12'-14'2592,"11"10"7057,4 2-7186,7 3-3748,-9-1 2143,106 3 363,-22-3-1237,-78 1-302,-1 0 0,1 0-1,-1 0 1,0 1 0,9 3 0,-14-4 2,1-1 1,0 1 0,-1 0 0,1-1-1,-1 1 1,1 0 0,-1 0 0,0 0-1,1 0 1,-1 0 0,0 1-1,0-1 1,1 0 0,-1 0 0,0 1-1,0-1 1,-1 1 0,1-1 0,0 1-1,0-1 1,-1 1 0,1 0-1,-1-1 1,1 1 0,-1 2 0,-6 18-4325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0:5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11136,'23'-5'4128,"2"-7"-3200,29-4 223,-22 4-63,13 1-576,3-1-96,-3 0-256,-9 3-128,-9 6 0,-6-1-192,1 4-32,-8 0-1184,-5 0-511,0 0-3009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77 7680,'0'-64'6112,"0"64"-6015,0-1 1,0 1 0,0-1 0,0 1 0,0 0 0,0-1 0,0 1 0,0-1-1,0 1 1,0-1 0,0 1 0,0-1 0,0 1 0,0 0 0,-1-1 0,1 1-1,0-1 1,0 1 0,0 0 0,-1-1 0,1 1 0,0-1 0,-1 1 0,1 0-1,0-1 1,-1 1 0,1 0 0,0 0 0,-1-1 0,1 1 0,-1 0 0,0 0 7,0 0-1,0 0 1,0 0 0,0 0 0,0 0 0,0 1 0,0-1 0,1 0 0,-1 1 0,0-1 0,0 1 0,0-1 0,1 1 0,-2 0 0,-2 2 96,0 1 0,0-1 0,0 1 0,-5 7 0,0 3 127,1 0-1,1 1 1,-11 30-1,-9 49 205,19-59-374,-66 289 661,66-273-777,3 1 0,1 1 0,3-1 1,7 67-1,-2-91-43,1-1 0,1 0 0,2-1 0,0 0 0,2 0 0,1 0 0,0-2 0,2 1 0,1-1 0,27 34 0,-34-50-6,0 0 0,15 12 0,-20-17-245,0-1 0,1 0-1,0-1 1,-1 1 0,1 0 0,0-1 0,0 1-1,0-1 1,0 0 0,0 0 0,0 0 0,1-1-1,2 1 1,-5-1 12,0 0 0,-1 0 0,1 0 0,0 0 0,0 0 1,-1-1-1,1 1 0,-1 0 0,1-1 0,0 1 0,-1 0 0,1-1 0,-1 1 0,1 0 0,-1-1 0,1 1 0,-1-1 1,1 1-1,-1-1 0,1 0 0,-1 1 0,0-1 0,1 1 0,-1-1 0,0 0 0,1-1 0,-1 2 185,8-14-4190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48 100 8704,'12'-13'1690,"0"1"0,25-21 0,-29 27-1152,0 0 0,0 1 0,0 0 1,1 0-1,0 1 0,13-4 0,-21 7-487,-1 1 0,1 0 0,-1 0 0,1-1 0,-1 1 0,1 0 0,-1 0 0,1 0 0,-1 0 0,1 0 0,-1 0 0,1 0 0,-1 0 0,1 0 0,-1 0 0,1 0 0,-1 0 0,1 0 0,-1 0 0,1 0 0,-1 0 0,1 1 0,-1-1 0,1 0 0,-1 0 0,1 1 0,-1-1 0,1 1 0,-1 0-10,0 0 0,0-1 0,0 1 0,0 0 0,0 0 0,-1 0 0,1 0 0,0-1 0,0 1 0,-1 0 0,1 0 0,-1-1 0,1 1 0,-1 0 0,1-1 0,-1 1-1,1 0 1,-1-1 0,0 2 0,-20 18 256,-39 33 1,41-38-280,-1 2 0,2 0 0,-24 29 0,41-45-32,0 0 0,0 0 0,1 1 0,-1-1-1,0 1 1,0-1 0,1 0 0,-1 1 0,1-1 0,-1 1 0,1 0 0,0-1-1,-1 1 1,1-1 0,0 4 0,0-4 5,1 0 0,-1 1 0,0-1 0,1 0 0,-1 0 0,1 0-1,0 0 1,-1 0 0,1 0 0,0 0 0,-1 0 0,1 0 0,0 0 0,0 0 0,0 0 0,1 1 0,4 1 4,0 0 1,0 0 0,0 0-1,1 0 1,11 2-1,-12-3 33,73 19 59,61 21-76,-126-36-18,1 0 1,-1 2-1,0-1 0,-1 2 0,1-1 0,-2 2 0,14 12 0,-12-8 243,-1 1-1,0 0 1,-2 1-1,1 0 1,16 34-1,-28-49-138,1 0-1,0 0 1,-1 1-1,1-1 0,-1 0 1,1 1-1,-1-1 1,0 1-1,1-1 0,-1 0 1,0 1-1,0 1 1,-1-2-34,1 0 1,0-1 0,-1 1 0,1 0 0,-1 0-1,1-1 1,-1 1 0,1 0 0,-1-1-1,1 1 1,-1 0 0,0-1 0,1 1-1,-1-1 1,0 1 0,1-1 0,-1 1-1,0-1 1,0 0 0,0 1 0,1-1-1,-2 0 1,-9 3 40,1 0 0,-1 0 0,0-2 0,-11 2 0,-7 0-96,-20 5-186,0-3 1,-92-2-1,135-3-101,1-1 1,0 0-1,0 0 1,0 0-1,-1 0 1,1-1-1,0 0 0,-7-4 1,10 5 75,1 0 1,0 1-1,0-1 1,0 0-1,0 0 1,0 0-1,0 0 1,0 0-1,0-1 1,0 1-1,0 0 1,1 0-1,-1-1 1,0 1-1,1 0 1,-1-1-1,1 1 1,-1 0-1,1-1 1,0 1-1,0-1 1,0 1-1,0 0 1,0-1-1,0 1 1,0-1-1,0 1 1,0-1-1,1 1 1,-1 0-1,0-1 1,1 1-1,-1-1 1,1 1-1,0 0 1,1-3-1,12-15-4271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 8704,'0'-2'344,"-1"1"1,2 0-1,-1 0 1,0 0 0,0-1-1,0 1 1,0 0-1,1 0 1,-1 0-1,1-1 1,-1 1 0,1 0-1,-1 0 1,1 0-1,-1 0 1,1 0-1,0 0 1,0 0 0,0 0-1,-1 0 1,1 0-1,2-1 1,-2 2-270,-1 0 0,0 0 1,0 0-1,0 0 0,1 0 0,-1 0 1,0 0-1,0 0 0,1 0 0,-1 0 0,0 0 1,0 1-1,0-1 0,1 0 0,-1 0 1,0 0-1,0 0 0,0 0 0,1 0 1,-1 1-1,0-1 0,0 0 0,0 0 1,0 0-1,0 0 0,1 1 0,-1-1 1,0 0-1,0 0 0,0 0 0,0 1 1,0-1-1,0 0 0,0 0 0,0 1 0,3 7 465,-2 3-367,-1 0 0,0 0 0,0-1 0,-2 1 0,-2 12 0,0 2 10,-7 52 131,-12 124 135,21-150-457,2 0 1,2 1-1,2-1 1,23 97-1,-26-141-27,0-2-169,0-1 1,0 0-1,1 1 0,-1-1 0,1 0 1,0 1-1,0-1 0,0 0 1,1 0-1,-1-1 0,5 5 0,-7-8 90,0 0-1,0 1 1,1-1-1,-1 0 0,0 1 1,0-1-1,1 0 1,-1 0-1,0 0 0,1 1 1,-1-1-1,0 0 1,0 0-1,1 0 0,-1 0 1,1 0-1,-1 0 1,0 0-1,1 0 0,-1 0 1,0 0-1,1 0 1,-1 0-1,0 0 0,1 0 1,-1 0-1,0 0 1,1 0-1,-1 0 0,0 0 1,1 0-1,-1 0 1,0-1-1,1 1 0,-1 0 1,0 0-1,1 0 1,-1-1-1,0 1 0,0 0 1,1 0-1,-1-1 1,5-10-4222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9728,'14'-24'3680,"4"16"-2848,23 5-192,-20-1-256,15 4-416,4 4 32,1-1 0,-2 2 64,1 2-32,1 1-32,-5 4 32,-2 7-1024,-2 2-448,-1 6-2528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33 9216,'-12'-21'2981,"11"20"-2876,1 0 1,0 1 0,-1-1-1,1 0 1,0 1-1,-1-1 1,1 1-1,-1-1 1,1 1-1,-1-1 1,1 1-1,-1-1 1,1 1-1,-1-1 1,0 1 0,1 0-1,-1-1 1,0 1-1,1 0 1,-1-1-1,0 1 1,0 0-1,1 0 1,-1 0-1,-1 0 1,1 0-28,1 0 0,-1 1 1,0-1-1,0 1 0,1-1 1,-1 1-1,0-1 0,0 1 1,1-1-1,-1 1 0,1 0 0,-1-1 1,1 1-1,-1 0 0,1 0 1,-1-1-1,0 2 0,-1 4 152,-1 0-1,1 1 1,-3 11 0,-4 40 292,3 0 1,2 98 0,5-111-469,12 81 0,12-17-5143,-20-97 2251,-1-6-788</inkml:trace>
  <inkml:trace contextRef="#ctx0" brushRef="#br0" timeOffset="1">17 330 8320,'-17'-12'3072,"17"12"-2400,5 0 256,-1 0-96,8 0-384,15 0-96,18 0 0,14 0 0,7 0-160,6 0-128,-11 0 32,-7 0-64,-9 0-32,-6 0-1120,-7 0-448,-1 4-2432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7296,'-5'-77'3514,"5"69"-3179,0 4 69,0 0 1,0 0 0,-1 0 0,0 0 0,1-1-1,-2-3 1,1 8-387,1 0 0,0 0 0,0 0 1,0 0-1,0 0 0,0 0 0,0 0 0,0 0 0,0 0 0,-1 0 0,1 0 0,0 0 0,0 0 0,0 0 0,0 0 1,0 0-1,0 0 0,-1 0 0,1 0 0,0 0 0,0 0 0,0 0 0,0 0 0,0 0 0,0 0 0,0 0 0,0 0 0,-1 0 1,1 0-1,0 0 0,0 0 0,0 0 0,0 1 0,0-1 0,0 0 0,0 0 0,0 0 0,0 0 0,0 0 0,0 0 1,-1 0-1,1 0 0,0 1 0,0-1 0,0 0 0,0 0 0,0 0 0,0 0 0,0 0 0,0 0 0,0 0 0,0 1 1,0-1-1,0 0 0,0 0 0,0 0 0,-2 10 333,-4 21 120,1 0 0,2 1 0,2 0 1,1-1-1,1 1 0,1 0 1,10 44-1,-10-66-344,1-1 0,0 1 0,1-1 0,-1 0 0,2 0 0,-1 0 0,1-1 0,1 1-1,-1-1 1,1 0 0,1-1 0,0 1 0,0-1 0,8 6 0,-9-8-59,1-1-1,0 0 1,-1 0-1,2-1 1,-1 1-1,0-2 1,1 1-1,0-1 1,-1 0 0,1 0-1,0-1 1,0 0-1,0-1 1,0 0-1,0 0 1,0 0-1,13-4 1,-13 3-21,-1-1-1,0 0 1,1 0-1,-1 0 1,0-1-1,0-1 1,-1 1-1,1-1 1,6-5-1,-11 7-32,1 0 0,-1 0 0,1-1 0,-1 0-1,0 1 1,0-1 0,0 0 0,0 0 0,-1 0 0,1 0 0,-1-1-1,0 1 1,1 0 0,-2 0 0,1-1 0,0 1 0,-1-1 0,1 1-1,-1-1 1,0 1 0,0 0 0,-1-6 0,-4-15-13,-1 0 0,-1 0 0,-1 0 0,-17-34 0,20 45-1,-10-17-14,-1 1 1,-1 1-1,-1 0 0,-39-43 0,53 67-24,1 0 1,-1 0-1,0 1 0,-1 0 0,-5-4 1,5 4-20,10 5 37,0 1 0,1 0-1,-1-1 1,1 0 0,-1-1-1,10 3 1,38 3 4,-39-5 14,72 5 10,94-4-1,86-16-127,-199 9-15,107-8-3225,-167 12 2586,1-1-1,-1 1 0,1 1 0,-1-1 0,0 1 0,13 3 1,4 7-3450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9472,'0'-1'135,"0"1"0,0 0 0,0 0 0,0 0-1,0 0 1,0-1 0,-1 1 0,1 0 0,0 0 0,0 0 0,0-1 0,0 1 0,0 0 0,0 0 0,1 0 0,-1-1 0,0 1 0,0 0 0,0 0 0,0 0 0,0 0 0,0-1 0,0 1-1,0 0 1,0 0 0,0 0 0,1 0 0,-1 0 0,0-1 0,0 1 0,0 0 0,0 0 0,0 0 0,1 0 0,10-10 2460,13-5-159,-17 13-2127,0 0 1,0 0-1,0 1 0,0 0 1,0 0-1,0 1 0,15 1 0,-17-1-225,0 1-1,-1-1 0,1 1 1,0 0-1,0 1 0,0-1 1,-1 1-1,1 0 0,-1 1 0,1-1 1,-1 1-1,4 3 0,-7-6-61,0 1 0,0 0-1,0 0 1,0 0 0,0 0 0,0 0-1,-1 0 1,1 0 0,-1 0-1,1 0 1,0 0 0,-1 1-1,0-1 1,1 0 0,-1 0 0,0 0-1,1 1 1,-1-1 0,0 0-1,0 0 1,0 1 0,-1 1 0,1 0 12,-2 1 1,1 0 0,0 0 0,-1-1 0,-3 7 0,3-8-42,1 1 0,-1 0 0,1 0 0,0-1 0,0 1 0,0 0 0,0 0 0,-1 6 0,4-6 6,-1-1 1,1 0-1,-1 1 1,1-1 0,0 0-1,0 0 1,0 0-1,0 0 1,0 0-1,0 0 1,5 2 0,-6-3-1,43 29-29,17 12-67,-53-35 97,1 0 0,-1 0-1,-1 1 1,11 13 0,-17-20 19,0 0-1,0 1 1,-1-1 0,1 0-1,0 0 1,0 1-1,-1-1 1,1 1-1,-1-1 1,1 1-1,-1-1 1,0 1 0,1-1-1,-1 1 1,0-1-1,0 1 1,0-1-1,0 1 1,-1-1-1,1 1 1,0-1 0,-1 1-1,1-1 1,0 1-1,-1-1 1,0 0-1,1 1 1,-1-1-1,0 0 1,0 1 0,0-1-1,0 0 1,0 0-1,0 0 1,0 0-1,0 0 1,0 0-1,0 0 1,-1 0 0,0 0-1,-5 4 105,-1-1 0,1-1 0,-1 0 0,1 0 0,-1 0 0,-8 1 0,-3 0-296,-1 0 0,1-2 0,-1 0 0,1-2 1,-1 0-1,1-1 0,-1-1 0,1 0 0,-27-8 1,45 10-4,1 0 1,-1 0 0,0 0 0,1-1 0,-1 1-1,0 0 1,1 0 0,-1-1 0,1 1 0,-1 0-1,0-1 1,1 1 0,-1 0 0,1-1 0,-1 1-1,1-1 1,-1 1 0,1-1 0,-1 1 0,1-1-1,0 1 1,-1-2 0,1 2-18,0-1 0,1 1 1,-1-1-1,0 1 0,1 0 0,-1-1 0,1 1 1,-1-1-1,0 1 0,1 0 0,-1-1 0,1 1 1,-1 0-1,1 0 0,-1-1 0,1 1 0,-1 0 0,1 0 1,-1 0-1,1-1 0,-1 1 0,1 0 0,-1 0 1,1 0-1,0 0 0,-1 0 0,1 0 0,0 0 1,23 0-4192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12160,'4'-3'814,"-3"2"-622,0 0 0,0 0 0,1 0 1,-1 0-1,0 1 0,1-1 1,-1 0-1,1 1 0,-1-1 0,1 1 1,-1-1-1,1 1 0,-1 0 1,1-1-1,-1 1 0,1 0 0,0 0 1,-1 0-1,1 1 0,-1-1 1,1 0-1,-1 0 0,1 1 1,2 0-1,2 1 75,0 1 1,-1-1-1,1 1 1,-1 0-1,1 0 1,-1 1-1,0 0 1,0 0-1,0 0 1,-1 0-1,0 1 1,6 7-1,-2 2 84,-1 1 0,0 0 0,-1 0 0,-1 0-1,5 21 1,10 82 739,-17-96-1006,-2 0 0,0-1 0,-4 32 0,-18 67 44,-79 239-195,68-254-1152,14-52-3149,13-36 1329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28 8576,'-5'-5'1245,"-5"-6"24,7 0 3459,3 13-4523,-1-1-1,1 1 1,-1 0 0,0-1-1,1 1 1,-1-1-1,0 1 1,0-1 0,-2 3-1,-2 3 49,-14 34 157,1 2 1,-19 71-1,32-99-367,-10 36 101,3 1 0,-9 76 0,18-94-142,1 1 0,2-1 1,2 1-1,10 62 0,-1-52-67,1 0 0,2-1 0,2 0 0,33 62 0,-43-94-447,1 0 0,0-1 0,0 1 0,1-2 0,1 1 0,18 16 0,-26-25 201,1-1 0,-1 0 0,1 0 0,-1 0 0,1 0 0,0 0 0,-1 0 0,1 0 1,3 0-1,16-1-3865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8320,'4'-7'481,"1"0"0,-1 1 0,1 0 1,0 0-1,1 0 0,-1 0 0,1 1 0,0 0 1,1 1-1,-1-1 0,1 1 0,8-4 1,-14 8-422,0-1 0,-1 1 0,1-1 0,0 1 1,0 0-1,-1-1 0,1 1 0,0 0 0,0 0 1,-1 0-1,1 0 0,0-1 0,0 1 1,0 0-1,-1 0 0,1 1 0,0-1 0,0 0 1,-1 0-1,1 0 0,1 1 0,-2-1-16,1 1-1,-1-1 0,0 1 1,0-1-1,1 1 1,-1-1-1,0 1 0,0-1 1,0 1-1,0 0 0,0-1 1,0 1-1,0-1 1,0 1-1,0-1 0,0 1 1,0 0-1,0-1 1,0 1-1,0-1 0,0 1 1,-1 0-1,-2 7 291,-1 0 1,-7 14-1,9-19-305,-4 8 172,-11 17 280,2 0-1,-21 57 1,27-61-362,2 1 0,-4 33 0,10-56-122,1-1 1,0 0-1,0 1 1,0-1-1,0 1 1,0-1-1,0 1 0,0-1 1,1 1-1,-1-1 1,1 0-1,-1 1 0,1-1 1,-1 1-1,1-1 1,0 0-1,-1 0 0,1 1 1,0-1-1,0 0 1,0 0-1,0 0 0,0 0 1,0 0-1,0 0 1,0 0-1,1 0 1,1 0-1,3 2-14,0-1 0,0 0 0,0 0 0,0-1 0,10 2 0,5 1-78,0 2 105,-1 0 0,0 2 0,0 1 0,-1 0 0,22 15 0,84 68-17,-114-84 66,34 32-66,-40-36 237,-1 1 1,1 1-1,-1-1 0,0 0 1,-1 1-1,6 9 0,-9-14-183,1 0 1,-1 0-1,1 0 0,-1 0 0,0 1 0,1-1 0,-1 0 0,0 0 0,0 0 0,0 0 0,0 0 0,0 0 1,0 0-1,0 0 0,0 1 0,-1-1 0,1 0 0,0 0 0,0 0 0,-1 0 0,1 0 0,-1 0 1,1 0-1,-1 0 0,0 0 0,1 0 0,-1 0 0,0-1 0,1 1 0,-1 0 0,0 0 0,0-1 0,0 1 1,0 0-1,0-1 0,0 1 0,0-1 0,0 1 0,0-1 0,0 0 0,-2 1 0,-6 2 57,0-1-1,0-1 1,0 1 0,-12-1-1,5 0-39,5 0-32,-234 18 390,238-19-551,0-1 1,1 1-1,-10-3 1,15 3 31,0-1 0,0 1 0,0 0 0,0 0 0,1-1 0,-1 1 0,0-1 0,0 1 0,0 0 0,1-1 0,-1 1 0,0-1 0,1 0 0,-1 1 0,0-1 0,0 0 0,1 0-53,0 0 0,0 1 1,0-1-1,0 1 0,0-1 0,0 0 0,0 1 1,0-1-1,0 1 0,0-1 0,1 1 0,-1-1 1,0 0-1,0 1 0,1-1 0,-1 1 0,0-1 1,1 1-1,-1-1 0,0 1 0,1-1 0,-1 1 1,0 0-1,1-1 0,-1 1 0,1 0 0,0-1 0,19-11-5209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9856,'-5'-3'3680,"14"3"-2848,14 3 256,-5-3-128,9 0-449,7 5-63,7-5-256,-1 0-128,5 4-32,3 0-128,2 5 64,-5 1-1663,-1 11-705,-4 11-1952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8960,'0'0'3424,"13"-5"-2656,14 2 256,-9-1-64,9-4-160,3-1-1,6 2-319,0 4-128,0 3-192,-4 0-192,-7 0-64,2 3 64,-4 1 64,-1-1-1215,-4 2-449,0-1-2880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8576,'-1'-16'2816,"0"14"-1601,0 5-452,0 10 624,1 5-505,3 122 2823,-1-111-3262,2 0-1,14 55 0,-10-59-308,1-1-1,1 0 0,1 0 0,14 22 1,-17-33-112,0-1 1,2 1-1,-1-2 1,1 1-1,1-1 1,0-1 0,1 0-1,14 10 1,-22-18-2,0 1 0,0-1 0,0-1 0,0 1 1,1 0-1,-1-1 0,0 0 0,1 0 0,-1 0 0,1 0 1,-1-1-1,0 0 0,1 0 0,-1 0 0,1-1 1,-1 1-1,8-3 0,-9 2-6,0 0 0,0 0-1,0 0 1,0-1 0,0 0 0,-1 1 0,1-1 0,0 0-1,-1 0 1,1-1 0,-1 1 0,0 0 0,0-1 0,0 1-1,0-1 1,0 0 0,-1 0 0,1 1 0,-1-1-1,0 0 1,0 0 0,0-1 0,0 1 0,1-6 0,-2-1-6,1 0 1,-2 0 0,0 0-1,0-1 1,0 1 0,-1 0-1,-1 1 1,-6-18 0,0-4 4,-23-82-19,-69-161-1,100 271 1,0 1-10,0 0 0,0 0-1,0 0 1,0 0 0,0-1 0,1 1 0,-1-3 0,1 4 13,0 1-1,0-1 0,0 0 1,1 1-1,-1-1 1,0 1-1,0-1 1,0 0-1,1 1 1,-1-1-1,0 1 0,1-1 1,-1 1-1,1-1 1,-1 1-1,0-1 1,1 1-1,-1 0 1,1-1-1,-1 1 0,1 0 1,-1-1-1,1 1 1,-1 0-1,1-1 1,0 1-1,-1 0 1,1 0-1,-1 0 0,1 0 1,1 0-1,6-2-1,1 1-1,0 0 1,-1 1-1,1 0 1,0 1-1,9 1 1,14 1 3,218-1 374,-12 1-15,105 5-998,-335-7 449,-1-1-182,1 0 0,14 4 1,-20-4 84,0 1 0,0-1 0,0 1 0,0 0 0,0 0 1,0 0-1,0 0 0,-1 0 0,1 0 0,0 0 1,-1 0-1,1 1 0,-1-1 0,1 1 0,-1-1 0,2 4 1,7 17-4577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1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6912,'9'-23'3168,"9"-32"0,0 2-694,-7 31-1697,-10 21-720,0 1 0,-1-1 0,1 0-1,0 0 1,0 0 0,0 0 0,-1 1 0,1-1-1,0 0 1,0 1 0,0-1 0,0 0-1,0 1 1,0-1 0,0 1 0,1 0 0,-1-1-1,1 1 1,-1 0-13,0 1 0,-1-1 0,1 1 0,0-1-1,-1 1 1,1-1 0,-1 1 0,1 0 0,-1-1 0,1 1-1,-1 0 1,1-1 0,-1 1 0,0 0 0,1 0 0,-1-1 0,0 1-1,0 0 1,0 0 0,1 0 0,-1-1 0,0 1 0,0 0-1,0 1 1,0 1 71,3 14 131,-1 0 0,-1 0 1,-1 0-1,-2 23 0,-14 71 201,1-4-221,12-75-257,-5 83 25,8-90-101,0-1 0,7 40 0,-7-60-13,0-2-217,1 1 0,-1 0 1,1 0-1,0-1 1,-1 1-1,1-1 0,0 1 1,0-1-1,1 1 1,-1-1-1,2 3 1,-1-7-3860,1-7 1736,-2-3-1108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10112,'-43'0'3285,"40"0"-3115,1 0 0,0 0-1,0 0 1,0 1 0,-1-1 0,1 1 0,0-1-1,0 1 1,0 0 0,0-1 0,0 1 0,0 0 0,0 1-1,0-1 1,0 0 0,1 0 0,-1 1 0,-1 1-1,3-3-138,-1 0 0,1 1 0,0-1-1,0 0 1,0 0 0,0 1-1,0-1 1,0 0 0,0 0 0,0 1-1,0-1 1,0 0 0,1 0-1,-1 1 1,0-1 0,0 0-1,0 0 1,0 1 0,0-1 0,0 0-1,0 0 1,1 0 0,-1 1-1,0-1 1,0 0 0,0 0 0,1 0-1,-1 1 1,0-1 0,0 0-1,0 0 1,1 0 0,-1 0 0,0 0-1,1 0 1,9 5 730,47 7 1169,8 3-937,-57-13-872,1 0-1,-1 1 1,-1 0 0,1 0 0,0 1 0,-1 0 0,0 1 0,1-1 0,-2 1 0,1 0-1,8 10 1,-5-6 177,-7-6-268,-1-1-1,1 0 1,-1 1-1,0 0 1,0-1 0,3 7-1,-4-8-25,-1-1 1,0 1-1,0 0 0,0 0 1,0 0-1,0-1 0,0 1 0,0 0 1,0 0-1,0 0 0,0 0 1,0-1-1,0 1 0,-1 0 0,1 0 1,0-1-1,0 1 0,-1 0 1,1 0-1,-1-1 0,1 1 0,-1 0 1,1-1-1,-1 1 0,1 0 1,-1-1-1,1 1 0,-1-1 0,0 1 1,1-1-1,-1 0 0,0 1 1,-1 0-1,-8 4 7,-10 8 20,19-12-38,1-1 0,-1 1 1,0-1-1,0 1 0,1 0 1,-1 0-1,0-1 0,1 1 1,-1 0-1,1 0 0,-1 0 0,1 0 1,-1 0-1,1 0 0,0 0 1,0 0-1,-1 0 0,1 1 1,0-1 5,1-1 1,-1 1 0,1 0-1,-1 0 1,1-1 0,0 1 0,-1 0-1,1-1 1,-1 1 0,1-1-1,0 1 1,0-1 0,-1 1 0,1-1-1,0 0 1,1 1 0,17 8-10,-17-8 3,13 5 3,-1 0 0,0 2 0,0-1-1,22 18 1,-32-22 10,-1 0-1,1 0 1,-1 0-1,0 0 1,0 1-1,0-1 1,-1 1 0,1-1-1,-1 1 1,0 0-1,0 0 1,0 0-1,-1 0 1,1 1-1,-1-1 1,0 0 0,0 1-1,0-1 1,-1 0-1,0 1 1,0-1-1,0 6 1,-1-8 41,1 0 0,-1 0 0,1 0 0,-1-1 0,0 1 0,1 0 0,-1-1 0,0 1-1,0-1 1,0 1 0,0-1 0,-1 1 0,1-1 0,0 0 0,-1 1 0,1-1 0,-1 0 0,1 0 0,-1 0 0,1 0 0,-1 0 0,0-1 0,1 1 0,-1 0 0,0-1 0,0 1 0,1-1-1,-1 0 1,0 1 0,-2-1 0,-7 1 164,0-1 0,1 0 0,-22-4 0,20 3-281,-33-3-138,-1 2 0,1 1 0,-51 7 0,70-5-2908,23-1-173,18 0-2097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11776,'0'0'343,"0"-7"1439,1 5-603,3 6 1036,30 41 196,37 56 661,-56-81-2747,-2 0 0,0 2 0,11 25 0,-21-42-292,13 31 231,0 0-1,-3 1 1,-1 0-1,10 52 1,-13-46-160,-2 0 1,-2 1 0,0 52 0,-6-66-214,-1 1 0,-1 0 0,-2-1 0,-1 0 0,-15 43 0,9-38-2549,-2-1 1,-26 44-1,26-53-2403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68 8064,'-16'0'2512,"-13"1"741,20-2-1058,10 0 842,80-20-7,-50 12-2161,45-8 0,126-2 119,-175 18-1028,0 2 0,0 1-1,0 1 1,-1 1 0,41 11-1,-59-12-696,-1 0 0,1 0 0,-1 0 0,14 10 0,-17-11-71,-1 1-1,0-1 0,0 1 1,0 0-1,0 0 0,0 0 1,2 4-1,4 9-3852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8448,'-1'1'157,"-13"8"2511,15-8-2544,-1-1 1,1 1 0,-1-1-1,1 1 1,-1-1-1,1 0 1,0 1 0,-1-1-1,1 0 1,0 0-1,0 1 1,-1-1 0,1 0-1,0 0 1,-1 0-1,1 0 1,0 0 0,0 0-1,1 0 1,8 1 810,0-1-1,0 0 1,0-1 0,17-2-1,2-1-210,153-11 686,124-14-3545,-287 27-668,27 0 1,-7 2-1390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6144,'-2'0'87,"1"0"156,0-1 0,1 1-1,-1 0 1,0 0-1,0-1 1,0 1 0,0-1-1,0 1 1,1-1-1,-1 1 1,0-1-1,0 1 1,0-2 0,1 2-78,0-1 1,0 0-1,0 0 1,0 1 0,0-1-1,1 0 1,-1 0-1,0 1 1,0-1-1,1 0 1,-1 0 0,0 1-1,1-1 1,-1 0-1,2 0 1,11-25 1391,9-12 1190,-18 33-2547,0 0 1,1 0-1,-1 0 0,1 0 1,0 1-1,0-1 1,1 1-1,-1 1 1,1-1-1,0 1 0,0 0 1,0 0-1,0 1 1,0-1-1,1 2 0,-1-1 1,1 1-1,11-2 1,-6 2-61,1 1 0,-1 0 0,0 0 1,1 2-1,-1-1 0,0 1 1,0 1-1,0 0 0,13 6 0,-17-6-44,-1 1-1,0-1 0,0 2 1,0-1-1,-1 1 0,1 0 1,-1 0-1,0 1 0,-1 0 1,1 0-1,-1 0 0,-1 0 1,1 1-1,-1 0 0,4 9 1,-2-5 41,-2 1 1,0 0 0,0 0-1,-1 1 1,-1-1 0,0 1 0,0 0-1,-1-1 1,-2 23 0,-1-17-62,0 1 1,-2-1-1,0 0 1,-1-1-1,-1 1 1,-8 17-1,-6 3 97,-1 0 1,-2-2-1,-2 0 0,-55 62 0,47-64-90,-13 16-21,41-44-78,0 1 0,0 0-1,1 0 1,0 0 0,-6 14 0,10-19 16,-1-1-1,1 1 1,-1-1-1,1 1 1,0 0-1,0-1 1,0 1-1,0-1 1,0 1-1,0 0 1,0-1-1,0 1 1,1-1-1,-1 1 1,1 0-1,-1-1 1,1 1-1,-1-1 1,1 0-1,0 1 1,0-1-1,0 1 1,0-1-1,0 0 1,0 0-1,0 0 1,0 1-1,0-1 1,0 0-1,1-1 1,2 3-1,3 1 41,0-1 0,1 1 0,0-1 0,-1-1 0,10 3 0,86 14 181,-25-6-276,14 3-840,-28-11-4888,-33-5-56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 12032,'0'0'226,"0"0"0,-1-1 0,1 1 0,0 0 0,-1-1 0,1 1 0,0 0 0,-1 0 0,1 0 0,0-1 1,-1 1-1,1 0 0,0 0 0,-1 0 0,1 0 0,0 0 0,-1 0 0,1 0 0,-1 0 0,1 0 0,0 0 1,-1 0-1,1 0 0,-1 0 0,-14 4 1672,-17 13-2169,26-13 773,-21 9-391,-17 11-67,40-21-44,-1 0 0,1 0 0,0 0 0,1 1 0,-1-1 0,0 1 0,-3 5-1,6-8-1,1 0-1,0 0 0,-1-1 0,1 1 0,-1 0 0,1 0 1,0 0-1,-1 0 0,1 0 0,0 0 0,0-1 0,0 1 1,0 0-1,0 0 0,0 0 0,0 0 0,0 0 0,0 0 1,0 0-1,1 0 0,-1 0 0,0 0 0,1-1 1,-1 1-1,0 0 0,1 0 0,-1 0 0,1-1 0,0 1 1,-1 0-1,1 0 0,-1-1 0,1 1 0,1 0 0,2 3 0,0-2 0,0 1 0,1 0 0,-1-1 0,6 3 0,138 46-1,-110-40 25,0 1 0,-1 2 0,48 25 0,-45-15 40,-2 2 0,0 1 0,-2 2 0,-1 1 0,-2 2 0,40 49 0,-67-75 147,-1 1 0,0 1 0,-1-1 0,1 1 0,-1 0 0,5 15 0,-8-20-120,-1-1 0,1 0 0,-1 1 1,1-1-1,-1 1 0,0-1 0,0 1 0,0-1 0,0 1 1,0-1-1,0 1 0,-1-1 0,1 1 0,-1-1 1,0 1-1,0-1 0,0 0 0,0 0 0,0 1 0,0-1 1,-1 0-1,1 0 0,-1 0 0,1 0 0,-1 0 1,0 0-1,-4 2 0,-3 2 94,-1-1 1,0-1-1,0 1 0,0-2 1,-1 1-1,1-2 1,-20 4-1,3-1-25,-24 6-223,-1-3 0,0-2 1,-1-2-1,1-2 0,-83-9 0,130 7-30,-1-1-257,-1 0 1,1 0-1,0 0 0,-10-4 0,14 4 124,1 1 1,0-1-1,0 1 0,0-1 1,0 0-1,0 0 0,0 1 1,0-1-1,0 0 0,0 0 1,0 0-1,0 0 0,1 0 1,-1 0-1,0 0 1,0 0-1,1 0 0,-1 0 1,1 0-1,-1-1 0,1 1 1,0 0-1,0 0 0,-1-1 1,1 1-1,0 0 0,0 0 1,0-1-1,0-1 0,7-22-4213,2-12-155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11648,'-27'-15'4288,"27"15"-3329,5 0 225,4 0-160,4 0-288,10 0 0,11 3-256,20-3-128,18 0-192,12 0-192,-3 0 0,-1 0 32,5 0 0,4 5-704,4-1-320,-3-1-1600,-6 2-639,-3-5-1409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56 11008,'-44'-15'4128,"40"10"-3200,8 5 223,4-4-63,10 1-224,13-2 64,14-2-256,5 2 0,2 2-384,7-1-96,-2-1-64,-3 5-64,0 5-64,-2-1-1024,2 4-448,0 4-4351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9216,'-1'-1'232,"0"0"1,1-1 0,-1 1-1,1 0 1,-1-1 0,1 1-1,0 0 1,-1-1-1,1 1 1,0 0 0,0-1-1,0 1 1,0-1 0,0 1-1,1 0 1,-1-1 0,1-1-1,0 2-68,-1 0-1,1 0 0,0 1 0,0-1 1,0 0-1,0 0 0,0 1 1,0-1-1,0 1 0,0-1 0,0 1 1,0-1-1,0 1 0,0-1 1,0 1-1,0 0 0,1 0 0,-1 0 1,0 0-1,0 0 0,0 0 1,0 0-1,2 0 0,13 1 1545,29 5 0,-11 0-1188,22 1 479,99 28-1,-132-28-751,-1 1 0,0 1 0,0 1 0,-1 1 0,0 1 0,-1 1 0,20 16 0,-35-26-136,-1 1 0,0-1-1,0 1 1,-1 0 0,1 1 0,4 6 0,-8-10-85,1 1 0,0-1 0,-1 1 0,1 0 0,-1-1 0,1 1 0,-1 0 1,0-1-1,1 1 0,-1 0 0,0-1 0,0 1 0,-1 0 0,1 0 1,0-1-1,0 1 0,-1 0 0,1-1 0,-1 1 0,0 0 0,1-1 1,-1 1-1,-1 1 0,-1 2 10,0-1-1,0 0 1,-1 0 0,0 0 0,1 0 0,-1-1 0,0 0-1,-5 4 1,-37 19 28,29-17-71,-152 96-143,168-104 145,-1 0-1,1 0 1,0 0-1,0 0 1,0 0 0,-1 0-1,1 0 1,0 0-1,0 0 1,1 0-1,-1 1 1,0-1-1,0 0 1,1 1 0,-1-1-1,0 2 1,1-2 1,0 0 0,0 1 0,0-1 0,1 0 1,-1 0-1,0 0 0,1 0 0,-1 1 0,1-1 1,-1 0-1,1 0 0,0 0 0,-1 0 1,1 0-1,0 0 0,-1 0 0,1-1 0,0 1 1,0 0-1,0 0 0,2 1 0,8 6-8,1-1 0,0 1 0,25 10 1,5 2 42,-13-3-30,-1 2 0,-1 1 0,0 1 0,-2 1 1,0 1-1,-2 2 0,-1 0 0,0 1 0,30 51 0,-46-68 29,0 1 0,-1 1-1,0-1 1,-1 1 0,6 20 0,-9-27-7,0-1-1,-1 0 1,1 1 0,-1-1 0,0 1-1,0-1 1,0 1 0,-1-1 0,1 1 0,-1-1-1,0 0 1,0 1 0,0-1 0,0 0-1,0 0 1,-1 0 0,1 1 0,-1-1-1,0-1 1,0 1 0,0 0 0,-1 0-1,-2 3 1,-2-1-20,0 0 0,-1-1 1,1 1-1,-1-1 0,0-1 0,0 1 0,0-1 0,-13 3 0,-73 10-55,66-12 71,-227 14-1817,179-15-2831,52 0 715,9 1-1467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50 8704,'-42'-7'2816,"32"3"-1923,9 1 1298,9-2 1220,273-22 1132,-195 24-4388,107 9 1,-109 5-846,-74-9 121,0 1 0,0 0 0,0 0 0,-1 1 1,0 0-1,10 6 0,14 17-4668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170 101 8320,'27'-91'8181,"-25"81"-5672,-3 14-250,-4 20-1043,-11 144 469,4-33-1093,-65 372 12,9-73-493,50-208 1,17-130-2539,1-101 1218,1 1 0,0 0 0,0-1 0,0 1-1,1 0 1,2-7 0,8-14-3505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8320,'-4'7'3072,"13"-2"-2400,4 7 192,1-9-64,4 1-384,4 1-64,10 2-128,2-4-64,2 2-96,0-1-64,-4 4 96,-5-1-352,-2-2-128,-2-1-1312,-5-1-480,0 2-1280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11392,'-9'5'4224,"18"-5"-3297,14 3 449,-1-6 32,17-2-224,29-2 0,11-1-576,7-4-288,2 3-192,11 2-128,-6 2 32,-3 2-320,-10 3-64,-13 0-1504,-5 0-608,-4 0-3135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38 138 9984,'-4'-4'761,"0"1"0,0-1 0,1-1 1,0 1-1,0 0 0,0-1 1,-4-9-1,6 12-569,0 0 0,0 0 0,0 0 1,1 0-1,-1 0 0,1 0 0,-1 0 1,1 0-1,0 0 0,0 0 0,0 0 0,0 0 1,0 0-1,1 0 0,-1 1 0,0-1 0,1 0 1,-1 0-1,1 0 0,0 0 0,0 0 1,0 0-1,0 1 0,0-1 0,1-1 0,3-2-92,0 1 0,0 0 0,0 1 0,0-1 0,1 1-1,-1 0 1,1 1 0,0-1 0,-1 1 0,1 0 0,1 1 0,-1-1-1,8 0 1,11 0 167,-1 0-1,27 3 1,12 1 477,75 13 1,-112-10-558,0 0 1,0 2-1,-1 1 0,0 1 1,41 21-1,-57-25-124,0 1 1,0 0 0,-1 0-1,0 1 1,0 0-1,0 1 1,-1-1-1,0 1 1,-1 1 0,0-1-1,0 1 1,-1 0-1,0 1 1,0-1-1,-1 1 1,-1 0 0,1 0-1,-2 0 1,1 0-1,-1 1 1,-1-1-1,0 0 1,-1 1 0,0 10-1,-1-5-30,-1 0 0,0 0 1,-1 0-1,-1 0 0,0-1 0,-2 1 0,1-1 0,-2 0 0,-11 18 0,-2-1 22,-1-1 0,-50 54 0,71-85-55,-95 113 227,85-98-223,0-1 1,1 1 0,1 1 0,0 0 0,1 0 0,-7 23 0,13-35-9,0 1 0,0 0 0,0-1-1,1 1 1,0 0 0,-1 0 0,2-1-1,-1 1 1,1 0 0,-1 0 0,3 5-1,-2-7 5,0 0-1,1 0 1,-1 0 0,1 0-1,0 0 1,-1-1-1,1 1 1,1-1-1,-1 1 1,0-1-1,0 0 1,1 1 0,0-1-1,-1-1 1,1 1-1,4 2 1,2 0 13,-1-1 0,1 0 0,0 0 0,1-1 0,-1 0 0,0-1 0,1 0 0,-1 0 0,11-1 0,6-2-254,-1-1 1,29-6-1,77-28-7059,-100 27 4445,17-3-2536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10880,'-1'0'243,"0"-1"0,0 0 1,1 0-1,-1 1 1,0-1-1,0 0 0,0 0 1,0 0-1,1 0 0,-1 0 1,1 0-1,-1 0 1,1 0-1,-1 0 0,1 0 1,-1-1-1,1 1 0,0 0 1,-1-2-1,2 1 5,-1 1-1,1-1 1,-1 1-1,1 0 1,0-1-1,-1 1 1,1 0-1,0 0 1,0-1-1,0 1 1,0 0-1,0 0 1,0 0-1,1 0 1,-1 0-1,0 1 1,3-2-1,3-3 56,0 1-1,1 1 1,0 0 0,0 0-1,0 0 1,0 1 0,0 0-1,1 1 1,-1 0-1,1 0 1,-1 1 0,1 0-1,-1 0 1,9 2 0,8 2 86,-1 0 0,-1 2 0,38 15 0,-43-15-214,-1 2 1,0 0-1,-1 0 1,16 13-1,-23-15-109,0 2 1,0-1-1,0 1 0,-1 1 1,-1-1-1,0 1 0,11 17 1,-11-12-15,0-1 0,-1 1 0,0 0 1,-1 0-1,-1 1 0,-1 0 0,0-1 0,0 1 1,-2 0-1,0 1 0,0-1 0,-2 0 1,0 0-1,0 0 0,-1 0 0,-1 0 0,-1-1 1,-9 25-1,-45 86 152,38-86-101,-28 77 0,45-108-87,1 0 0,0-1 0,1 1 0,-1 13 0,2-19-9,0 0 1,0 0-1,0 0 0,0 0 1,0 1-1,1-1 1,-1 0-1,1 0 1,0 0-1,0 0 1,0 0-1,-1 0 1,2-1-1,-1 1 0,0 0 1,0 0-1,1-1 1,-1 1-1,1-1 1,-1 1-1,1-1 1,1 2-1,5 1 20,1 0 1,-1-1-1,1 0 0,0 0 0,0-1 0,0 0 0,0-1 1,0 0-1,10 0 0,43 0 31,0-3 0,85-14 0,-60 6-136,16-4-937,2 1-4311,-73 10 585,-4 9-2640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23 333 5632,'-4'-9'588,"0"0"0,1-1-1,0 1 1,1-1 0,0 1 0,0-1 0,0-18 0,3 2 735,6-45 0,-2 29 1210,-1-57 0,5 124-1365,52 410 1737,-50-327-2556,17 282 241,-24-315-546,12 686 373,-6-112-98,53 194-41,43 61-113,-101-866-170,114 931-60,-34 3-41,-58 89-417,-67-82-1050,-38-226-662,72-704 1996,-20 181-870,19-5-1356,16-112-143,-3-35-1434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72 6400,'7'-15'1793,"-3"8"-1089,-1 0 0,0-1-1,0 1 1,0-1 0,1-11 0,-4 18 48,0 1-11,0 0-213,0 0 229,0 0 139,-1 0-706,0 1 0,0-1 0,0 0 1,0 1-1,0-1 0,1 1 0,-1-1 0,0 1 0,0-1 0,0 1 0,0 0 0,1-1 0,-2 3 0,-5 6 313,1 1-1,-8 17 1,-1 2-240,-2 2-94,-50 82 185,-90 150-168,16 13 32,101-196-201,38-77-117,0 0 0,0 0 0,0 0 0,-1 0-1,1-1 1,-1 1 0,-5 3 0,8-5-49,0-1 0,-1 1-1,1-1 1,-1 0 0,1 1 0,-1-1 0,0 0-1,1 1 1,-1-1 0,1 0 0,-1 0 0,1 0-1,-1 1 1,0-1 0,1 0 0,-1 0-1,1 0 1,-1 0 0,0 0 0,1 0 0,-1 0-1,0 0 1,1 0 0,-1 0 0,1-1 0,-1 1-1,0 0 1,1 0 0,-1 0 0,1-1 0,-1 1-1,1 0 1,-1-1 0,1 1 0,-1 0-1,1-1 1,-1 1 0,1-1 0,-1 1 0,1-1-1,0 1 1,-1-1 0,1 1 0,0-1 0,0 1-1,-1-1 1,1 0 0,0 1 0,0-1-1,0 1 1,0-1 0,-1 0 0,1 0 0,0-11-3723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8448,'-1'-2'180,"-1"-7"584,1 0 1,0-1-1,0 1 1,1-13-1,0 21-653,0-1-1,1 0 0,-1 1 0,0-1 0,1 0 0,-1 1 0,1-1 0,-1 1 0,1-1 1,0 1-1,0-1 0,0 1 0,0 0 0,1-2 0,-1 2-23,0 1-1,0-1 0,0 0 1,0 1-1,0-1 1,0 1-1,0-1 1,1 1-1,-1 0 1,0 0-1,0-1 0,0 1 1,0 0-1,1 0 1,-1 0-1,0 0 1,0 0-1,0 1 0,1-1 1,-1 0-1,0 0 1,2 2-1,0-1 38,1 0 0,-1 1-1,1 0 1,-1 0 0,0 0 0,0 0-1,0 0 1,0 1 0,0-1-1,-1 1 1,4 3 0,3 7 140,12 18 0,-10-14-117,140 234 1693,-53-43-1328,-23-44-507,-50-113-775,47 69-1,-70-118 360,-1 0 0,0-1-1,1 1 1,-1 0 0,1-1 0,0 1-1,-1-1 1,5 3 0,-5-3-3914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8448,'-1'-1'143,"1"1"0,0 0 1,-1-1-1,1 1 0,0-1 1,-1 1-1,1-1 0,0 1 0,0-1 1,0 1-1,-1-1 0,1 1 1,0-1-1,0 1 0,0-1 1,0 1-1,0-1 0,0 1 1,0-1-1,0 1 0,0-1 0,0 1 1,0-1-1,0 0 0,11-9 2816,0 1-1874,-8 6-913,1 1 1,-1 0-1,1-1 0,0 1 1,-1 1-1,1-1 0,0 1 0,0-1 1,1 1-1,-1 0 0,0 0 0,0 1 1,0-1-1,1 1 0,7 1 1,6 0 44,-1 1 1,26 7 0,-35-7-76,11 2 77,-1 2-1,0 0 1,0 1-1,-1 1 0,0 1 1,0 0-1,-1 1 1,0 1-1,-1 0 1,25 24-1,-32-27-61,0 0 0,-1 0-1,0 1 1,-1 0 0,0 1-1,0-1 1,-1 1-1,0 0 1,0 0 0,-1 1-1,-1-1 1,0 1 0,0 0-1,-1 0 1,-1 0-1,0 0 1,0 0 0,-1 1-1,-2 18 1,0-20-89,-1 1 0,0-1 0,0 0 0,-1-1 0,-1 1 0,1 0 0,-1-1 1,-1 0-1,-6 8 0,-12 12 25,-32 32 0,27-30-53,12-13-35,-46 53-47,58-64 28,0 1 1,0-1-1,0 1 0,1 0 0,0 0 1,1 1-1,0-1 0,-2 9 1,4-14 5,1-1 0,-1 0 1,1 1-1,0-1 0,0 1 1,0-1-1,0 0 0,1 1 1,-1-1-1,1 1 0,-1-1 1,1 0-1,0 0 0,0 1 1,0-1-1,0 0 0,2 4 1,0-3 5,0 0-1,-1 0 1,1-1 0,0 1 0,1-1 0,-1 0 0,0 0-1,1 0 1,-1 0 0,4 1 0,9 3 25,-1-2 1,1 0-1,-1-1 0,20 2 1,-34-5-22,35 4-177,0-3 0,45-2 1,-16-6-4715,-52 5 2030,1 1 1,22 1-1,0 4-1658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8960,'-69'5'10325,"69"-5"-10267,0 0 1,0 1-1,0-1 1,0 0-1,0 0 1,0 1-1,0-1 1,0 0-1,0 1 1,0-1-1,0 0 1,0 0-1,0 1 1,0-1-1,1 0 1,-1 1-1,0-1 1,0 0-1,0 0 1,0 0-1,1 1 1,-1-1-1,0 0 1,0 0-1,1 0 1,-1 1-1,0-1 1,0 0-1,1 0 1,-1 0-1,1 0 1,7 3 261,1 0 1,0-1 0,0-1 0,1 0-1,-1 0 1,0 0 0,0-1-1,14-2 1,7 1 115,65 0 461,92 2-44,-108 4-1220,104 4 1113,-61-16-7749,-92 5 3008,-2 5-1119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7296,'-1'-7'649,"1"-1"1,0 0-1,0 0 1,0 0-1,1 0 1,3-14-1,-4 19-352,1-1-1,0 0 1,1 0 0,-1 1-1,1-1 1,-1 1-1,1-1 1,0 1 0,1 0-1,-1 0 1,0 0 0,1 0-1,0 0 1,-1 0 0,1 1-1,4-3 1,-6 4-250,0 1-1,-1-1 1,1 1 0,0 0 0,0 0-1,0-1 1,0 1 0,0 0 0,0 0-1,0 0 1,-1 0 0,1 0 0,0 0-1,0 0 1,0 0 0,0 0 0,0 0-1,0 1 1,0-1 0,0 0 0,-1 1-1,1-1 1,0 0 0,0 1 0,0-1-1,-1 1 1,1 0 0,1 0 0,1 2 100,-1 0 1,1 0 0,-1 0 0,0 0 0,0 0 0,0 0 0,2 6-1,4 10 383,-1 1 0,9 39 0,3 49 365,-8-39-478,20 200 495,-21 63-720,-9-287-1155,15 80 0,-15-121 514,-1-3 157,0 1 0,0-1 0,0 0 0,1 0 0,-1 1 0,0-1 0,1 0 1,-1 0-1,1 0 0,-1 1 0,1-1 0,0 0 0,-1 0 0,1 0 0,2 2 1,5-2-4605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374 236 8960,'-4'-8'902,"3"6"-678,0 0 0,0 0 0,0 0 0,0 0 0,1 0-1,-1 0 1,1-1 0,-1 1 0,1 0 0,0 0 0,0 0 0,0-1 0,0 1 0,1-4 0,0-17 2278,-1 23-2452,0-1 1,0 1-1,0-1 1,0 1-1,-1-1 0,1 1 1,0-1-1,0 1 0,0-1 1,0 1-1,-1-1 1,1 1-1,0-1 0,-1 1 1,1-1-1,0 1 0,-1 0 1,1-1-1,0 1 1,-1 0-1,1-1 0,-1 1 1,1 0-1,-1-1 0,1 1 1,-1 0-1,1 0 1,-1 0-1,1-1 0,-1 1 1,1 0-1,-1 0 1,1 0-1,-1 0 0,1 0 1,-1 0-1,1 0 0,-1 0 1,0 0-1,-12 3 30,1 1-1,0 0 1,0 1-1,0 0 0,1 1 1,0 0-1,0 1 1,1 0-1,-18 16 1,12-8 2,1 0 1,1 2-1,0 0 0,1 0 1,-11 22-1,0 4 76,-20 53 0,33-70-101,2 1-1,0 0 1,2 0 0,1 1-1,2 0 1,0 0-1,2 0 1,1 0-1,3 37 1,-1-54-14,1 0 1,0-1-1,1 1 1,0-1-1,0 1 1,1-1-1,1 0 0,0 0 1,0-1-1,1 0 1,0 0-1,0 0 1,1 0-1,0-1 1,1 0-1,0-1 1,0 0-1,1 0 1,16 10-1,-4-4 50,1-2 1,0 0-1,0-1 0,46 12 1,-49-17-42,-1-2 0,1 0 1,0-1-1,0-1 0,0 0 1,0-2-1,20-2 0,9-7 189,-1-1 0,-1-3 1,0-1-1,70-35 0,-87 36-163,0-1 0,-1-2 1,40-30-1,-58 38-53,1 0 0,-1-1 0,0 0-1,-1-1 1,-1 0 0,1 0 0,-2-1 0,1 0 0,-2 0-1,10-24 1,-12 23 1,-1 0-1,0 0 0,0-1 0,-2 1 1,1 0-1,-2-1 0,0 1 0,0-1 1,-2 1-1,1-1 0,-2 1 0,0 0 1,0 0-1,-1 0 0,-1 0 0,0 1 1,-1-1-1,-11-17 0,-11-12 1,-1 3-1,-2 0 1,-2 2 0,-72-63-1,70 71-30,-2 1-1,-77-44 0,89 58-13,-1 2 0,0 1-1,-1 1 1,0 1-1,-55-10 1,68 17 0,-1 0 1,-15 2-1,24 0-1,1 0 0,-1 1-1,1 0 1,0 0-1,-1 0 1,1 1 0,-8 3-1,11-4 8,1-1-1,0 0 1,0 1-1,0-1 1,0 1-1,1 0 1,-1-1-1,0 1 1,0 0-1,0 0 1,0-1-1,1 1 1,-1 0-1,0 0 1,1 0-1,-1 0 1,1 0-1,-1 0 1,1 0-1,-1 0 1,1 0-1,0 0 1,-1 2-1,1-2-17,1 1 0,-1 0 0,0-1-1,1 1 1,-1-1 0,1 0 0,0 1 0,-1-1 0,1 1-1,0-1 1,0 0 0,0 1 0,0-1 0,0 0 0,0 0-1,0 0 1,2 1 0,13 11-634,0-2 1,2 0-1,29 14 0,-32-17 231,170 84-5513,-79-33 1537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1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6656,'0'-6'735,"1"-1"0,0 1 0,0 0-1,1-1 1,0 1 0,0 0 0,0 0 0,1 0 0,4-8 0,-6 14-676,-1 0-1,0 0 1,0 0 0,1 0-1,-1 0 1,0 0 0,0 0-1,0 0 1,1 0 0,-1 1-1,0-1 1,0 0 0,0 0-1,0 0 1,1 0 0,-1 0-1,0 1 1,0-1 0,0 0-1,0 0 1,0 0 0,1 1-1,-1-1 1,0 0 0,0 0-1,0 0 1,0 1 0,0-1-1,0 0 1,0 0 0,0 1-1,0-1 1,0 0 0,1 13 232,0-1 0,0 1 0,-2 13 0,0 3 6,0 32 270,4 117 353,0-150-892,0 0 0,2 0 0,1-1-1,11 33 1,-15-54-8,0 1 0,1-1-1,0 0 1,0 0-1,1 0 1,6 8 0,-9-13 0,1 1 1,-1-1 0,0 0 0,1 0 0,-1 0-1,1 0 1,-1 0 0,1 0 0,-1 0 0,1 0 0,0 0-1,-1-1 1,1 1 0,0 0 0,-1-1 0,1 0-1,0 1 1,0-1 0,0 0 0,0 0 0,-1 0-1,1 0 1,0-1 0,0 1 0,0 0 0,-1-1 0,4 0-1,-1-1 0,0 0 0,1 0-1,-1 0 1,0 0-1,-1-1 1,1 1 0,0-1-1,-1 0 1,0 0-1,1-1 1,-1 1 0,0-1-1,2-4 1,-1 2-12,-1 1 1,-1-1-1,1 0 1,-1-1-1,0 1 1,-1 0-1,1-1 1,0-8-1,-1-8-6,-2-1-1,0 0 0,-1 1 1,-6-26-1,6 37 15,-68-334-422,66 334 353,5 12 53,-1 0 0,0 0 0,0 0-1,0 0 1,0 0 0,0 0 0,0 0 0,0 0 0,0 1-1,0-1 1,0 0 0,0 0 0,0 0 0,0 0 0,0 0-1,0 0 1,0 0 0,0 0 0,0 0 0,0 0 0,0 0-1,0 0 1,1 0 0,-1 0 0,0 0 0,0 0-1,0 0 1,0 0 0,0 0 0,0 0 0,0 0 0,0 0-1,0 0 1,0 0 0,0 0 0,0 0 0,1 0 0,-1 0-1,0 0 1,0 0 0,0 0 0,0 0 0,0 0 0,0 0-1,0 0 1,0 0 0,0 0 0,0 0 0,0 0 0,0 0-1,0 0 1,0 0 0,1 0 0,-1 0 0,0-1 0,0 1-1,0 0 1,0 0 0,0 0 0,0 0 0,0 0 0,0 0-1,0 0 1,0 0 0,0 0 0,0 0 0,0 0-1,5 4 2,1 1 4,4 5 183,1-1 0,0 0 0,0 0-1,16 8 1,-7-7-3,1-1 0,0-1 0,1 0 0,0-2 0,0 0 0,0-2 0,30 3 0,-11-5-87,1-1 0,0-3 0,44-6 0,-55 4-165,70-8 280,-84 11-432,1 1 0,-1 0 0,30 5 0,-42-4-159,1 1 1,-1-1 0,0 1-1,0 0 1,0 0 0,0 1-1,0-1 1,0 1 0,5 5-1,-8-7-19,-1 1-1,1-1 0,-1 1 0,1-1 0,-1 1 1,0 0-1,0 0 0,0 0 0,0 0 0,2 4 1,-3-4-99,1-1 0,-1 1 1,0 0-1,0 0 0,0 0 1,0-1-1,0 1 0,0 0 1,0 0-1,0-1 0,-1 1 1,1 0-1,-1 0 0,0-1 1,0 3-1,-4 4-2917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15 11904,'1'0'198,"-1"-1"0,0 1 0,1 0 0,-1 0 0,0-1 0,1 1 0,-1-1 1,0 1-1,1 0 0,-1-1 0,0 1 0,0-1 0,1 1 0,-1-1 0,0 1 0,0 0 1,0-1-1,0 1 0,0-1 0,1 1 0,-1-1 0,0 1 0,0-1 0,0 1 0,0-1 1,-1 1-1,1-1 0,0 1 0,0-1 0,0 0 0,-2 1 30,1 0 1,0 0-1,-1 0 1,1 0-1,0 0 0,-1 0 1,1 0-1,0 0 0,-1 1 1,1-1-1,0 0 0,-1 1 1,-1 0-1,-14 7 245,0 0 0,1 0 0,0 2 0,-17 13 1,-57 51 259,-68 72-146,-61 55-380,181-167-321,2 0 1,-35 45-1,61-66-443,-20 20-4401,21-27-1137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11008,'-6'2'964,"-8"3"1301,14-4-2198,0-1 0,-1 0 0,1 1-1,0-1 1,-1 1 0,1-1 0,0 1 0,0-1 0,-1 1 0,1 0 0,0-1 0,0 1 0,0-1 0,0 1 0,0-1 0,0 1 0,0-1 0,0 1 0,0 0 0,0-1 0,0 1 0,0-1 0,0 1 0,1-1 0,-1 1 0,0-1 0,1 1 0,1 5 272,1-1 1,0 0 0,0 0 0,0 0-1,1 0 1,7 7 0,10 13 396,13 25 293,44 90 0,-50-87-836,0 0-101,87 147-19,-100-177 7,0 0-266,1-1 0,20 22 1,-30-38-191,0 0-1,0-1 1,0 0 0,0 0 0,1 0 0,-1-1-1,1 0 1,1 0 0,-1-1 0,0 0-1,15 4 1,25-1-2642,-2-3-1206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6656,'-1'0'185,"1"0"0,-1 0-1,0-1 1,0 1 0,0 0 0,1 0 0,-1-1 0,0 1 0,0-1 0,1 1 0,-1 0 0,0-1-1,1 1 1,-1-1 0,0 0 0,1 1 0,-1-1 0,1 0 0,-1 1 0,1-1 0,-2-1 0,2-1 595,-1 1 0,1-1 0,-1 0 0,1 1 0,0-1 1,0-3-1,0 5-550,14 5 970,2 6-820,1-1 0,0 0 0,1-1-1,0 0 1,0-2 0,0 0 0,1-1-1,0-1 1,20 2 0,317 13 740,-320-20-1064,0-2 0,0-1 0,58-14 0,-42 6-408,-50 11-315,-7 2-2874,-12 2-2096,8 1 1589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7424,'0'-1'251,"0"-1"0,0 1 0,-1-1 1,1 1-1,0-1 0,1 1 0,-1-1 0,0 1 1,0-1-1,0 1 0,1-1 0,-1 1 1,1-1-1,-1 1 0,1 0 0,0-1 0,0 1 1,-1 0-1,1 0 0,0-1 0,0 1 0,0 0 1,0 0-1,0 0 0,0 0 0,1 0 0,-1 0 1,2-1-1,-2 2-189,-1 0 0,1 0 1,-1 0-1,1 0 0,-1 0 1,1 0-1,-1 0 0,1 0 1,-1 1-1,0-1 0,1 0 0,-1 0 1,1 0-1,-1 0 0,1 1 1,-1-1-1,0 0 0,1 0 1,-1 1-1,0-1 0,1 0 0,-1 1 1,0-1-1,1 0 0,-1 1 1,0-1-1,1 0 0,-1 1 1,0-1-1,0 1 0,1 0 0,4 14 537,15 110 1541,-12-66-1608,14 194 663,-16-156-1091,27 151-1,-28-227-33,0-1-1,17 38 0,-18-50-505,0 0 1,0 0-1,1 0 0,0-1 1,0 0-1,1 0 0,0 0 1,0-1-1,11 8 0,-17-13 105,1 0 0,0-1 0,0 1 1,0-1-1,0 1 0,0-1 0,0 1 0,0-1 0,0 0 0,0 1 0,0-1 0,0 0 0,0 0 0,0 0 0,0 0 1,0 0-1,0 0 0,0 0 0,0 0 0,2-1 0,7-5-3514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45 134 7808,'-31'-19'2506,"30"19"-2408,0-1 1,1 0-1,-1 1 0,0-1 0,0 0 0,0 0 0,0 1 0,1-1 0,-1 0 0,0 0 0,1 0 0,-1 0 0,1 0 0,-1 0 1,1 0-1,-1 0 0,1-2 0,-1 0 270,1 2-221,0 0 1,1 0-1,-1-1 0,0 1 1,1 0-1,-1 0 1,1 0-1,0 0 1,-1-1-1,1 1 1,0 0-1,0 0 0,-1 0 1,1 0-1,0 1 1,2-3-1,-2 2 115,6-6 62,1 1 0,-1 0 0,1 0 0,0 1 0,1 0 0,-1 0 0,1 1 0,17-6 0,-11 5-114,0 1 0,1 1 1,-1 0-1,28-1 0,-16 3 15,1 2-1,0 1 1,0 2 0,-1 0-1,0 2 1,0 1-1,0 1 1,-1 1-1,28 14 1,-43-17-92,-1 1 1,1 0-1,-1 1 1,0 0-1,-1 1 1,0 0-1,0 0 1,-1 1-1,0 0 1,-1 0-1,0 1 1,-1 0-1,0 0 1,0 1-1,-1-1 1,-1 1-1,0 0 1,-1 1-1,0-1 1,-1 1-1,0-1 1,-1 1-1,0 0 1,-1-1-1,0 1 1,-2 0-1,1-1 1,-1 1-1,-1-1 1,0 1-1,-6 12 1,0-6-87,0 0 0,-2 0 0,-19 26 0,-46 47 96,44-55-103,-32 49-1,16-7 3,42-67-33,0 1 1,1 0 0,0 1 0,-4 17 0,8-28-8,0 1 0,1-1 0,0 0 0,-1 0-1,1 0 1,1 1 0,-1-1 0,0 0 0,2 4 0,-2-5 3,1-1-1,-1 1 1,1 0 0,0-1-1,0 1 1,0-1 0,0 0-1,0 1 1,0-1-1,0 0 1,1 1 0,-1-1-1,0 0 1,1 0 0,-1 0-1,1 0 1,-1 0 0,1-1-1,1 2 1,6 1 17,-1-1 0,0 0-1,1 0 1,-1-1 0,1 0 0,0-1 0,-1 0 0,10-1-1,73-11 54,-77 9-69,28-5 118,60-19-1,-34 0-2063,-48 17-1853,25-17-1,-26 16-264,2 1-555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9216,'-23'-13'2981,"23"13"-2933,0-1 1,0 1-1,-1 0 1,1 0-1,0 0 1,0-1-1,-1 1 1,1 0-1,0 0 0,0-1 1,0 1-1,-1 0 1,1 0-1,0-1 1,0 1-1,0 0 1,0-1-1,0 1 1,0 0-1,-1-1 0,1 1 1,0 0-1,0-1 1,0 1-1,0 0 1,0-1-1,0 1 1,0 0-1,1-1 1,-1 1-1,0 0 0,0-1 1,0 1-1,0 0 1,0 0-1,0-1 1,1 1-1,-1 0 1,0-1-1,0 1 1,0 0-1,1 0 0,-1-1 1,0 1-1,0 0 1,1 0-1,-1 0 1,0 0-1,0-1 1,1 1-1,-1 0 0,0 0 1,1 0-1,-1 0 1,0 0-1,1 0 1,21-7 1324,-18 6-1151,20-6 227,0 2-1,0 0 1,0 2-1,0 1 1,1 0 0,-1 2-1,1 1 1,48 8-1,-53-5-18,0 1 0,1 0 0,20 10 0,-34-12-280,-1 0-1,-1 1 1,1-1-1,0 1 1,-1 0-1,6 5 1,-9-6-66,1 0 0,-1-1 0,1 1 1,-1 0-1,0 0 0,0 1 0,-1-1 0,1 0 1,-1 1-1,1-1 0,-1 1 0,1 3 1,-2 0 21,1 0 0,-1 0 0,0 0 0,0 0 0,-1 0 0,-2 12 1,-14 41 417,17-59-522,-18 46 379,-2 1-1,-2-2 1,-34 51-1,46-80-318,4-7-31,-3 5 6,1-1 0,0 2 0,1-1 0,-8 27 0,14-38-34,0 0 1,0-1 0,0 1 0,1 0 0,0 0-1,0 0 1,0 0 0,0 0 0,0 0 0,1 0-1,0-1 1,0 1 0,0 0 0,0 0 0,0-1-1,1 1 1,0-1 0,0 1 0,0-1 0,0 0 0,0 1-1,1-1 1,-1 0 0,1-1 0,6 6-1,-1-2 1,2 0 0,-1 0 0,1-1 0,0-1-1,0 1 1,0-2 0,15 4 0,78 13 26,-85-17-16,181 19-1331,-62-21-6272,-85-1 1920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10880,'-9'-8'4128,"9"8"-3200,23-7 223,-19 2-63,14 5-416,0 0-64,18 0-352,-6 0-96,29 5-96,-10-2-128,8 6 32,-12-2-960,-4 5-448,-5 0-3711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10880,'-14'3'4032,"23"2"-3136,9 2 319,-13-7-95,17 9-576,19-6-64,20 2-288,16-1-128,-20-1-32,-8 2-320,5-1-64,-9-1-1088,-6 2-479,-3-2-2817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79 8320,'56'-31'3738,"-49"27"-3475,2 0 395,-1 0 0,0 0 0,0-1-1,13-10 1,-21 15-623,0-1 0,0 1 1,1 0-1,-1 0 0,0 0 0,0-1 0,0 1 0,0 0 1,0 0-1,0 0 0,0-1 0,0 1 0,0 0 0,0 0 0,0 0 1,0-1-1,0 1 0,0 0 0,0 0 0,0 0 0,0 0 0,0-1 1,-1 1-1,1 0 0,0 0 0,0 0 0,0-1 0,0 1 1,0 0-1,0 0 0,0 0 0,-1 0 0,1 0 0,0-1 0,0 1 1,0 0-1,0 0 0,-1 0 0,1 0 0,0 0 0,0 0 0,0 0 1,0 0-1,-1 0 0,1 0 0,0 0 0,-1 0 0,-1-1 81,0 0 0,0 1 0,0-1-1,0 1 1,0-1 0,0 1 0,-4 0-1,-32 2 1091,-63 10-1,-29 21-107,122-31-1044,-22 8 191,0 1 1,0 1-1,-44 26 0,58-29-161,1 0-1,1 1 0,-1 1 0,2 0 0,-1 1 0,2 0 1,0 1-1,0 0 0,1 1 0,1 1 0,0-1 1,1 2-1,0-1 0,-8 24 0,13-29-9,1 1 0,0-1 0,0 0 0,1 1 0,1-1 0,0 1 0,0 0 0,2 20 0,1-15 36,1 1 0,0-1 0,2 0 0,9 26 0,-8-30-67,-1-1-1,1 1 0,1-1 0,0 0 1,0-1-1,1 1 0,1-1 1,14 13-1,0-3-18,1-2 0,28 17 1,33 13-1,-82-46-22,18 9 35,1-1-1,0-1 1,0-1-1,1-1 0,33 5 1,-28-7-17,1-1 0,-1-2 1,1-1-1,53-5 0,-54 2 118,-1-2-1,1-1 1,-1-1 0,41-15-1,-66 21-126,6-3 52,0 0-1,-1 0 0,1 0 1,-1-1-1,1 0 1,10-9-1,-11 6 4,0-1 1,-1 0-1,0-1 0,0 1 1,5-11-1,-11 17-59,4-4 18,-1 0 0,0 0 0,0 0 0,-1-1-1,0 1 1,0-1 0,0 1 0,-1-1-1,1-12 1,-3 7-4,0-1 1,0 1-1,-6-20 0,5 23-12,-5-17-12,0 2 0,-2-1 1,0 1-1,-2 1 0,-21-37 1,30 57 0,-6-11-11,0 1-1,-1-1 1,-1 1-1,-11-12 0,-2 4-84,-1 1-1,-52-35 0,35 30-473,-62-27 1,-10 6-2537,91 39 1222,0 0 1,0 2-1,-27-3 0,16 4-3036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2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13727 606 9344,'-21'-17'1047,"10"7"-591,-1 1 0,0 0 0,0 1 1,-1 1-1,0 0 0,-16-6 0,-169-64 306,115 45-604,0 4 1,-129-27-1,-384-22 1602,-861-30 1500,-6 41-2392,169 36-911,298 8 118,-1373-10 383,1387 33-538,60 14 139,900-14-58,-691 23 59,4 21-137,424-9 40,189-19 158,1 4 0,1 5 0,1 3 0,1 5 0,2 3 1,-169 98-1,231-117-25,0 0 0,1 2 0,2 1 0,0 1 0,1 1 0,1 1 0,1 2 0,-22 32 0,22-22-55,1 1 1,2 1-1,2 1 1,1 0 0,3 1-1,0 1 1,3 0-1,2 1 1,-5 56 0,10-38-35,3 0-1,3 0 1,3-1 0,16 76 0,2-31 3,56 153-1,-54-188 50,3 0-1,3-2 1,71 110 0,-59-114 54,3-1 0,3-3 0,3-2 0,94 81 0,96 33 208,29-14-87,46 7-74,446 145 32,25-52-144,-125-59-31,15-27-8,902 64 53,17-161 15,154-110 190,-1174-5-203,-6-29-75,-39-29-92,-5-19-55,-29-9-105,-16-30-45,-53-18 68,-31-7 117,-48-21 33,-43 2 31,-224 141 59,81-76 0,-114 87 29,82-102 1,-102 109 2,-2 0 0,32-61 0,-50 81-17,-1-1 1,-1 0-1,-1 0 0,-1-1 1,6-35-1,-11 40-14,0 0-1,-1 0 1,-1 0-1,-1 0 0,-1 0 1,-1 0-1,-6-26 1,0 18-6,0 1 1,-2 0 0,0 0 0,-2 1-1,-1 0 1,-1 1 0,-1 1 0,-1 1-1,-31-34 1,6 16-37,-1 1-1,-3 3 1,-89-57 0,-135-58-429,-41 0-250,-218-51-722,-22 34-502,208 71 354,40 17-575,38 14-640,30 6-1248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1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 3328,'1'-1'425,"-1"-1"1,1 0-1,-1 0 0,1 0 0,-1 1 1,1-1-1,0 0 0,0 1 1,2-3-1,-2 2-130,0 0 0,0 0 0,0 1 0,0-1 0,0 0 0,0 0 0,0 0 0,-1 0 0,1 0 0,-1-3 0,0-21 2441,0 26-2617,-1 0-1,0 0 0,0 0 0,0 1 1,1-1-1,-1 0 0,0 1 0,0-1 1,1 0-1,-1 1 0,0-1 1,1 1-1,-1-1 0,1 1 0,-1 0 1,0 0-1,-3 9 197,2 0-1,-1 1 1,1-1-1,1 0 1,0 1 0,1 17-1,0-26-265,0-1 0,0 1 0,0-1-1,1 0 1,-1 1 0,0-1-1,1 0 1,-1 1 0,1-1 0,0 0-1,-1 1 1,1-1 0,0 0-1,0 0 1,0 0 0,0 0 0,0 0-1,0 0 1,0 0 0,0 0-1,0 0 1,0 0 0,0 0 0,1-1-1,-1 1 1,0-1 0,1 1-1,-1-1 1,0 1 0,3 0-1,3 0-276,1 0-1,-1 0 1,1 0-1,10-1 1,-15 0-220,12 3-6815,-7-3 3807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7552,'5'19'2816,"4"-11"-2208,0 8 544,0-13 160,0 2 128,-6-5 191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1149 19135,'-1'-1'265,"0"-1"1,0 0-1,-1 1 0,1-1 0,0 1 0,-1-1 0,1 1 0,-1 0 0,1-1 0,-1 1 0,-2-1 0,-8-7 496,5 2-569,0 0 0,1-1 0,0 0 0,1 0 0,-1 0 0,2 0 0,-1-1 0,1 0 0,-6-17 0,2-3-72,-8-54 0,9 29-95,2 0 1,4-67 0,18-104 3,-11 179-31,1 0 0,2 1-1,2-1 1,2 2 0,2 0 0,22-46-1,-33 82-16,1 1 0,-1-1-1,1 1 1,0 0 0,1 0 0,0 0-1,7-6 1,-8 9 17,-1 0 1,1 1-1,0 0 0,0 0 1,0 1-1,0 0 0,1-1 1,-1 2-1,1-1 0,-1 0 1,1 1-1,5 0 0,1 0 1,-1 0 1,0 1-1,1 1 0,-1 0 0,0 1 0,1 0 0,-1 0 1,0 1-1,-1 1 0,1-1 0,0 2 0,-1 0 1,0 0-1,0 1 0,-1 0 0,0 1 0,0-1 0,0 2 1,-1 0-1,0 0 0,0 0 0,-1 1 0,0 0 1,0 0-1,4 11 0,3 5-1188,-2 2-1,-1-1 1,-1 2 0,8 31-1,-5-4-2153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13056,'3'-23'1589,"-2"13"-715,0-1 1,1 0 0,1 1-1,6-19 1,-6 21-586,-1 0 231,1 1-1,-1-1 1,2 1-1,-1 0 1,1 0 0,0 1-1,0-1 1,8-8-1,-12 15-482,0-1 0,1 1-1,-1-1 1,1 1-1,-1-1 1,1 1 0,0-1-1,-1 1 1,1-1 0,0 1-1,-1 0 1,1-1-1,0 1 1,-1 0 0,1 0-1,0-1 1,-1 1 0,1 0-1,0 0 1,0 0 0,-1 0-1,1 0 1,0 0-1,-1 0 1,1 0 0,0 0-1,0 1 1,-1-1 0,1 0-1,0 0 1,-1 1-1,1-1 1,0 0 0,-1 1-1,1-1 1,0 0 0,-1 1-1,1-1 1,-1 1 0,1-1-1,-1 1 1,1 0-1,-1-1 1,1 1 0,-1-1-1,0 1 1,1 0 0,-1-1-1,0 1 1,1 1-1,2 5 65,-1 0 0,1 0 0,-1 0-1,1 8 1,-2-11-57,6 43 221,-2-1 0,-2 2 0,-3 49 0,-1-45-234,2 0-1,9 62 1,-8-107-63,0 11-539,1 0 1,1 0-1,1-1 0,1 0 1,8 20-1,-13-36 169,0 0 1,0 0-1,0 1 0,0-1 0,0 0 1,0 0-1,0 0 0,0 0 0,0 0 0,1 0 1,-1 0-1,3 1 0,5 3-4630,-8-1 152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9728,'0'-6'630,"0"1"-120,0-1 1,0 1 0,0-1 0,0 1 0,1-1-1,0 1 1,0-1 0,1 1 0,-1-1 0,1 1-1,0 0 1,1 0 0,2-5 0,-4 9-448,-1 1-1,0 0 1,0-1 0,0 1-1,1 0 1,-1-1 0,0 1-1,1 0 1,-1-1 0,0 1-1,1 0 1,-1 0 0,0-1 0,1 1-1,-1 0 1,0 0 0,1-1-1,-1 1 1,1 0 0,-1 0-1,0 0 1,1 0 0,-1 0 0,1 0-1,-1 0 1,0 0 0,1 0-1,-1 0 1,1 0 0,-1 0-1,1 0 1,-1 0 0,0 0 0,1 0-1,-1 1 1,1-1 0,-1 0-1,0 0 1,1 0 0,-1 1-1,0-1 1,1 0 0,-1 0 0,0 1-1,1-1 1,-1 0 0,0 1-1,0-1 1,1 0 0,-1 1-1,0-1 1,0 0 0,0 1 0,1 0-1,0 2 97,1-1-1,-1 1 1,0 1 0,0-1-1,1 6 1,26 296 971,-11-70-1306,-6-158-869,6 75-7339,-19-119 3782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11904,'-5'-12'4480,"14"9"-3489,18-6 161,-9 6-160,14-2-512,8 5-96,4 0-224,1 0-128,0 0 0,-6 0-32,2 5 0,-5-2-992,-5 9-384,1 12-4031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1028 9344,'1'0'321,"0"0"1,1 0 0,-1 0-1,1 0 1,-1 0 0,1 0-1,-1-1 1,0 1 0,1-1-1,-1 1 1,0-1 0,1 1-1,-1-1 1,0 0 0,0 1-1,0-1 1,0 0-1,1 0 1,-1 0 0,0 0-1,0 0 1,-1 0 0,2-1-1,-1 0-85,0 0-1,-1 0 0,1 1 0,-1-1 0,0 0 0,1 0 0,-1 0 0,0 0 0,0 0 0,0 1 1,0-1-1,0 0 0,-1 0 0,1 0 0,0 0 0,-1 1 0,-1-4 0,-86-210 3238,35 93-3196,40 88-269,2 0 1,1 0 0,-9-63 0,13 45 19,2-102-1,5 142-37,0-1 1,0 1-1,1-1 0,1 1 0,0 0 1,0-1-1,10-19 0,-10 25-10,1 0 1,0 1-1,1 0 1,-1 0-1,1 0 1,0 0-1,1 1 1,0-1-1,-1 2 0,1-1 1,1 0-1,-1 1 1,14-6-1,-6 4-3,0 0 0,0 1 0,1 1-1,0 0 1,0 1 0,0 1 0,0 0-1,1 1 1,-1 1 0,0 0 0,1 1 0,28 6-1,-27-3-408,-1 1 0,1 0-1,-2 1 1,26 13 0,-25-9-688,1 0 0,-2 1 0,1 1 0,13 14-1,18 22-3401,-10-3-91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10368,'0'-2'244,"1"0"0,-1 0 1,0 0-1,1 0 0,0 0 1,-1 0-1,1 0 0,0 0 1,0 0-1,0 0 0,0 1 1,0-1-1,1 0 0,-1 1 1,0-1-1,1 1 0,-1-1 1,1 1-1,-1 0 0,1 0 1,0 0-1,0 0 0,0 0 1,-1 0-1,1 0 0,0 0 1,0 1-1,3-1 0,2-1 73,1 0 1,0 0-1,-1 1 0,1 1 1,0-1-1,11 2 0,-4 0 18,-1 1-1,0 0 1,0 1 0,-1 1-1,1 0 1,-1 1-1,0 1 1,19 10 0,-25-12-161,-1 0 0,1 1 0,-1 0 1,0 0-1,0 0 0,-1 1 0,1 0 0,-1 0 1,-1 0-1,1 1 0,-1 0 0,0-1 0,0 1 1,-1 1-1,0-1 0,3 14 0,-4-11-4,0 0 0,-1 1 0,0-1 0,-1 1 0,-2 18 0,-13 50 501,11-61-549,1-8-93,1 1 0,0 0 0,1 0 0,1 0 0,0 0 0,0 0 0,3 15 0,-2-19-22,1-1-1,-1 0 0,2 1 1,-1-1-1,1 0 0,0-1 0,0 1 1,0 0-1,1-1 0,0 0 1,0 0-1,0 0 0,9 8 0,0-3-27,0 0-1,0-1 0,1-1 0,0 0 0,28 10 0,-29-13-573,0-1-1,0 0 1,0-2-1,16 3 0,-22-5-801,0 0 0,0-1-1,0 1 1,0-2 0,13-2 0,-2-1-2123,12-2-1376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11392,'-18'-15'4288,"22"10"-3329,5 1 577,0 1 0,9-5-352,8-1 32,14 2-416,10 2-192,4 2-320,3 3-192,-3 3-64,0 6-32,-6 6 64,-12 5-1152,-9 8-544,-9 8-3551,-9-1-2689,-13-2 3008</inkml:trace>
  <inkml:trace contextRef="#ctx0" brushRef="#br0" timeOffset="1">215 476 11520,'12'3'4288,"11"-3"-3329,31 4 385,-18-4-128,8-4-256,5 1 64,1-2-576,-1 5-192,-1 0-160,-3 5-352,-4-2-96,-2 6-3616,1 10-1631,-8-4 767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71 8576,'6'-25'2761,"-4"17"-1470,0 0 0,0-1 0,0-11 0,-2 20 127,-5 1 662,2 1-1946,0 1 0,0 0 0,1-1 0,0 1 0,0 0 0,-1 0 0,2 1 0,-1-1 0,0 0 0,1 1 0,-2 4 0,0-2 50,-9 25 262,1 0 1,-8 42-1,-6 66 178,20-109-422,0 35-1,5-55-162,0-1 0,1 1 0,0 0 0,0 0 0,1-1 0,1 1 0,5 14 0,-6-20-13,0 0 1,1 1-1,0-1 1,0-1 0,0 1-1,0 0 1,1-1-1,-1 1 1,1-1 0,0 0-1,0 0 1,0-1-1,0 1 1,1-1 0,-1 0-1,1 0 1,6 2-1,8 1 10,1 0 0,38 4 0,-41-7-30,30 3 31,39 7 16,-85-12-158,0 0 0,0 0-1,0 0 1,0 0 0,0 0-1,-1 1 1,1-1 0,0 0-1,0 1 1,0-1-1,0 1 1,0-1 0,-1 1-1,1-1 1,0 1 0,0 0-1,-1-1 1,1 1 0,0 1-1,-1-1-349,1 0-1,-1 0 1,0 1-1,0-1 0,0 0 1,0 1-1,0-1 1,-1 0-1,1 0 1,0 1-1,-1-1 0,1 0 1,-1 2-1,-4 12-4914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1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 10880,'0'-5'598,"-1"0"0,1 1 0,-1-1 0,1 0 0,1 1 0,-1-1 1,1 0-1,0 1 0,0-1 0,0 1 0,0-1 0,4-5 0,-5 8 554,0 8 971,0 8-1250,-5 24 0,1-7-619,-49 281 590,25-160-733,-51 523-997,65-505-3994,5-100-671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1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7040,'0'-7'415,"2"-3"4333,0 8-334,-2 11-2808,-9 164-59,9-167-1546,0 8-60,0 0 1,0 1-1,1-1 0,1 0 0,1 0 0,0 0 1,6 19-1,-2-23-2241,-7-10 2131,0 0 0,0 0 0,1 0-1,-1 0 1,0 0 0,0 0-1,1 0 1,-1 0 0,0 0-1,1 0 1,-1 0 0,0-1-1,0 1 1,1 0 0,-1 0 0,0 0-1,0 0 1,1 0 0,-1-1-1,0 1 1,0 0 0,0 0-1,1 0 1,-1 0 0,0-1-1,0 1 1,0 0 0,0 0 0,1-1-1,-1 1 1,0 0 0,4-5-3511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9344,'2'-9'878,"0"0"0,1 1 0,0-1 0,0 0 0,1 1 0,0 0 0,7-10 0,-11 18-840,0-1 1,0 1 0,0 0 0,0 0 0,0 0 0,0 0 0,0-1 0,0 1 0,0 0 0,0 0 0,0 0 0,0 0 0,0-1 0,0 1 0,0 0 0,1 0 0,-1 0 0,0 0 0,0 0 0,0 0 0,0-1 0,0 1 0,0 0 0,1 0 0,-1 0 0,0 0 0,0 0 0,0 0 0,0 0 0,1 0 0,-1 0 0,0 0 0,0 0 0,0 0 0,0 0-1,1 0 1,-1 0 0,0 0 0,0 0 0,0 0 0,0 0 0,1 0 0,-1 0 0,0 0 0,0 0 0,0 0 0,0 0 0,1 0 0,-1 0 0,0 0 0,0 1 0,0-1 0,0 0 0,0 0 0,0 0 0,1 0 0,-1 0 0,0 0 0,0 1 0,2 10 1036,-4 21-308,-1 0 0,-11 45-1,1-8-373,4 5-342,4 0 0,6 126-1,12-52-4101,-8-112 537,4-4-1307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11136,'13'-11'4224,"5"7"-3296,23-1-33,-19 5-223,4 0-416,5 0 0,5 0-128,5 0-96,-1 0 0,-1 0-384,2 5-160,-5 2-4319,0 10-2113,-6-2 3392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10752,'0'-12'1190,"-1"10"-991,1-1 0,0 1 0,-1-1 0,1 1 0,1-1 0,-1 1-1,0-1 1,1 1 0,-1 0 0,1-1 0,-1 1 0,1-1 0,0 1 0,0 0 0,0 0 0,1-1 0,-1 1 0,2-2 0,2-1 43,0 0 1,0 1-1,0 0 0,1 0 1,-1 1-1,1-1 0,0 1 0,0 0 1,0 1-1,1-1 0,-1 1 1,0 0-1,1 1 0,-1 0 0,1 0 1,0 0-1,-1 1 0,1 0 1,0 0-1,-1 1 0,14 2 0,-11-1-17,0 0 0,0 0 0,-1 1 0,1 1 0,-1-1-1,0 1 1,1 1 0,-2-1 0,1 2 0,-1-1 0,1 1 0,-1 0-1,-1 0 1,1 1 0,9 12 0,-11-11 37,-1 0 1,0-1-1,0 1 0,-1 0 1,1 1-1,-2-1 0,1 1 1,-1-1-1,-1 1 0,1 0 1,-1 11-1,-2-4-10,0-1 0,0 1 1,-2-1-1,0 1 0,-7 21 0,9-36-253,-2 10-33,0 0 1,-3 18-1,5-25 30,1 0 0,0 1 0,1-1 1,-1 0-1,1 1 0,-1-1 0,1 0 0,0 0 1,1 0-1,1 5 0,11 24-30,2-1 0,1 0-1,1-1 1,2-1 0,1-1-1,42 45 1,-38-49 34,-2 1 0,0 2 0,24 39 0,-44-63 9,-1-1 0,0 1 0,-1 0 1,1 0-1,0 0 0,-1 0 0,0 0 0,0 0 0,0 0 0,-1 1 0,1 3 0,-2-5 1,1 0 0,0-1 0,-1 1 0,1-1 0,-1 1 0,0 0 0,0-1 0,0 0 0,0 1 0,-1-1 0,1 0 0,0 1 0,-1-1 0,0 0 0,1 0 0,-1 0 0,0 0 0,-4 2 0,-3 3 50,-2 0 0,1-1 0,0-1 0,-1 1 0,0-2 0,-17 6 0,7-4-109,0-1-1,-36 3 1,20-5-44,21-3-565,1 2 0,-1 0 0,-15 4 0,30-6 516,1 0 1,-1 0 0,1 0-1,-1 0 1,1 0 0,-1 0 0,1 0-1,-1 0 1,1 0 0,-1 1-1,1-1 1,-1 0 0,1 0 0,-1 1-1,1-1 1,-1 0 0,1 1-1,-1-1 1,1 0 0,0 1 0,-1-1-1,1 0 1,0 1 0,-1-1-1,1 1 1,0-1 0,0 1 0,-1-1-1,1 1 1,0-1 0,0 1 0,0-1-1,0 1 1,0-1 0,-1 1-1,1-1 1,0 1 0,0-1 0,0 1-1,1-1 1,-1 1 0,0-1-1,0 1 1,0 0 0,0-1 0,0 1-1,1-1 1,-1 0 0,0 1-1,0-1 1,1 1 0,-1-1 0,0 1-1,1-1 1,7 14-5485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 12288,'-26'-35'7050,"26"35"-6976,0 0 0,0 0 0,0-1-1,0 1 1,0 0 0,-1 0 0,1 0 0,0 0 0,0-1 0,0 1-1,-1 0 1,1 0 0,0 0 0,0 0 0,-1 0 0,1 0 0,0-1-1,0 1 1,-1 0 0,1 0 0,0 0 0,0 0 0,-1 0-1,1 0 1,0 0 0,0 0 0,-1 0 0,1 0 0,0 0 0,0 0-1,-1 1 1,1-1 0,0 0 0,0 0 0,-1 0 0,1 0 0,0 0-1,0 0 1,0 1 0,-1-1 0,1 0 0,0 0 0,0 0-1,0 0 1,-1 1 0,1-1 0,0 0 0,-8 14 103,6-10 69,-8 16-28,1 1 0,1 0 0,1 1 0,1-1 1,1 2-1,0-1 0,2 0 0,1 1 0,0 25 0,3-38-211,0 0-1,1-1 1,0 1-1,0-1 1,1 0-1,0 0 0,1 1 1,0-2-1,0 1 1,1-1-1,0 1 1,1-1-1,0 0 1,0-1-1,0 0 1,1 0-1,0 0 0,13 8 1,-18-13-175,1 0 0,0-1 0,0 0 0,0 1 0,0-1 1,0 0-1,0 0 0,1-1 0,-1 1 0,5 0 0,-6-1-273,0 0 0,0 0 0,0-1 0,0 1 0,0 0 0,-1-1 0,1 1 0,0-1 0,0 0 0,-1 1 0,1-1 0,0 0 0,-1 0 0,1 0 0,0 0 0,-1 0 0,0-1 0,1 1 1,1-3-1,7-15-4647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11520,'-8'-26'3733,"8"17"-863,3 7-344,6 9-1458,-4 0-1058,9 12 179,-13-19-172,-1 1 1,1-1-1,0 1 1,-1-1 0,1 0-1,0 1 1,-1-1-1,1 0 1,0 1 0,-1-1-1,1 0 1,0 0-1,0 0 1,-1 1 0,1-1-1,0 0 1,0 0-1,-1 0 1,1 0 0,0-1-1,0 1 1,-1 0-1,1 0 1,0 0 0,-1 0-1,1-1 1,0 1-1,0-1 1,4-2 82,1-1 0,-1 0 0,-1 0 0,1-1 0,-1 0 0,0 1 0,7-12 0,-9 12 93,-3 4-78,-9 10-74,-12 15-374,19-20-147,0 0 0,1 0 0,-1 0 0,-1 5 0,1 12-4410,3-10 74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9728,'0'-1'101,"0"-16"4408,1 13-2028,1 12-1509,67 433 1311,-64-354-2888,-7-31-3051,-1-41 568,-2-6-1029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8064,'-18'-24'2976,"18"17"-2304,4 7 288,5 0-32,8 3-416,10 1-128,9 4-96,9-1 32,3 5-160,1-3-96,-4-1-32,-4-1-32,-7 1 0,-7 1-352,-4-2-96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36 8960,'17'-31'4282,"-17"31"-4250,0 0-1,0 0 0,0 0 1,0 0-1,0 0 0,0 0 1,0 0-1,0 0 1,0 0-1,0 0 0,-1 0 1,1 0-1,0 0 0,0 0 1,0 0-1,0 0 0,0 0 1,0 0-1,0 0 0,0 0 1,0-1-1,0 1 1,-1 0-1,1 0 0,0 0 1,0 0-1,0 0 0,0 0 1,0 0-1,0 0 0,0 0 1,0 0-1,0 0 0,0 0 1,0 0-1,0-1 1,0 1-1,0 0 0,0 0 1,0 0-1,0 0 0,0 0 1,0 0-1,0 0 0,0 0 1,0 0-1,0-1 1,0 1-1,0 0 0,0 0 1,0 0-1,0 0 0,0 0 1,0 0-1,0 0 0,0 0 1,0 0-1,0 0 0,0-1 1,0 1-1,0 0 1,0 0-1,0 0 0,0 0 1,1 0-1,-1 0 0,0 0 1,-8 5 1563,-33 36 498,-63 83 1,88-103-1845,-24 42 1,36-55-235,0 0 0,0 1 0,1-1 0,0 1 0,0 0 0,1 0 0,1 0 0,-2 17 0,3-20-10,1 0 0,0 0 0,0 0 0,1-1 0,0 1-1,0 0 1,0-1 0,1 1 0,-1-1 0,1 0 0,1 0-1,-1 0 1,1 0 0,0 0 0,0-1 0,8 8 0,2-1-1,0 0 1,0 0 0,1-2 0,23 12 0,-30-17-221,70 32 814,-37-24-2110,-32-11-383,0 1-1,16-1 1,-16-1-2659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8960,'0'-41'5332,"1"35"-1816,-3 29-1975,-30 171-385,21-139-968,-24 192 279,31-196-632,3-1 0,2 1 0,8 50 1,-8-87-869,1-1 0,1 0 0,0 1 0,1-1 0,10 23 1,3-12-3416</inkml:trace>
  <inkml:trace contextRef="#ctx0" brushRef="#br0" timeOffset="1">331 452 10880,'-23'-7'4032,"28"2"-3136,-1 5 31,5 0-159,9 0-448,5 0-96,7 5-64,1-2-32,5 1-64,-4-1-64,-1 6 32,-5-1-544,-4-1-192,-4 2-1983,5 11-3137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9984,'-8'-8'3388,"16"5"-995,8 1-1449,3-4-48,-5 2-121,0 0 0,14-1 0,-16 3-560,4 0 445,31-1-1,-42 3-498,-1 1 1,1-1-1,-1 1 0,1-1 1,-1 1-1,1 1 1,-1-1-1,0 0 0,1 1 1,-1 0-1,0 0 1,4 3-1,-7-4-113,-1-1 1,1 1-1,0 0 0,0 0 0,0 0 1,0 0-1,-1 0 0,1 0 1,0 0-1,-1 0 0,1 0 0,-1 0 1,1 0-1,-1 0 0,0 0 1,1 0-1,-1 0 0,0 0 0,0 1 1,1-1-1,-1 0 0,0 0 1,-1 0-1,1 1 0,0-1 0,0 0 1,0 0-1,-1 0 0,1 0 1,0 0-1,-1 1 0,1-1 0,-1 0 1,1 0-1,-1 0 0,0 0 1,1 0-1,-1-1 0,-1 2 0,-4 5 136,0 0-1,0-1 0,-1 0 0,-8 5 0,9-6-107,0 0 30,-23 19 128,27-22-237,0 0-1,0 1 0,0-1 0,0 0 0,1 1 0,-1-1 1,1 1-1,0-1 0,0 1 0,-2 3 0,3-5 4,0 0-1,0 0 1,0-1-1,0 1 1,1 0-1,-1 0 1,0 0-1,0-1 1,0 1 0,1 0-1,-1 0 1,0-1-1,1 1 1,-1 0-1,1-1 1,-1 1-1,1 0 1,-1-1-1,1 1 1,-1 0-1,1-1 1,0 1 0,-1-1-1,2 1 1,20 12 14,-14-8-54,7 4 40,-1 1 0,0 1 1,-1 0-1,0 1 0,-1 0 1,0 1-1,-1 0 0,-1 1 1,0 0-1,0 1 0,-2 0 1,0 1-1,0-1 0,-2 1 1,0 1-1,6 27 0,-9-32 25,-1-1 0,0 0 0,-1 1 0,0-1 0,-1 0 0,-2 22 0,1-28-15,0 0 0,0 0 0,0-1 0,-1 1 1,0 0-1,0 0 0,0-1 0,0 1 0,-1-1 0,0 0 0,0 0 1,0 0-1,0 0 0,-1 0 0,0-1 0,1 0 0,-9 6 1,-10 3-32,0-1 1,0 0 0,-1-2 0,0-1 0,-1-1 0,1-1-1,-1-1 1,-44 4 0,55-8-994,16-2-2292,24-1-1958,3 1 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1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6528,'-4'-6'1118,"-1"0"1,1 1-1,-1-1 1,0 1-1,-1 0 0,-6-5 1,8 6-121,4 4-925,0 0-1,0 0 1,0 0-1,0 0 1,0 0-1,0 0 1,0 0-1,0 0 1,0 0 0,0 0-1,0 0 1,0 0-1,0 0 1,0 0-1,0 1 1,0-1-1,0 0 1,0 0-1,0 0 1,0 0-1,0 0 1,0 0 0,0 0-1,0 0 1,0 0-1,0 0 1,0 0-1,0 0 1,0 0-1,0 0 1,0 0-1,0 0 1,0 0-1,-1 0 1,2 8 560,8 173 2765,-9-180-3392,2 17 36,0-1 1,2 1-1,0-1 1,11 31-1,-14-47-53,-1 1 0,1-1 0,0 1 0,0 0 0,0-1-1,0 0 1,1 1 0,-1-1 0,0 0 0,0 1 0,1-1-1,-1 0 1,1 0 0,2 2 0,-2-3-215,-1 1 0,0-1 0,1 0 0,-1 0 1,0 1-1,1-1 0,-1 0 0,0 0 0,1 0 0,-1 0 0,0 0 0,3-1 0,-4 1-60,1 0 0,-1-1 0,1 1 0,-1 0 0,1-1 0,-1 1 0,1 0 0,-1-1 0,1 1 0,-1 0 0,1-1 0,-1 1 0,0-1-1,1 1 1,-1-1 0,0 1 0,0-1 0,1 1 0,-1-2 0,1 1-526,-1 0-3470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 11136,'-20'-4'4492,"17"4"-4153,-1-1-1,1 1 0,0 0 1,0 0-1,-6 1 0,-11 3 2889,17-4-3003,-1 1 1,0-1 0,0 1-1,1 1 1,-1-1 0,0 0-1,-4 3 1,4-2-159,0 1 0,1-1 0,-1 1 0,0 0 0,1 0 0,-1 0 0,1 0 0,0 1 0,0-1 0,0 1 0,1 0 0,-1 0 0,-3 7 0,4-4-31,0-1 1,0 1-1,0-1 1,1 1 0,0 0-1,0-1 1,1 1-1,0 12 1,1-6-26,1-1 0,1 1 0,0 0 0,0-1 0,1 1 0,1-1 0,0 0 0,0 0 0,12 16 0,24 29 162,-35-49-1002,1-1 1,-1 0-1,1 0 1,1-1-1,10 8 1,0-6-4664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9856,'-3'-13'3205,"3"11"-1786,0 2-1,3 15 4251,-3-9-5221,-1 3-93,2 0 0,-1 0 0,3 14 0,-2-21-346,-1-1 0,1 1 0,-1 0 0,1 0 0,0 0 0,0 0 0,-1 0 0,1-1 0,0 1 0,1 0 0,-1-1 0,0 1 0,0-1 0,1 1 0,-1-1 0,1 0 0,-1 1 0,1-1 0,0 0 0,-1 0 0,1 0 0,2 0 0,4 2 10,-5-2 1,0-1-1,0 1 1,-1 0 0,1 1 0,0-1-1,3 2 1,-6-3-17,1 1 0,-1-1-1,0 1 1,1-1 0,-1 1 0,1-1 0,-1 1 0,0 0-1,1-1 1,-1 1 0,0-1 0,0 1 0,1 0 0,-1-1 0,0 1-1,0-1 1,0 1 0,0 0 0,0-1 0,0 1 0,0 0-1,0-1 1,0 1 0,0 0 0,0-1 0,0 1 0,0 0-1,-1-1 1,1 1 0,0-1 0,0 1 0,-1 0 0,-1 2-488,0 0 1,-1 0 0,1 0 0,-1 0-1,1-1 1,-1 0 0,0 1 0,0-1-1,-4 2 1,-2 4-4998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87 9472,'-54'-27'3120,"52"26"-2898,0 0 1,0 0-1,0-1 1,0 1 0,0 0-1,0-1 1,1 1-1,-1-1 1,0 0-1,1 0 1,-3-3 0,4 4-116,-1 1-1,1-1 1,0 1 0,0-1 0,0 0 0,0 1 0,-1-1 0,1 0 0,0 1 0,0-1 0,0 1 0,0-1 0,1 0 0,-1 1 0,0-1 0,0 0 0,0 1-1,0-1 1,1 1 0,-1-1 0,0 1 0,1-1 0,-1 1 0,0-1 0,1 1 0,-1-1 0,1 0 0,1-1 112,1 0 0,0 0 0,0 1 0,0-1 0,0 0 0,0 1 0,0 0 0,0 0 0,0 0 0,0 0 0,7 0 0,18-2-77,0 1 0,0 2 0,-1 1 1,1 1-1,0 1 0,0 2 0,-1 1 0,42 14 1,-59-16-524,1 1 0,-1 0 1,18 12-1,25 23-5340,-44-33 4186,18 13-3115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9344,'-27'5'3520,"27"-5"-2752,5 4 416,4-4 0,9 0-225,9-4 65,9 4-384,3-5-64,2 2-320,-1-1-160,-4-1-64,-1 5-32,-4-3 0,-4-1 0,0 4 0,0-3-1504,0 3-639,-1 0-2785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401 328 9216,'4'-63'5525,"-4"61"-5312,0 0 0,0 0 0,0 1 0,0-1 0,-1 0-1,1 0 1,0 1 0,-1-1 0,0 1 0,1-1 0,-1 0 0,0 1 0,0-1 0,0 1 0,0 0 0,0-1 0,0 1 0,0 0 0,-3-2-1,2 1-80,-1 0-1,0 0 0,0 1 0,0 0 1,0-1-1,0 1 0,0 0 0,0 1 1,-6-2-1,-2 1-45,0 1 1,0 0 0,0 0-1,0 1 1,-13 3-1,4 1-48,0 1-1,0 1 0,1 1 1,0 0-1,1 2 0,0 0 1,0 1-1,1 1 0,1 0 1,-30 29-1,41-35-66,0 0 0,0 0 0,0 0-1,0 1 1,1 0 0,-6 13 0,9-18 22,0 1 0,0 0 0,0-1 0,1 1 0,-1 0 0,1-1 1,0 1-1,0 0 0,0 0 0,0-1 0,0 1 0,0 0 0,1-1 0,0 1 0,-1 0 1,1-1-1,0 1 0,0-1 0,0 1 0,1-1 0,-1 1 0,3 3 0,6 6 15,1-1-1,0 0 0,1 0 0,-1-2 1,2 1-1,17 9 0,88 41 166,-44-24-215,-40-18 19,0 2 0,-2 1 1,0 2-1,47 43 1,-66-53 137,0 0 1,-1 1 0,-1 1-1,0 0 1,0 0-1,-2 1 1,0 0 0,-1 1-1,-1 0 1,0 0 0,8 35-1,-14-45 22,1 1 1,-1 0-1,-1 0 0,0 0 0,0-1 0,0 1 0,-1 0 0,0 0 1,-3 7-1,2-9-66,0-1 0,0 1 1,0-1-1,-1 0 0,0 0 1,0 0-1,0 0 0,-1-1 1,0 1-1,0-1 0,0 0 1,-8 6-1,-2 0-22,0-1-1,-1-1 1,0-1-1,0 0 1,0 0-1,-1-2 1,-21 5 0,-9 0 20,-64 5 1,7-10 157,91-5-212,1 0 1,-1-1 0,1-1-1,0 0 1,-1-1-1,-20-7 1,29 8-19,0 1 0,-1-1 1,1 0-1,0 0 0,0 0 1,1 0-1,-1 0 0,0-1 1,1 1-1,-1-1 0,1 0 0,0 0 1,0 0-1,0 0 0,0 0 1,0 0-1,0-4 0,0 1-6,0 1-1,1-1 0,0 0 1,0 0-1,1 1 0,0-1 1,0 0-1,0 0 0,2-10 1,1 1-9,1 1 1,0 0 0,1 1 0,1-1 0,0 1 0,1 0-1,15-23 1,4 5 17,1 0 0,32-27 0,10-11 0,-14 7 0,-4-3 0,-2-1 0,65-119 0,-94 148 21,-2-2-1,16-48 1,-27 64-9,0-1 1,-2 1 0,0-1 0,-2-1 0,0-28 0,-2 47-16,-2 0 0,1 0 0,-1 0-1,0 0 1,0 0 0,0 0 0,-1 0 0,0 1 0,-3-7 0,3 9-1,1 1 1,0 0 0,-1 0-1,0-1 1,0 1-1,0 0 1,0 0-1,0 1 1,0-1-1,0 0 1,0 1 0,-1-1-1,1 1 1,0 0-1,-1 0 1,0 0-1,1 0 1,-1 0 0,1 0-1,-1 1 1,-5-1-1,-2 1-111,-1 0 1,1 1-1,0 0 0,-1 1 0,1 0 0,0 0 0,0 1 1,0 1-1,0 0 0,0 0 0,1 1 0,0 0 0,0 0 0,-8 8 1,14-11-112,1 0 0,-1 0 0,1 1-1,0-1 1,0 1 0,0-1 0,1 1 0,-1 0 0,0 0 0,-1 4 0,3-5-25,-1 0 0,1 0 1,0 0-1,0 0 0,-1 0 0,1 0 0,0 0 0,1 0 0,-1 0 0,0 0 0,1 0 1,-1 0-1,1 0 0,-1 0 0,1 0 0,0 0 0,2 3 0,17 25-4655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308 319 7424,'-5'-16'876,"3"10"-558,0 0 1,1-1-1,0 1 1,0-1-1,0 1 1,1-1-1,0-10 1,2 4-230,1 0 0,0 0 0,0 0 1,2 1-1,-1-1 0,2 1 0,0 0 1,0 1-1,1-1 0,0 1 1,1 0-1,0 1 0,1 0 0,0 0 1,1 1-1,0 0 0,0 1 0,12-8 1,-16 13-79,-1 0 1,1 0 0,0 1 0,0-1 0,1 1-1,-1 1 1,0-1 0,1 1 0,-1 0-1,11 0 1,-14 1 43,0 0 1,0 1-1,0-1 0,0 1 0,0 0 1,-1 0-1,1 0 0,0 0 0,0 0 1,-1 0-1,1 1 0,-1-1 0,1 1 1,-1 0-1,0 0 0,0 0 0,0 0 1,0 0-1,0 0 0,0 1 0,0-1 1,-1 0-1,1 1 0,-1 0 0,0-1 1,1 4-1,2 4 203,-1 1 1,0-1-1,-1 1 1,-1 0-1,2 21 0,-7 59 756,3-72-874,-13 215 817,-21 257 331,-141 975 898,126-1065-1812,-111 1247 1139,59 0-1063,57 1310-88,89-1497-223,-26-941-246,26 824-847,-31-972 68,-11-336 760,18 391-1815,28-16-2056,-5-201-731,-43-209 4721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1373 6784,'0'-3'1612,"-2"-12"4364,1 14-5809,1 0 0,-1-1 0,0 1 1,0 0-1,1 0 0,-1 0 0,0 0 0,0 0 1,0 1-1,0-1 0,-3-1 0,-17-11 851,14 8-661,-1 1-1,1-1 1,0-1 0,0 1 0,0-1 0,1 0-1,-7-9 1,2-1-89,1-1 0,0-1 0,1 0 0,1 0 0,0-1 0,-7-33 0,3-2 50,-6-61 0,8 28 53,4-123-1,8 148-313,4 1 0,23-109 0,-21 140-72,1 0 1,1 1-1,2 0 0,26-46 0,-30 60 24,2 1-1,0 0 1,0 0-1,1 1 1,1 0-1,0 1 0,1 1 1,0 0-1,28-18 1,-35 26-4,0 0 0,-1 0 1,1 1-1,0 0 1,0 0-1,0 1 0,1-1 1,-1 1-1,0 0 1,0 1-1,10 0 1,-12 0 1,0 1 1,0 0-1,0-1 1,0 2-1,0-1 1,0 0-1,-1 1 1,1 0-1,0-1 1,-1 1-1,0 1 1,1-1-1,-1 1 1,0-1-1,0 1 1,0 0 0,0 0-1,3 5 1,4 8-2,0 0 1,-1 0 0,8 24-1,17 57 20,8 19-153,14-7-1855,-14-39-2239,-20-34-786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12288,'1'-5'962,"1"0"0,-1 1 0,1-1-1,0 1 1,3-5 0,-5 8-828,1 0 0,-1 0-1,0 0 1,1 0-1,-1 0 1,1 1 0,-1-1-1,1 0 1,0 0-1,-1 1 1,1-1 0,0 0-1,0 1 1,-1-1-1,1 1 1,0-1 0,0 1-1,0-1 1,0 1-1,-1-1 1,1 1 0,0 0-1,0 0 1,0-1-1,0 1 1,0 0 0,0 0-1,0 0 1,0 0-1,0 0 1,0 0 0,0 1-1,0-1 1,1 0-1,-1 1-65,0 0 0,0 0-1,0 0 1,0 0 0,0 0-1,0 0 1,0 0 0,0 0-1,-1 0 1,1 0 0,0 0-1,-1 1 1,1-1 0,0 2-1,5 22 225,-5-20-260,17 98 178,-8-36-121,-1-14-238,12 63-304,-15-94-2380,12 31 1,-9-33-2474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8704,'-1'-1'185,"1"1"0,0-1 0,0 1 1,0-1-1,-1 0 0,1 1 0,0-1 1,0 1-1,-1-1 0,1 1 0,0 0 1,-1-1-1,1 1 0,-1-1 0,1 1 0,0 0 1,-1-1-1,1 1 0,-1 0 0,1-1 1,-1 1-1,1 0 0,-1 0 0,0 0 1,0-1-1,0 1 45,1 1 1,-1-1-1,0 0 0,1 0 1,-1 1-1,0-1 0,1 0 1,-1 1-1,1-1 0,-1 1 1,1-1-1,-1 1 1,1-1-1,-1 1 0,1-1 1,-1 1-1,0 0 0,-2 4 318,1 0 0,-1 0-1,1 0 1,-3 7 0,5-9-495,-1 0 1,1 0-1,-1 1 0,1-1 1,0 0-1,0 0 1,0 0-1,1 1 0,-1-1 1,1 0-1,0 0 1,0 0-1,0 0 0,0 0 1,2 3-1,-2-4-27,-1-1 0,1 0 0,0 0 0,0 0 1,-1 0-1,1 0 0,0 0 0,0 0 0,0 0 0,0 0 0,1 0 0,-1 0 0,0-1 0,0 1 0,0 0 1,1-1-1,-1 1 0,0-1 0,1 0 0,-1 1 0,0-1 0,1 0 0,-1 0 0,0 1 0,1-1 0,-1-1 1,0 1-1,1 0 0,-1 0 0,1 0 0,-1-1 0,0 1 0,1 0 0,-1-1 0,0 0 0,0 1 0,1-1 1,1-1-1,-1 0 68,1 0 1,0 0-1,-1-1 0,1 1 1,-1-1-1,0 1 1,1-1-1,-1 0 1,-1 0-1,1 0 1,0 0-1,-1 0 1,1-1-1,-1 1 1,0 0-1,0-1 0,-1 1 1,1-1-1,0-3 1,-1 4-28,1 0 0,-1 0-1,0 0 1,0 0 0,0 0 0,-1 0 0,1 1 0,-1-1-1,1 0 1,-1 0 0,0 0 0,0 1 0,0-1 0,-1 0-1,1 1 1,-1-1 0,1 1 0,-1 0 0,0-1 0,0 1-1,0 0 1,0 0 0,-3-3 0,3 5-58,0-1 0,1 1 0,-1 0 0,0-1 0,0 1 0,1 0 0,-1 0 0,0 0 0,0 0 0,1 0 0,-1 0 0,0 1 0,1-1 0,-1 0 0,0 1 0,1 0 0,-1-1 0,1 1-1,-1 0 1,0 0 0,1 0 0,0 0 0,-1 0 0,1 0 0,0 0 0,-1 0 0,0 2 0,0-2-15,0 1-1,1 0 1,-1 0-1,0 0 1,1 0-1,-1 0 1,1 0-1,0 0 1,0 0-1,0 0 1,0 1-1,0-1 1,0 0-1,0 1 1,1-1-1,-1 1 1,1-1-1,0 5 1,1-4 12,0-1 0,0 1-1,0 0 1,1-1 0,-1 1 0,1-1 0,0 1-1,-1-1 1,1 0 0,0 0 0,0 1 0,1-1-1,2 2 1,-2-2-39,0 1-1,0-1 0,-1 1 0,1 0 1,-1 0-1,4 5 0,-5-3-1985,3 1-2447,1-2 1048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1041 8960,'2'-1'609,"0"0"1,0 0 0,0 0-1,0 0 1,-1-1 0,1 1 0,0-1-1,-1 1 1,1-1 0,-1 1-1,1-1 1,-1 0 0,2-2-1,-2 2-372,-1 0-1,0 1 1,1-1-1,-1 1 0,0-1 1,0 0-1,0 1 1,0-1-1,0 0 0,0 1 1,0-1-1,0 0 1,-1 1-1,1-1 0,-1 1 1,1-1-1,-1 0 1,0 1-1,-1-2 0,-8-15 666,0 1-1,-19-21 0,-10-17-229,9 2-566,3-1-1,2 0 0,-30-101 1,48 131-119,0-1 0,2-1 0,1 1 0,1-1 0,1 0 0,1 1 0,3-30 0,0 41-6,0 0 0,0 0 0,2 1 0,-1-1 0,2 1-1,0 0 1,0 0 0,2 0 0,-1 1 0,2 0 0,-1 0 0,1 1 0,1 0 0,16-16 0,-14 16 9,1 1 1,1 0-1,0 1 0,0 1 1,1 0-1,0 0 0,0 1 0,0 1 1,1 1-1,0 0 0,0 1 0,1 0 1,-1 1-1,1 1 0,0 1 0,-1 0 1,1 1-1,0 0 0,0 1 0,-1 1 1,1 1-1,20 6 0,-12-2-433,-1 1 0,-1 2-1,35 19 1,-38-18-1092,-1 2 0,19 16 0,3 10-4054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7552,'-21'-8'4714,"21"8"-3540,0 0-252,0 0-106,0 0-85,0 0-70,0 0-245,0 0 53,0 0 107,0 0 102,13 12 2314,-10-10-2793,0 0 1,0 0-1,-1-1 1,1 1-1,1-1 1,-1 0-1,0 1 1,0-1-1,0-1 1,1 1-1,4 0 1,4 0 207,24-2 0,-10 0-63,281 6 93,-273-6-501,103 4 630,-114-1-450,1 1 0,-1 1-1,39 12 1,-49-11-145,-11-4 47,0 0-1,0 0 1,-1 0 0,1 0 0,0-1 0,0 1 0,0-1 0,0 0 0,3 1 0,-5-1-39,1-1 1,-1 1 0,0 0 0,1 0-1,-1 0 1,0 0 0,1 0 0,-1 0 0,0-1-1,1 1 1,-1 0 0,0 0 0,0-1-1,1 1 1,-1 0 0,0 0 0,0-1 0,1 1-1,-1 0 1,0-1 0,0 1 0,0 0 0,0-1-1,1 1 1,-1 0 0,0-1 0,0 1-1,0 0 1,0-1 0,0 1 0,0 0 0,0-1-1,0 1 1,0-1 0,0 1 0,0 0 0,0-1-1,0 1 1,0 0 0,0-1 0,-1 0-1,-4-13-2761,-13-19-7655,14 22 6373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10112,'-1'0'298,"-1"-1"-1,1 0 1,0 0 0,0 0 0,0 0 0,0 1 0,0-1 0,1-1 0,-1 1 0,0 0 0,0 0-1,1 0 1,-1 0 0,0 0 0,1-1 0,-1-1 0,1 1 76,0 1 1,0-1-1,0 0 0,1 0 1,-1 0-1,1 1 0,-1-1 0,1 0 1,-1 1-1,1-1 0,0 0 1,2-2-1,-1 1-139,1-1 0,-1 1 0,1 0 0,0 0 0,0 0 0,0 1 0,0-1 0,0 1 0,1-1 0,-1 1 0,7-2 0,4-3 198,26-6 0,-34 11-252,0 0-70,0 0 1,1 1-1,-1-1 1,1 2 0,-1-1-1,1 1 1,-1 0-1,0 0 1,1 0-1,-1 1 1,1 0 0,-1 1-1,0-1 1,1 1-1,5 3 1,-7-3-52,-1 1 0,0 0 1,1 0-1,-1 0 0,-1 0 0,1 1 1,0-1-1,-1 1 0,1 0 0,-1 0 1,0 0-1,-1 0 0,1 1 0,-1-1 1,0 1-1,0 0 0,0 0 0,0-1 1,-1 1-1,1 5 0,0 2 18,-1-1-1,0 0 0,-1 1 1,0-1-1,-1 1 1,0-1-1,-1 0 1,-5 20-1,-3 2 199,-24 48 0,15-37-26,16-37-218,0 1 0,0 0 0,1 0 1,0 0-1,0 0 0,1 0 0,-1 10 0,2-15-21,0 0-1,1 0 0,-1 0 1,1 0-1,-1 0 1,1 0-1,0 0 0,0 0 1,0 0-1,1-1 0,-1 1 1,1 0-1,-1-1 1,1 1-1,0-1 0,0 0 1,0 0-1,0 1 1,0-1-1,1-1 0,-1 1 1,1 0-1,2 1 0,3 1 21,0 0-1,1 0 0,0-1 0,-1 0 0,1-1 0,0 0 0,15 2 0,67-2-123,-58-3-135,35-5-3067,-3 0-6940,-42 6 4865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 5504,'0'0'149,"0"0"-1,0 0 1,0 0 0,0 0 0,0 0-1,1 0 1,-1 0 0,0 0 0,0 0-1,0 0 1,0 0 0,0 0-1,0 0 1,1 0 0,-1-1 0,0 1-1,0 0 1,0 0 0,0 0 0,0 0-1,0 0 1,0 0 0,0 0 0,1 0-1,-1-1 1,0 1 0,0 0 0,0 0-1,0 0 1,0 0 0,0 0 0,0-1-1,0 1 1,0 0 0,0 0 0,0 0-1,0 0 1,0 0 0,0-1 0,0 1-1,0 0 1,0 0 0,0 0 0,0 0-1,0-1-68,0 1-1,0-1 0,-1 1 0,1 0 0,0-1 1,0 1-1,0 0 0,0-1 0,0 1 0,-1 0 1,1-1-1,0 1 0,0 0 0,-1-1 0,1 1 1,0 0-1,0 0 0,-1-1 0,1 1 0,0 0 1,-1 0-1,1-1 0,0 1 0,-1 0 1,1 0-1,-1 0 0,1 0 0,0 0 0,-1 0 1,1 0-1,0 0 0,-1-1 0,1 1 0,-1 0 1,1 1-1,0-1 0,-1 0 0,1 0 0,0 0 1,-1 0-1,-2 1 1770,7 0-1180,9 2-41,-2-4-182,0 0 0,0-1 0,11-3-1,16-3 92,54-1-246,96 3 0,-170 8-421,-17-2 62,-1 0 0,0 0 0,1 0 0,-1 0 0,0 0 0,0 0 0,1 0 0,-1 0 0,0 1 0,0-1 0,1 0 0,-1 0 0,0 0 0,0 0 0,0 1 0,1-1 0,-1 0 0,0 0 0,0 0 0,0 1 0,0-1 0,1 0 0,-1 0 0,0 0 0,0 1 0,0-1 0,0 0 0,0 1 0,0-1 0,0 0 0,0 0 0,0 1 0,0-1 0,0 0 0,0 0 0,0 1 0,0-1 0,0 0 0,0 0 0,0 1 0,0-1 0,0 0 0,0 0 0,0 1 0,0-1 0,0 0 0,-1 0 0,1 1 0,0-1 0,0 0 0,0 0 0,0 0 0,-1 1 0,1-1 0,0 0 0,-1 0 0,-15 28-10806,3-6 6693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9216,'-14'3'3520,"19"-3"-2752,4 0 704,0 0 191,4 5-479,5-5-32,5 0-384,8 3-160,5 1-352,3 1-160,2-2-64,-5 1-32,-5 1 0,-5-2-1568,1 1-672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83 7424,'6'-25'2360,"-4"17"-1605,0 1 0,-1-1 1,1-12-1,-2 19-646,0 1 0,1-1-1,-1 1 1,0-1 0,0 1 0,-1-1 0,1 0-1,0 1 1,0-1 0,0 1 0,0-1 0,0 1 0,-1-1-1,1 0 1,0 1 0,0-1 0,-1 1 0,1 0-1,0-1 1,-1 1 0,1-1 0,-1 1 0,1-1 0,-1 1-1,0-1 1,0 1-8,0 0-1,1 0 1,-1-1 0,0 1-1,0 0 1,0 0-1,0 0 1,0 1 0,1-1-1,-1 0 1,0 0-1,0 0 1,0 1 0,1-1-1,-3 1 1,0 1 77,-1 0 0,0 0 0,1 1 0,0-1 0,-1 1 0,-4 5 0,3-1 4,0 0 0,0 0 0,1 1 0,0-1 0,1 1 1,-5 14-1,-11 52 492,15-52-484,-22 104 261,5 0 1,-6 249-1,27-322-450,3-1 0,3 0 0,1 0-1,3 0 1,2-1 0,36 96 0,-32-110-109,-7-16-1347,11 33-1,-20-50-1073,-3-7-40,2-4-1703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8448,'4'-5'755,"-1"1"0,1-1 0,0 1 0,6-5 0,-9 8-664,-1 1 1,1-1 0,0 0-1,0 1 1,-1-1-1,1 0 1,0 1 0,0-1-1,0 1 1,0-1 0,0 1-1,0 0 1,0-1 0,0 1-1,0 0 1,0 0-1,0 0 1,0 0 0,0 0-1,0 0 1,0 0 0,0 0-1,0 0 1,0 0-1,0 0 1,0 0 0,-1 1-1,1-1 1,0 0 0,0 1-1,0-1 1,0 1 0,1 0-1,-1 0-1,-1 0-1,1 1 0,0-1 1,-1 0-1,1 0 1,-1 1-1,0-1 1,1 0-1,-1 1 0,0-1 1,0 0-1,0 1 1,0-1-1,0 1 0,0-1 1,0 0-1,0 1 1,-1-1-1,1 0 1,0 1-1,-1-1 0,0 2 1,-16 32 538,15-31-540,-33 51 632,24-40-613,1 0 0,1 1 0,0 1 0,-7 19 0,14-31-96,0 0 1,1 0-1,0 0 1,0 0-1,0 0 0,1 0 1,0 0-1,0 0 1,0 0-1,1 0 0,-1 0 1,1 0-1,0 0 1,1 0-1,-1 0 0,1 0 1,0-1-1,0 1 1,5 7-1,-2-5-15,0-1 0,0 0 0,0-1 0,1 1 0,0-1 0,0 0 1,0-1-1,0 1 0,1-1 0,12 5 0,-9-4-240,-1-2 0,1 0 0,0 0 0,0 0 0,0-1 0,0-1 0,17 1 0,-8-2-1675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9472,'-4'-9'3921,"3"18"-1092,1-1-2769,-8 230 3445,0-27-3161,17 0-385,-5-184-811,1 1 0,1-1 0,13 37 0,-17-61 141,-1 0 1,0 0-1,1 0 0,-1 0 0,1 0 1,0-1-1,0 1 0,0-1 0,0 1 0,4 2 1,7 7-3034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9216,'0'-17'3520,"7"14"-2752,11 6 352,-9 2 32,5 2-289,-1 14 33,-4 6-288,0 9-128,-4 3-256,-5 14-96,-5 13 0,1 10-160,4-5 32,4-8 0,1-8 0,4-7-1696,0-12-767,4-4-2273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8448,'-14'-16'3168,"23"13"-2464,5-2 288,-5 5-64,13 0-416,6 0-64,6-4-256,7 4-64,-1-3-64,-4 3 32,-1-5 0,-4 1-384,-4 1-224,-4-2-2880,-1 5-2144,-4-4 2016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6 110 7296,'-5'-92'5653,"5"91"-5572,0 1 1,0-1-1,0 1 0,-1-1 1,1 1-1,0-1 0,0 0 0,0 1 1,1-1-1,-1 1 0,0-1 1,0 0-1,0 1 0,0-1 1,0 1-1,1-1 0,-1 1 1,0-1-1,1 0 0,-1 1 1,0-1-1,1 1 0,-1 0 0,0-1 1,1 1-1,-1-1 0,1 1 1,-1 0-1,1-1 0,-1 1 1,1 0-1,-1-1 0,1 1 1,-1 0-1,1 0 0,0 0 1,-1-1-1,1 1 0,-1 0 0,1 0 1,0 0-1,-1 0 0,1 0 1,0 0-1,3 1 222,0 0-1,0 0 1,0 1-1,0-1 1,5 5 0,5 0 376,32 8 966,10 3-173,-51-15-1286,1 1 1,-1-1-1,0 1 1,1 0-1,-1 1 0,0 0 1,5 5-1,-9-8-161,0 0 0,0 0 0,0 1 0,0-1 0,0 1 0,0-1 0,-1 1 0,1-1 0,0 1 0,-1-1 0,1 1-1,-1 0 1,0-1 0,0 1 0,1-1 0,-1 1 0,0 0 0,0-1 0,-1 1 0,1 0 0,0-1 0,0 1 0,-1 0 0,1-1 0,-1 1 0,0-1 0,1 1-1,-1-1 1,0 1 0,0-1 0,0 0 0,-1 2 0,-5 6 167,1-1-1,-2 0 0,-14 14 1,13-14-149,4-3-46,0 0-1,0 0 1,1 1 0,0 0-1,0 0 1,-5 10-1,8-14 1,0 1 0,0-1 0,0 0 0,0 0 0,0 1-1,1-1 1,-1 1 0,1-1 0,0 1 0,0-1 0,0 0 0,0 1 0,0-1-1,0 1 1,1-1 0,-1 1 0,1-1 0,-1 0 0,1 1 0,0-1-1,0 0 1,2 3 0,6 6-28,0-2 0,0 1 0,1-1 0,20 14 1,13 12 72,-27-20-55,-1 1 0,-1 1 0,23 35 0,-30-40 22,0 0 1,-1 0-1,0 1 0,-2 0 0,1-1 0,-1 2 0,3 18 1,-7-27 5,1 0 0,-1 0 1,0 0-1,0-1 1,0 1-1,-1 0 1,0 0-1,0-1 0,0 1 1,0 0-1,-1-1 1,0 1-1,0-1 1,0 0-1,0 1 1,-5 5-1,3-5-10,-1 0-1,-1 0 1,1 0 0,0 0 0,-1-1-1,0 0 1,0 0 0,-1-1 0,1 1-1,-10 2 1,-6 3 75,-1-2 0,-30 6 1,41-10-548,-1-1 0,0-1 0,1 0 1,-1-1-1,-24-3 0,35 3-8324,5-1 4816,7-2 2439,-4 2-657,20-6-1919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156 319 10624,'-4'-20'2157,"-4"-15"1957,7 35-4061,1-1-1,0 1 0,0 0 0,0 0 1,0 0-1,0 0 0,0-1 0,0 1 1,0 0-1,0 0 0,0 0 0,-1 0 1,1 0-1,0 0 0,0 0 0,0-1 1,0 1-1,0 0 0,0 0 0,-1 0 1,1 0-1,0 0 0,0 0 0,0 0 1,0 0-1,-1 0 0,1 0 0,0 0 0,0 0 1,0 0-1,0 0 0,-1 0 0,1 0 1,0 0-1,0 0 0,0 0 0,0 0 1,-1 0-1,1 0 0,0 0 0,0 0 1,0 0-1,0 0 0,0 1 0,-1-1 1,1 0-1,0 0 0,-10 10 893,-6 14-264,11-13-562,0-1 1,0 1 0,1 1-1,1-1 1,-4 19 0,-4 62 74,11-83-173,0 1 1,0-1 0,1 0 0,0 0 0,1 0-1,0 0 1,5 15 0,-5-18-118,1-1 0,-1 0 0,1 1 0,0-1 1,0-1-1,1 1 0,-1 0 0,1-1 0,0 1 0,0-1 0,1 0 0,-1-1 1,6 5-1,-8-8-261,-1 1 1,0 0 0,1 0-1,-1 0 1,0-1-1,1 1 1,-1-1 0,1 1-1,0-1 1,-1 0 0,1 1-1,-1-1 1,1 0-1,-1 0 1,1 0 0,3-1-1,14-12-5973</inkml:trace>
  <inkml:trace contextRef="#ctx0" brushRef="#br0" timeOffset="1">9 80 9600,'-1'0'174,"1"-1"0,-1 0 0,0 1 0,1-1 0,-1 0 0,1 0 0,-1 1 0,1-1 0,-1 0 0,1 0 0,-1 0 0,1 0 0,0 0 0,-1 0 0,1 0 0,0 1 0,0-1 0,0 0 0,0 0 0,0 0 0,0 0 0,0-2 0,1 2-8,-1 0-1,1 0 1,0 0-1,0 0 1,0 0-1,0 0 1,0 0-1,0 0 1,1 0-1,-1 0 0,0 1 1,0-1-1,0 1 1,1-1-1,-1 1 1,0-1-1,2 0 1,9-2 1084,1 0-1,20-3 1,-33 6-1290,0 0 0,-1 0 0,1 0 0,0 0 0,0 0 0,0 0 0,0 0 0,0 0 0,0 0 0,0 0 0,-1 0 0,1 0 0,0 0 0,0 0 0,0 0 0,0 0 0,0 0 0,0 0 0,0 0 0,0 0 0,0 0 0,-1 0 0,1 0 0,0-1 0,0 1 0,0 0 0,0 0 0,0 0 0,0 0 0,0 0 0,0 0 0,0 0 0,0 0 0,0 0 1,0-1-1,0 1 0,0 0 0,0 0 0,0 0 0,0 0 0,0 0 0,0 0 0,0 0 0,0-1 0,0 1 0,0 0 0,0 0 0,0 0 0,0 0 0,0 0 0,0 0 0,0-1 0,5-7-1962,12-6-2559,-5 9 817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8320,'0'0'123,"0"-1"0,0 1 0,-1 0 1,1-1-1,0 1 0,0-1 0,0 1 0,0 0 1,0-1-1,-1 1 0,1-1 0,0 1 0,0-1 1,0 1-1,0 0 0,0-1 0,0 1 0,1-1 1,-1 1-1,0-1 0,0 0 0,1-6 6788,9 21-4383,-6-6-2265,0 1 1,-1 0 0,0-1-1,-1 1 1,0 1 0,0-1 0,0 14-1,1-3-20,31 389 890,-28-291-1082,-3-40 46,-2-33-208,2-1 0,9 50 1,-11-90 137,0 0 0,1 1 0,-1-1 0,1 0 0,0 0 0,0 0 0,1 0 0,-1 0 0,1-1 0,-1 1 0,5 3 0,-6-6-54,0 0-1,0 0 1,0-1-1,0 1 1,0 0-1,0-1 1,0 1-1,0-1 0,1 1 1,-1-1-1,0 1 1,0-1-1,0 0 1,0 0-1,1 0 1,-1 0-1,0 0 1,2 0-1,-2 0-156,1-1 0,0 1 1,-1-1-1,1 0 0,-1 1 0,0-1 0,1 0 0,-1 0 0,0 0 0,1 0 0,-1 0 0,0-1 0,0 1 0,0 0 0,0 0 1,0-1-1,1-1 0,3-9-3054,-2-3-1881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8704,'3'4'3728,"10"19"-1883,8 12 1412,22 45-40,14 42-1218,18 42-227,-56-114-1533,-2 0 0,-3 2 1,-1-1-1,-3 2 0,-2-1 0,0 62 1,-6-77-205,-3 0 0,-1 0 1,-2 0-1,-1 0 1,-10 35-1,6-42-283,0 0-1,-3-1 1,0 0 0,-2-1 0,-1-1-1,-22 32 1,31-50-66,-36 47-1652,36-49 1113,0 0 1,-1 0-1,0-1 0,0 0 0,-9 6 0,5-8-2427,12-9-1178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51 8576,'-49'-47'5370,"49"47"-5264,0-1-1,-1 1 1,1 0-1,-1 0 1,1-1-1,-1 1 1,1 0-1,-1 0 0,1-1 1,-1 1-1,1 0 1,-1 0-1,1 0 1,-1 0-1,1 0 1,-1 0-1,0 0 1,1 0-1,-1 0 1,1 0-1,-1 0 1,1 0-1,-1 0 0,1 0 1,-1 1-1,1-1 1,-1 0-1,1 0 1,-1 1-1,1-1 1,-1 0-1,1 1 1,-1-1-1,1 0 1,-1 1-1,1-1 1,0 0-1,-1 1 1,1-1-1,0 1 0,0-1 1,-1 1-1,1-1 1,0 1-1,0-1 1,-1 2-1,-10 27 699,10-28-714,-14 62 485,-11 101 1,23-139-495,-20 143 213,-33 306-151,55-471-155,-2 117-94,3-109-122,1 1-1,0-1 0,1 1 1,1-1-1,0 0 0,0 0 0,1 0 1,5 11-1,-7-19-79,0 0 0,-1 0 0,1-1 1,0 1-1,1 0 0,-1-1 0,0 0 0,5 3 0,-5-3-199,0-1-1,0 0 1,0 1 0,0-1-1,1 0 1,-1-1-1,1 1 1,-1 0 0,0-1-1,1 1 1,-1-1 0,1 0-1,-1 0 1,1 0 0,-1 0-1,1 0 1,3-1-1,22-9-3966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9728,'-1'-1'92,"1"1"0,0 0 0,0 0 0,0 0 0,0 0 0,0 0 0,0-1-1,0 1 1,0 0 0,0 0 0,1 0 0,-1 0 0,0 0 0,0-1 0,0 1 0,0 0 0,0 0 0,0 0 0,0 0 0,0 0 0,0 0 0,0-1 0,0 1 0,0 0 0,1 0 0,-1 0 0,0 0 0,0 0 0,0 0 0,0 0 0,0 0 0,0 0 0,1 0 0,-1 0 0,0-1 0,0 1 0,0 0 0,0 0 0,0 0 0,1 0 0,-1 0 0,0 0 0,0 0 0,0 0-1,0 0 1,0 0 0,1 0 0,-1 1 0,0-1 0,0 0-11,1 0 0,-1 0-1,0 0 1,1 1-1,-1-1 1,0 0-1,0 0 1,1 1 0,-1-1-1,0 0 1,0 1-1,0-1 1,1 0-1,-1 1 1,0-1 0,0 0-1,0 1 1,0-1-1,0 0 1,0 1 0,1-1-1,-1 1 1,0-1-1,0 1 1,-2 17 836,1 1 0,-8 29-1,-2 13-450,9-43-409,1 0 1,0 0 0,3 20-1,-1-31-50,0 0 0,0 0 0,1 0 0,0 0 0,1 0 0,-1-1 0,1 1 0,0-1 0,1 0 0,0 0 0,5 7 0,-1-4-69,-1-1 0,2 0 0,-1-1 0,1 0 1,0 0-1,1-1 0,0 0 0,0-1 0,12 5 0,31 8-5484,-40-14 1376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9856,'-1'-1'338,"0"1"0,0-1 0,0 1 1,0 0-1,0 0 0,0 0 0,0-1 0,0 1 1,0 0-1,-1 0 0,1 1 0,-2-1 0,3 0-250,-1 1 1,1-1-1,-1 0 0,1 1 0,0-1 0,-1 1 0,1-1 0,-1 0 0,1 1 0,0-1 1,-1 1-1,1-1 0,0 1 0,0-1 0,-1 1 0,1 0 0,0-1 0,0 1 0,0-1 1,-1 1-1,1-1 0,0 1 0,0 0 0,0-1 0,0 1 0,0-1 0,1 2 0,-2 19 1154,-6 29 0,1-6-659,-6 54-165,-7 93-393,18-144-218,2 1 0,2 0 0,2-1-1,19 81 1,-23-122-298,1 0 0,-1 0 0,2 0 0,-1 0 0,0 0 0,1-1 0,0 1 0,1-1 0,-1 0-1,1 0 1,7 8 0,6-3-3567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1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8448,'-18'7'3232,"13"-7"-2496,5 5 288,5-5-96,4 0-64,7 0 96,11 0-225,9 0-127,9 0-352,3 0-96,2 3-32,-5 1-160,-9-1-32,-6 2-1535,-3 2-673,-5 5-2240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12 131 8960,'-1'-3'256,"-1"1"0,1-1 0,0 1 0,0-1 1,0 0-1,0 1 0,0-1 0,0 0 0,1 0 1,-1 0-1,1 0 0,0 1 0,0-1 0,0 0 0,0 0 1,1 0-1,-1 0 0,1 1 0,-1-1 0,1 0 1,0 0-1,0 1 0,1-1 0,-1 1 0,0-1 0,1 1 1,3-5-1,-2 3-92,0 0 0,1 0 0,-1 0 0,1 1 0,0-1 0,0 1 0,1 0 0,-1 0 0,1 0 0,-1 1 1,1 0-1,0-1 0,0 2 0,0-1 0,0 1 0,0-1 0,0 1 0,0 1 0,1-1 0,-1 1 0,0 0 0,0 0 0,1 0 0,8 3 0,-7-2-28,0 1 0,0 1-1,0-1 1,0 1 0,-1 0-1,1 1 1,-1 0 0,0 0 0,0 0-1,0 0 1,-1 1 0,1 0-1,-1 0 1,0 1 0,-1-1-1,1 1 1,4 8 0,-6-7-9,1 0 1,-1 0 0,0 0-1,-1 0 1,0 0 0,0 1-1,0-1 1,-1 1 0,0-1-1,0 1 1,-1 0 0,-1 12-1,-1-9 28,0 0 1,-1 0-1,0 0 0,-1 0 0,0-1 0,-1 1 1,-10 17-1,11-22-97,-3 4 46,1 0-1,1 0 1,0 1 0,0-1-1,1 1 1,-5 21 0,8-31-106,1 1 1,0-1-1,0 1 1,1 0-1,-1-1 1,0 1-1,0-1 0,1 1 1,-1-1-1,1 1 1,-1-1-1,1 0 1,0 1-1,-1-1 1,1 0-1,0 1 1,0-1-1,0 0 0,2 2 1,2 2-22,0-1-1,1 0 1,7 5 0,4 3 24,-7-4 6,0 1 0,-1 0 0,0 0 0,-1 1 0,0 0 0,0 1 0,-1 0 0,-1 0 0,0 0 0,0 1 0,-1 0 0,5 19 0,-4-13 0,-2 1 1,0-1-1,-1 1 0,-1-1 0,-1 1 1,-1 0-1,-2 27 0,1-38 16,-1 0-1,0 1 0,0-1 1,-1 0-1,0 0 0,0 0 1,-1-1-1,-5 9 0,5-10-6,0-1 0,0 0-1,-1 0 1,1 0 0,-1-1 0,0 0-1,0 0 1,-1 0 0,1 0-1,-1-1 1,-10 5 0,-5 0-227,-1-1-1,1-1 1,-2 0 0,1-2-1,0 0 1,-1-2 0,-26 0-1,44-2-343,4 0 240,0 1 0,0-1 0,0 0 0,0 0 0,0-1 0,0 1 0,1 0 0,-1 0 0,0 0 0,0-1 0,0 1 0,-2-1 0,5 0-3056,9-3-1791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57 11904,'0'-1'248,"-1"0"0,1 0 0,-1 0 0,1 0 1,-1 0-1,1 0 0,0 0 0,-1 0 1,1 0-1,0 0 0,0 0 0,0 0 0,0 0 1,0 0-1,0 0 0,0 0 0,0 0 0,0 0 1,0-1-1,1 1 0,-1 0 0,0 0 0,1 0 1,-1 0-1,1 1 0,0-3 0,0 2 66,0-1 0,-1 0-1,1 0 1,0 0-1,-1 0 1,0 0-1,1-3 1,-1 4-272,0 1 0,0 0 0,0-1-1,0 1 1,0-1 0,0 1 0,0 0 0,0-1 0,-1 1 0,1 0-1,0-1 1,0 1 0,0 0 0,0 0 0,-1-1 0,1 1-1,0 0 1,0-1 0,-1 1 0,1 0 0,0 0 0,0-1 0,-1 1-1,1 0 1,0 0 0,-1 0 0,1 0 0,0-1 0,-1 1 0,1 0-1,0 0 1,-1 0 0,1 0 0,0 0 0,-1 0 0,1 0-1,-1 0 1,1 0 0,0 0 0,-1 0 0,1 0 0,0 0 0,-1 0-1,-15 6 289,12-3-290,0 0 0,0 1 0,0-1 0,0 1 0,1 0 0,0 0 0,0 0 0,0 0 0,-5 10 0,3-2 6,-1 0 0,-5 23 0,7-22-38,2 1 0,0-1 0,0 1-1,1-1 1,1 1 0,0 0 0,1-1-1,4 25 1,-3-30-66,0 1 0,1-1 0,-1 0 0,2 0 0,-1 0 0,1 0 0,0 0 0,1-1 0,0 0 0,0 0 0,1 0 0,0 0 0,0-1 0,13 11 0,-18-17-194,0 1 0,1 0 0,-1 0 0,0 0-1,0-1 1,1 1 0,-1-1 0,0 1 0,1-1-1,-1 1 1,1-1 0,-1 0 0,1 0 0,-1 0 0,1 0-1,-1 0 1,1 0 0,-1 0 0,0 0 0,1 0-1,-1-1 1,1 1 0,-1-1 0,1 1 0,-1-1 0,0 1-1,2-2 1,18-12-4766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10624,'0'-1'147,"-1"1"0,1-1 0,0 0 0,-1 0 1,1 1-1,0-1 0,-1 0 0,1 0 0,0 0 0,0 1 1,0-1-1,0 0 0,0 0 0,0 0 0,0 0 0,0 1 1,0-1-1,0 0 0,0 0 0,0 0 0,1 0 0,-1 1 1,0-1-1,0 0 0,1 0 0,-1 1 0,1-1 1,-1 0-1,1 0 0,-1 1 0,1-1 0,-1 1 0,1-1 1,0 0-1,-1 1 0,1-1 0,0 1 0,-1-1 0,1 1 1,0 0-1,0-1 0,0 1 0,-1 0 0,1 0 0,0-1 1,1 1-1,-1 0 60,0 0-1,0-1 1,-1 1 0,1 0-1,0-1 1,0 1 0,0 0 0,0-1-1,-1 1 1,1-1 0,0 1 0,-1-1-1,1 0 1,0 1 0,-1-1 0,1 0-1,-1 6-162,0 0 11,0 0 1,0 0 0,3 9 0,-3-13-75,0 0 0,0 0 0,0-1 0,0 1-1,1 0 1,-1 0 0,0 0 0,1-1 0,-1 1 0,1 0-1,-1-1 1,1 1 0,-1 0 0,1-1 0,-1 1-1,1-1 1,-1 1 0,1-1 0,0 1 0,0-1 0,-1 1-1,1-1 1,0 1 0,-1-1 0,1 0 0,0 0 0,0 1-1,0-1 1,-1 0 0,1 0 0,1 0 0,13-5-10530,-3 1 6565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10752,'-1'-15'1057,"0"12"-858,1-1 1,0 1-1,0 0 0,0 0 0,0-1 0,0 1 0,1 0 0,-1 0 0,1-1 0,0 1 1,0 0-1,0 0 0,0 0 0,1 0 0,-1 0 0,1 0 0,0 1 0,-1-1 0,5-3 1,-4 3-113,2 0 280,0-1 0,-1 0-1,2 1 1,-1 0 0,5-3 0,-7 5-182,0 0 0,0 0 1,0 0-1,-1 1 0,1-1 1,0 1-1,0 0 0,0-1 1,0 1-1,0 0 0,0 0 1,0 0-1,1 0 0,-1 0 0,0 1 1,0-1-1,-1 1 0,1-1 1,3 2-1,5 3 228,0 1 1,-1 0-1,0 0 0,0 1 0,0 0 1,-1 0-1,0 1 0,10 13 0,4 7 440,24 40-1,-32-43-540,0 0 0,-2 1 0,18 51 0,-8-1 77,-2 1 0,12 111 1,-23-114-215,-1 113 0,-9-141-148,-2 0 0,-3 0 0,-18 75 0,15-92-136,-1 0-1,-2 0 0,-1-1 0,-1-1 1,-1 0-1,-1-1 0,-2-1 0,0 0 0,-2-1 1,-1-2-1,-28 26 0,3-4-3287,28-27 586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83 7680,'-12'1'1014,"-34"1"4628,47-2-5393,1 0 1,0 0-1,-1-1 1,1 1-1,0-1 1,-1 1 0,1-1-1,-1 0 1,1 0-1,1-1 1,5-2 279,38-13 890,1 1-1,0 3 1,86-12 0,-112 23-1281,0 1 0,0 1 1,28 3-1,62 14-47,-96-15-79,-10-1-6,1 0-262,1 0 1,-1 0-1,1 0 1,-1 1-1,0 0 0,0 0 1,1 1-1,-1 0 1,-1 0-1,9 6 0,-13-9 92,-1 1-1,1-1 0,0 1 0,-1 0 0,1-1 0,-1 1 0,1 0 0,-1 0 1,1-1-1,-1 1 0,0 0 0,1 0 0,-1 0 0,0 0 0,0-1 1,0 1-1,1 0 0,-1 0 0,0 0 0,0 0 0,0 0 0,0 0 1,-1-1-1,1 1 0,0 0 0,0 0 0,0 0 0,-1 0 0,1-1 1,0 1-1,-1 0 0,1 0 0,-1 0 0,-10 18-4581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8576,'-9'0'10235,"20"1"-7284,27 1-2367,29 13 502,1-3 0,116 4 1,-83-16-984,-57 0-2617,-43 0 1938,1 0 0,0 0 0,-1 0 0,1 0 0,-1-1 0,1 1 0,-1 0 0,1-1 0,-1 0 0,1 1 0,-1-1 0,1 0 0,-1 0 0,0 0 0,1 0 0,1-1 0,1-3-3610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9472,'-5'7'3584,"10"-7"-2784,13 0 640,-5-3 31,10-6-351,8-3-96,4 0-576,1 5-224,4-1-128,1 4-160,2 4 32,2 4-256,0-1-64,-6 2-1920,2-1-895,-10-8-1409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7 169 8832,'-2'-9'584,"0"2"-137,1 0 0,0 1 0,0-1 0,1 0 0,0 0 0,0 0 0,2-10 0,9-31 2213,-10 44-2311,1 0 0,-1-1 0,1 1-1,0 0 1,0 1 0,1-1 0,-1 0 0,1 1 0,4-6 0,-7 9-319,1 0-1,-1 0 1,0-1 0,0 1 0,1 0 0,-1 0-1,0 0 1,0-1 0,1 1 0,-1 0 0,0 0-1,1 0 1,-1 0 0,0 0 0,1 0 0,-1 0-1,0 0 1,1 0 0,-1 0 0,0 0 0,1 0-1,-1 0 1,0 0 0,1 0 0,-1 0 0,0 0-1,1 0 1,-1 0 0,0 0 0,1 1 0,7 9 372,1 20-90,-9-28-244,8 43 155,-1 0-1,-3 0 0,-1 62 1,-18 141 730,8-165-860,1-12-87,-11 200 30,17-200-126,14 131 0,-12-191-62,9 52-845,-9-58 688,-1 1 0,1 0 0,1-1 0,-1 0 0,1 1 0,0-1-1,0 0 1,4 5 0,-6-9 90,1 0 0,-1 1 0,0-1 0,0 0 0,1 0-1,-1 0 1,0 0 0,1 0 0,-1-1 0,1 1 0,2 1 0,18 0-4410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426 493 8448,'9'-23'1938,"-3"9"-1090,-1 0 1,0 1-1,-1-2 1,0 1-1,-1 0 0,1-22 1,-3 2-43,-3 0 1,0 0 0,-10-41-1,10 64-639,-1 0 0,0 1 1,0 0-1,-2-1 0,1 1 0,-1 1 0,-1-1 0,1 1 0,-2 0 0,1 0 1,-1 0-1,-1 1 0,1 0 0,-11-7 0,14 12-119,0 0-1,0 1 1,0-1 0,-1 1-1,1 0 1,-1 0 0,1 1-1,-1-1 1,0 1 0,0 0-1,1 0 1,-1 1 0,0-1-1,0 1 1,0 0-1,0 0 1,0 1 0,0 0-1,0 0 1,1 0 0,-1 0-1,0 1 1,1-1 0,-1 1-1,1 1 1,-1-1 0,1 0-1,0 1 1,0 0 0,-6 5-1,-2 5-28,-1 0 0,2 1-1,0 0 1,0 1-1,2 0 1,-15 30 0,3 2 17,-18 62 0,21-43 59,4 2-1,2 0 1,-4 80 0,13-100 76,4 63 1,1-86-151,1 0 0,1 0 0,1-1 0,11 32 0,-3-24 3,1-2 1,1 0-1,2 0 1,1-2 0,1 0-1,1-1 1,1-1-1,2-1 1,1-1 0,0-1-1,2-1 1,31 20 0,-45-33-12,1-2 0,0 1 0,22 7 0,-31-13-10,1 0-1,0-1 0,0 0 1,0 0-1,0 0 0,0-1 1,0 1-1,0-1 0,1 0 1,-1-1-1,0 1 0,0-1 1,9-3-1,-6 1 11,-1-1 1,1 0-1,-1 0 0,0-1 1,0 0-1,-1 0 0,1-1 1,-1 0-1,9-11 0,-7 8 12,-1 0 0,-1-1 1,0 0-1,0 0 0,-1 0 0,7-20 0,-10 21-12,0 0-1,0-1 0,-1 1 1,-1-1-1,1 1 0,-1 0 0,-1-1 1,0 1-1,0-1 0,-1 1 1,0 0-1,-1 0 0,0 0 1,0 0-1,-1 0 0,0 1 1,0 0-1,-1-1 0,-10-11 1,9 11-9,-1 1 0,0 0 0,-1 0 0,0 1 0,0 0 0,0 0 0,-1 1 0,0 0 0,0 1 0,-1 0 0,1 0 0,-1 1 0,0 0 0,0 1 0,-1 0 0,-19-3 0,14 6-25,0 0-1,0 0 1,0 2 0,0 0-1,1 1 1,-1 0-1,-21 8 1,25-6 9,0-1 1,0 2-1,0 0 0,1 0 1,0 1-1,0 0 0,1 1 0,0 0 1,-14 15-1,19-17-61,0 0 0,1 0-1,-1 0 1,2 1 0,-1 0 0,-4 12 0,7-17-61,0 0 1,0 1 0,1-1 0,-1 0-1,1 0 1,0 1 0,-1-1-1,1 0 1,0 1 0,1-1-1,-1 0 1,0 1 0,0-1-1,1 0 1,0 0 0,-1 1-1,1-1 1,0 0 0,0 0-1,0 0 1,0 0 0,1 0-1,-1 0 1,0 0 0,4 3-1,0-1-448,1-1 0,0 0-1,0 0 1,0 0 0,0 0-1,0-1 1,1 0 0,12 2 0,-8-1-257,37 9-3945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20 8704,'-10'-4'1088,"-16"-8"914,24 11-1644,0 0-1,0 1 0,1-1 0,-1 1 0,0 0 0,0-1 0,0 1 0,0 0 0,0 0 1,0 0-1,0 0 0,-2 1 0,3-1-200,0 1 0,1-1 1,-1 0-1,1 0 0,-1 0 1,0 0-1,1 1 0,-1-1 1,1 0-1,-1 1 0,1-1 1,-1 0-1,1 1 0,-1-1 1,1 1-1,0-1 0,-1 1 1,1-1-1,-1 1 0,1-1 1,0 1-1,0-1 0,-1 1 1,1-1-1,0 1 0,0 0 1,0-1-1,-1 1 0,1-1 1,0 1-1,0 0 0,0-1 1,0 1-1,0 0 0,0 0 1,1 0-91,-1 0 1,1 0-1,-1-1 1,1 1-1,-1 0 1,1 0-1,0 0 1,-1-1 0,1 1-1,0 0 1,-1-1-1,1 1 1,0-1-1,0 1 1,0-1-1,0 1 1,0-1 0,-1 1-1,1-1 1,0 0-1,0 1 1,0-1-1,1 0 1,24 3 488,1-1-1,43-2 1,-3-1-324,100 14 28,-135-8-1008,-1 2 1,-1 0-1,40 16 0,58 20-9700,-83-31 5974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450 288 8320,'12'-31'2381,"-6"17"-1335,-1-1 0,-1 0 0,5-22 0,-9 31-723,0 1 1,0-1-1,-1 0 0,0 0 1,0 1-1,0-1 1,-1 1-1,1-1 0,-1 1 1,-1-1-1,1 1 0,-1 0 1,0 0-1,0 0 1,0 1-1,-1-1 0,1 1 1,-7-6-1,2 2 21,0 0-1,-1 1 1,0 0 0,0 1-1,-1 0 1,0 0 0,0 1-1,-17-6 1,22 9-273,0 1-1,0 0 1,-1 0-1,1 1 1,0-1 0,0 1-1,-1 0 1,1 0-1,0 1 1,-1 0 0,1 0-1,0 0 1,0 0-1,0 1 1,0 0 0,0 0-1,0 0 1,-7 5-1,0 2-34,-1 0 0,1 1 0,0 1 0,1 0 0,-11 13 0,-64 88 10,74-94-12,1 1-1,1 0 1,0 0-1,-10 33 1,18-47-16,1 1 1,0 0 0,0 1-1,0-1 1,0 0 0,1 0-1,0 0 1,1 0 0,-1 0-1,1 1 1,0-1 0,1 0-1,-1 0 1,1-1 0,0 1-1,1 0 1,-1 0 0,1-1-1,1 0 1,-1 0 0,1 0-1,-1 0 1,1 0 0,1-1-1,-1 1 1,1-1 0,-1 0-1,1 0 1,0-1 0,1 0-1,-1 0 1,1 0 0,7 3-1,-6-5 1,-1 1 0,1-1 0,0-1 0,-1 1 0,1-1 0,-1 0 0,1-1 0,0 0 0,-1 0 0,1 0 0,-1 0 0,1-1 0,8-4 0,0-1-5,-1 0 0,1 0 0,-1-2 0,18-14 0,-8 4 40,-2-1 0,32-38 0,32-53 653,-65 83-163,-16 25-232,-4 8-21,-5 9-163,1-1-1,-2 0 1,0 0 0,-1 0 0,-7 12-1,-3 9-2,-2 8-78,2 2 1,2 0-1,-8 48 1,-14 139-36,33-204-138,-18 165 301,18-131-1767,3 70 0,0-127 1103,1 1 1,-1 0 0,1 0 0,0-1 0,2 8 0,-3-11 226,1 0 0,0 0 1,-1 0-1,1 0 0,0 0 0,-1 0 1,1 0-1,0 0 0,0 0 1,0 0-1,0 0 0,0 0 0,0-1 1,0 1-1,0 0 0,0-1 1,1 1-1,-1-1 0,0 1 0,0-1 1,0 0-1,1 1 0,-1-1 0,2 0 1,23 1-5200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152 102 9472,'2'-8'710,"0"3"-292,-1 0 1,1 0 0,0 1 0,0-1 0,1 0 0,-1 1 0,1-1 0,5-4 0,-7 7-371,2-1 461,-1 0 0,1 0 0,-1-1-1,4-5 1,-6 8-418,0 1 0,0-1 0,1 1 0,-1-1-1,0 1 1,0-1 0,0 1 0,0-1 0,0 1 0,1-1 0,-1 0 0,0 1 0,0-1-1,0 1 1,0-1 0,-1 1 0,1-1 0,0 1 0,0-1 0,0 1 0,0-1 0,-1 1-1,1-1 1,0 1 0,0-1 0,-1 1 0,1-1 0,0 1 0,-1-1 0,1 1 0,0-1-1,-1 1 1,1 0 0,-1-1 0,1 1 0,-1 0 0,1 0 0,-1-1 0,1 1 0,-1 0-1,1 0 1,-1-1 0,1 1 0,-2 0 0,-1-1 37,0 1 0,0-1 1,-1 1-1,1 0 0,0 0 0,0 0 0,-1 0 0,1 0 1,0 1-1,0 0 0,0-1 0,0 1 0,0 0 1,0 1-1,0-1 0,0 0 0,0 1 0,0 0 0,0-1 1,1 1-1,-1 0 0,1 1 0,0-1 0,-5 5 1,0 2 60,0 1 0,0 0 1,1 0-1,1 1 1,-8 16-1,0 7-39,1 0 1,2 1-1,1 0 0,2 0 0,-3 40 1,9-64-143,0-1 1,1 0 0,1 1 0,0-1 0,0 0 0,5 18 0,-4-24-14,-1 1 0,1-1 1,0 0-1,0 0 1,0 0-1,1 0 1,0 0-1,-1 0 0,1 0 1,1-1-1,-1 1 1,0-1-1,1 0 0,0 0 1,0-1-1,8 5 1,-4-3-57,1-1 0,-1 0 0,1 0 0,0-1 0,0 0 0,0-1 0,0 0 0,1 0 0,-1-1 0,14-1 0,-13-1-787,0 1 0,0-1-1,0 0 1,-1-1 0,15-7 0,-20 9 178,0-1-1,-1 0 1,0 1 0,1-2 0,2-2 0,-3 3-202,-1-1 0,1 0 0,-1 0 0,0-1 0,2-3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 8704,'-44'-12'2896,"41"11"-2702,1 1 1,-1 0 0,0 0 0,0 0-1,0 0 1,1 1 0,-1-1 0,0 1 0,0-1-1,1 1 1,-1 0 0,0 0 0,1 0-1,-1 1 1,1-1 0,-1 1 0,1-1-1,-4 4 1,5-4-116,0 0 0,-1 0 0,1 0 0,0 0-1,0 0 1,0 0 0,0 0 0,0 0 0,1 0 0,-1 0 0,0 1-1,0-1 1,1 0 0,-1 1 0,1-1 0,-1 1 0,1-1 0,0 0-1,-1 1 1,1-1 0,0 1 0,0-1 0,0 1 0,0-1-1,0 1 1,0-1 0,1 0 0,-1 1 0,0-1 0,1 1 0,0 1-1,0-1-23,0-1-1,0 0 0,1 0 1,-1 0-1,0 0 0,0 0 0,1 0 1,-1-1-1,0 1 0,1 0 0,-1 0 1,1-1-1,-1 1 0,0-1 1,1 0-1,0 1 0,-1-1 0,1 0 1,-1 0-1,1 0 0,-1 0 1,1 0-1,-1 0 0,1 0 0,-1-1 1,1 1-1,1-1 0,4-1 145,1-1 0,-1 0 0,13-7-1,-19 10-187,4-3 84,0 1 0,-1-1 0,1 0 0,0 0 0,-1 0 0,0 0 0,1-1 0,-1 0 0,-1 0 0,6-7 0,-18 22 322,7-10-427,1 1-1,-1-1 0,1 1 0,0 0 0,-1 0 0,-1 3 0,2-3-48,0 0 0,0 1 0,1-1 0,-1 0-1,1 0 1,-1 0 0,1 0 0,0 0-1,0 1 1,0-1 0,0 0 0,0 0 0,1 5-1,0-6-123,-1 0-1,1 0 0,-1 0 0,1 0 0,0 0 0,-1 0 0,1 0 0,0 0 0,0 0 0,0 0 0,0 0 1,0-1-1,0 1 0,0 0 0,0-1 0,0 1 0,0-1 0,0 1 0,0-1 0,0 1 0,0-1 0,1 1 0,-1-1 1,0 0-1,0 0 0,0 0 0,2 0 0,22 3-4365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9088,'-3'-3'792,"2"2"-505,0 0-1,1 0 1,-1 1 0,0-1 0,0 0 0,0 0 0,1 0 0,-1-1 0,1 1 0,-1 0 0,1 0-1,-1 0 1,1 0 0,0 0 0,-1-1 0,1-1 0,0 2 1308,34 5 3959,-19-1-5027,-1 1 1,0 1-1,19 8 0,-30-11-455,1-1 0,-1 1 0,0 0 0,0 0 0,1 0-1,-2 1 1,1-1 0,0 1 0,0 0 0,-1-1 0,0 1-1,1 0 1,-1 0 0,0 1 0,-1-1 0,1 0 0,0 1-1,0 4 1,0-3 2,-1 1 0,-1-1 0,1 1 0,-1-1-1,0 1 1,0 0 0,0-1 0,-1 1-1,0-1 1,0 1 0,-4 9 0,-7 17 256,-19 34 0,17-39-152,2 1 0,-12 36 1,23-61-193,0 1 1,0-1-1,1 1 1,-1-1-1,1 1 1,0-1-1,0 1 1,0 0-1,0-1 1,2 7 0,-1-8 6,0 0 0,0 1 0,0-1 0,0 0 0,0 0 0,0 0 0,1 0 0,-1-1 1,1 1-1,-1 0 0,1 0 0,0-1 0,0 1 0,0-1 0,0 0 0,0 1 0,4 0 1,4 3 3,0-1 1,1-1 0,0 0 0,0 0 0,12 1 0,60 3-44,-22-3-18,2 2-1259,-21-3-2449,-12-1-1879,1-2-1528,-1-4 1590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9728,'-9'-9'3680,"9"6"-2848,0-1 448,9 1 95,5 3-191,4 0 64,4 0-480,10-5-192,7 1-352,10 1-160,10 3 32,-2 0-64,1 0-32,-4 0 32,-10 3-32,-8 6-1760,-9-2-736,-9 8-2847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10368,'14'5'3936,"-1"-1"-3040,23-4 351,-13 0-31,11-4-736,11 4-192,5-5-192,-1 5 0,-1 0-64,-7 5-160,-1-1-64,-5-1-1951,-3 5-801,4 1-1504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10368,'0'-1'295,"1"-1"-1,-1 1 1,0 0 0,0-1 0,1 1 0,-1-1-1,1 1 1,-1 0 0,1-1 0,0 1 0,-1 0 0,1 0-1,0-1 1,0 1 0,0 0 0,0 0 0,2-2-1,0 1 288,-2 1 569,-1 1-105,1 0-917,-1 1 1,1 0-1,0 0 1,0-1-1,-1 1 1,1 0 0,0 0-1,-1 0 1,1 0-1,-1 0 1,1 0-1,-1 0 1,0 0-1,1 0 1,-1 0-1,0 0 1,0 0-1,1 0 1,-1 0 0,0 0-1,0 0 1,0 0-1,-1 0 1,1 0-1,0 1 1,0 9 230,-11 201 741,-1 17-618,12-202-475,4 151 26,-3-115-1622,-1-39-7426,0-23 3217,0-1 1269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10752,'0'-2'162,"2"-9"692,0 1 0,0-1-1,1 0 1,0 1 0,0 0-1,8-14 1,-11 24-816,0 0 0,0 0 0,0 0 0,0 0 0,1 0 0,-1 0 0,0 0 0,0 0 0,0 0 0,0-1 1,0 1-1,1 0 0,-1 0 0,0 0 0,0 0 0,0 0 0,0 0 0,1 0 0,-1 0 0,0 1 0,0-1 0,0 0 0,0 0 0,1 0 0,-1 0 0,0 0 0,0 0 0,0 0 0,0 0 0,0 0 0,1 0 0,-1 0 0,0 1 0,0-1 0,0 0 0,0 0 0,0 0 0,0 0 0,0 0 0,1 1 0,-1-1 0,0 0 1,0 0-1,0 0 0,0 0 0,0 1 0,0-1 0,0 0 0,0 0 0,0 1 183,3 4-1,-1-1 1,1 1-1,-2 0 1,1 0-1,0 0 0,-1 0 1,1 11-1,3 42 304,-5-48-459,1 98 238,-18 132 1,1-43-280,14-134-246,6 70-1,-1-107-247,7 38-1,-7-54 61,0-1 1,0 1-1,1-1 1,0 0-1,0 0 1,11 16-1,-14-23 170,1 0-1,-1 0 0,1 0 1,0 0-1,-1 0 0,1 0 0,0 0 1,0 0-1,0-1 0,0 1 1,0-1-1,1 0 0,-1 1 0,0-1 1,1 0-1,-1 0 0,1 0 1,-1-1-1,1 1 0,-1-1 0,4 1 1,25-6-3728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406 192 8192,'-54'-143'5760,"53"140"-5635,-1 0 1,1 0 0,-1 0-1,0 0 1,0 1 0,0-1 0,0 1-1,0-1 1,0 1 0,-1-1-1,0 1 1,1 0 0,-1 0 0,0 1-1,0-1 1,0 0 0,0 1-1,0 0 1,0 0 0,0 0-1,0 0 1,-1 0 0,1 0 0,0 1-1,-1 0 1,1 0 0,0 0-1,-1 0 1,1 0 0,0 0 0,-1 1-1,1 0 1,0 0 0,-6 2-1,0 1 39,0 0-1,0 0 0,1 1 0,-1 0 0,1 1 1,-8 7-1,-40 42 630,45-41-724,0-1 0,1 2 0,0-1 0,2 1 0,-1 1 0,2-1-1,0 2 1,1-1 0,-4 20 0,-1 11 128,-8 93 0,15-101-140,2 0 0,1 0 1,6 44-1,-3-69-43,0 0 1,0-1-1,2 1 1,0-1-1,0 0 0,1-1 1,1 1-1,0-1 0,1 0 1,0 0-1,1-1 1,12 15-1,-9-15 11,0-1 1,1 0-1,0-1 0,1 0 1,0-1-1,0 0 0,1-1 1,0-1-1,0 0 0,1-1 1,-1 0-1,30 4 0,-32-6 2,0-2 0,1 0 0,-1-1 1,1 0-1,-1 0 0,0-1 0,1-1 0,-1 0 0,0-1 0,0-1 0,0 1 0,0-2 0,-1 0 0,0 0 0,0-1 0,14-9 0,-22 13 4,0-1 0,-1 1-1,1-1 1,0 1 0,-1-1 0,0 0-1,1 0 1,-1 0 0,0-1-1,1-3 1,-2 5-22,-1 1-1,1 0 1,-1 0-1,0-1 1,1 1-1,-1 0 1,0-1-1,0 1 1,0 0-1,0-1 1,0 1-1,0 0 1,0 0-1,-1-1 1,1 1-1,-1 0 1,1-1-1,0 1 1,-1 0-1,0 0 1,1 0-1,-1 0 1,0 0-1,0 0 1,1 0-1,-1 0 1,0 0-1,0 0 1,0 0-1,0 0 1,0 0-1,-2 0 1,-7-4 7,0 0 1,-1 1-1,1 0 0,-1 1 1,0 0-1,0 1 0,0 0 1,-13 0-1,6-1-30,-15-1-38,-54 0-1,75 4 43,-1 1 0,1 0 0,0 1 0,0 1-1,0-1 1,0 2 0,-21 8 0,30-10-25,0 0-1,-1 0 1,1 0 0,0 0 0,0 0 0,1 1 0,-1 0 0,0-1 0,1 1 0,-1 0 0,1 0-1,0 0 1,0 0 0,0 1 0,-2 6 0,3-8-71,1 0 0,-1 1 1,1-1-1,0 1 0,-1-1 0,1 1 1,0-1-1,1 1 0,-1-1 0,0 0 0,1 1 1,-1-1-1,1 1 0,0-1 0,0 0 1,0 1-1,0-1 0,0 0 0,0 0 0,1 0 1,-1 0-1,1 0 0,-1 0 0,1 0 0,2 2 1,5 3-865,1-1 0,0 1-1,0-1 1,0-1 0,1 0 0,0-1 0,0 0 0,0 0 0,18 2 0,21 4-2982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8832,'-1'-3'519,"0"-1"-1,1 0 1,0 1 0,0-1 0,0 1-1,1-1 1,-1 0 0,1 1 0,0-1-1,1-4 1,-1 6 1209,-1 4-1299,0 0-1,0 0 1,-1 0 0,1 0-1,0 0 1,-1 0 0,0 0-1,0 2 1,-4 13-79,-22 202 433,20 2-697,8-199-425,2 0 0,8 41 0,-6-46-1155,0-1 1,9 18-1,-1-9-3215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9728,'0'5'3584,"13"-2"-2784,23 1 0,-13-4-160,17 5-448,8-2-32,11 1-96,-2 1 32,2-5-64,-1 0-160,-1 0-64,2 0-1600,-5 0-736,3-5-1312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362 189 9984,'-6'-21'1760,"1"-1"-1,-3-21 1,-4-21 774,12 62-2445,-1 0-1,1 0 1,-1-1 0,0 1 0,0 0 0,0 0-1,0 0 1,0 0 0,0 0 0,-1 0-1,1 0 1,-1 1 0,1-1 0,-1 0 0,1 1-1,-1-1 1,-3-1 0,4 3-54,-1-1-1,0 0 1,0 1 0,0 0 0,1-1-1,-1 1 1,0 0 0,0 0 0,0 0-1,0 0 1,1 0 0,-1 1 0,0-1-1,0 1 1,0-1 0,1 1 0,-1-1-1,0 1 1,1 0 0,-1 0-1,1 0 1,-1 0 0,-1 1 0,-16 12 139,1 0 1,1 1-1,-16 18 1,-44 55 353,61-68-283,1 1 0,-22 37 0,32-49-195,0 1-1,1 0 0,0 0 0,1 0 0,0 1 0,1-1 0,0 0 1,0 1-1,1 11 0,0-19-35,1 1 0,1-1 0,-1 1 1,0-1-1,1 0 0,0 0 0,-1 1 0,1-1 1,0 0-1,1 0 0,-1 0 0,1 0 0,-1 0 0,1 0 1,0 0-1,0-1 0,0 1 0,0 0 0,1-1 0,-1 0 1,1 0-1,-1 0 0,1 0 0,0 0 0,0 0 0,0 0 1,0-1-1,0 0 0,0 0 0,0 0 0,1 0 0,-1 0 1,0 0-1,5 0 0,1-1 33,-1 0 0,0-1 0,0 1 0,1-1 0,-1-1 0,0 0 0,0 0 0,0-1 0,-1 1 0,15-9 0,3-3 348,41-31-1,-38 24-25,-5 3-43,-17 13-181,-1 1 1,0-1-1,1 1 0,0 0 0,0 1 0,0 0 0,10-4 1,-15 7-122,-1-1 0,1 1 1,0 0-1,-1 0 1,1 0-1,0 0 1,-1 0-1,1 0 1,0 0-1,-1 0 1,1 0-1,0 0 1,-1 1-1,1-1 1,-1 0-1,1 0 1,0 1-1,-1-1 1,1 0-1,-1 0 1,1 1-1,-1-1 1,1 1-1,0 0 1,0 0 4,0 0 0,-1 0 0,1 0 0,0 0 1,-1 1-1,1-1 0,-1 0 0,1 1 0,-1-1 1,1 3-1,0 11 69,0 0 1,-1 23-1,-1-8-52,1 76-16,9 256-396,-8-354-51,0 0-1,0 0 0,0 0 1,1 0-1,1 0 0,3 8 1,-5-14 24,0 1 0,0-1 0,1 0 0,-1 0 0,1-1 0,-1 1 0,1 0 0,0 0 0,0-1 0,0 1 0,0-1 0,0 1 0,0-1 0,0 0 0,0 0 0,1 0 0,-1 0 0,0-1 0,1 1 0,-1 0 0,0-1 0,1 0 0,-1 1 0,1-1 0,3-1 0,26-3-5681,0-7 1178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9472,'9'-9'3584,"9"6"-2784,18 3 416,-18 0-32,14 0-577,3 3-159,5 1-288,-4 1-128,-4-2 0,-5 6-896,-6 3-287,-8 7-3457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14 198 9856,'-13'0'3680,"40"-9"-2848,18-13 320,-19 10-1,14-9-639,5-2-128,0-1-224,-1 5-128,-4-2 0,-4 6-384,0-2-160,-1 5-2495,5 9-1057,1 3 256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9216,'0'-2'408,"0"0"-1,0 0 1,0 0 0,0 0 0,1-1 0,-1 1 0,1 0 0,0 0 0,-1 0-1,1 0 1,0 0 0,0 0 0,0 1 0,1-1 0,-1 0 0,0 0-1,3-2 1,-1 2-33,0 0-1,0 0 0,0 0 1,0 0-1,0 1 0,0-1 0,0 1 1,1 0-1,-1 0 0,4 0 1,8-1 123,-1 0-1,1 2 1,0 0 0,16 2 0,-30-2-489,25 3 529,1 0 1,-1 2 0,36 12 0,-44-11-214,-2 0 0,1 2 0,-1 0 1,0 0-1,0 2 0,14 11 0,-23-15-214,0 0 0,0 1-1,0 0 1,-1 1 0,0 0-1,0 0 1,-1 0 0,0 0-1,0 1 1,3 9-1,-4-6-13,0 1 0,-1-1 0,0 1 0,-1-1-1,0 1 1,-1 26 0,-2-19-43,0 0 0,-2-1 1,-1 1-1,0-1 0,-1 0 1,-1 0-1,-1 0 0,-1-1 0,-18 32 1,4-18-32,-1-1 0,-47 48 0,70-78-22,-7 6-17,1-1-1,1 1 1,0 0 0,-6 10-1,10-16 13,0 0 0,1 0 1,-1 0-1,1 0 0,-1 0 0,1 1 0,-1-1 1,1 0-1,0 0 0,-1 0 0,1 0 0,0 0 0,0 0 1,0 1-1,0-1 0,0 0 0,0 0 0,0 0 0,1 0 1,-1 0-1,0 1 0,1-1 0,-1 0 0,0 0 1,1 0-1,-1 0 0,1 0 0,0 0 0,-1 0 0,1 0 1,0 0-1,0-1 0,-1 1 0,1 0 0,0 0 1,0-1-1,0 1 0,0 0 0,0-1 0,0 1 0,0-1 1,2 1-1,7 3-11,0-1 1,0-1-1,0 0 1,1 0-1,-1-1 1,1-1-1,19 0 1,78-14-891,-70 7-277,18 0-1763,33-6-5384,-46 2 2692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18 12672,'-1'-18'4615,"-4"25"30,-8 17-3484,5-14-869,0-1 1,0 0 0,-1 0 0,0-1-1,-18 12 1,-53 28 203,51-33-393,-30 22 0,57-35-114,0-1 0,0 1 0,0-1 0,0 1-1,0 0 1,0-1 0,1 1 0,-1 0 0,1 0-1,-1 0 1,1 1 0,0-1 0,-2 3 0,3-4 1,0 0 0,0 0 0,0-1 0,0 1 0,0 0 0,0 0 1,0-1-1,0 1 0,0 0 0,0 0 0,1-1 0,-1 1 0,0 0 0,0-1 0,1 1 1,-1 0-1,1 0 0,0 1-5,1-1 1,-1 1-1,0-1 1,1 0-1,-1 0 0,1 0 1,-1 0-1,1 0 1,2 1-1,30 12 35,-1-2 0,64 14 0,-35-10-58,-36-10 37,-1 2 0,0 1 1,0 0-1,-1 2 0,0 1 1,-1 1-1,27 20 0,-9 0 213,-2 2 0,-2 2 0,46 56 0,-73-81 146,-1 1 0,0 0 1,12 26-1,-19-35-243,0 0 1,-1 0 0,0 1-1,0-1 1,0 0-1,0 1 1,0 8 0,-1-10-64,-1-1 0,1 1 0,0-1 0,-1 1 0,0-1 0,1 1 0,-1-1 0,0 0 0,0 1 0,-1-1 0,1 0 0,0 0-1,-1 0 1,1 0 0,-3 2 0,0 0 14,0 0-1,-1-1 0,1 0 1,-1 0-1,0 0 0,0 0 1,0-1-1,-9 4 0,-5-1 15,-21 5 0,23-7-60,-33 7-66,-94 6 0,109-15-519,1-1 0,-1-2 0,-56-11 0,86 12 194,0 0-1,0 0 0,0-1 0,1 1 0,-1-1 1,0 0-1,-5-4 0,8 4 29,1 1 0,-1 0 0,1-1 1,-1 1-1,1-1 0,0 1 0,0-1 0,-1 0 0,1 1 1,0-1-1,1 0 0,-1 0 0,0 0 0,0 0 0,1 0 1,-1 0-1,1 0 0,0 0 0,0 0 0,0 0 0,0-2 0,2-24-4232,-1-6-97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11520,'-5'0'1292,"4"-1"-786,-1 1 0,0 0 0,1 0 0,-1 0 0,1 0 0,-1 1 0,0-1 0,1 0 0,-1 1 0,-2 0 0,10 4 2529,2-2-2605,0 0 0,1-1 1,0 0-1,-1-1 0,1 0 1,0 0-1,0-1 1,13-1-1,-5 1-271,25 0 38,439 3 246,-297-8-3881,-63-5-3913,-79 6 2135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 8192,'-7'0'773,"0"-2"0,0 1 1,0-1-1,-9-3 0,4 3 2026,10 3-681,9 2-1622,13 2 77,0-1 0,0 0 1,27 1-1,-22-3-82,75 4 666,-70-6-1522,1 2 0,-1 1 1,1 1-1,45 13 1,-44-10-12132,-18-7 8187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428 181 6656,'2'-9'563,"0"1"1,0 0-1,1 0 1,0 0-1,0 0 1,1 0 0,0 1-1,9-14 1,-7 12 494,-1-1 0,-1 0 0,0-1 0,0 1 0,-1 0 0,2-14 0,-5 22-923,2-7 1211,-2 9-1333,0 0 1,0 0 0,0 0-1,0 0 1,0 0 0,0 0-1,0 0 1,0 0 0,0 0-1,-1 0 1,1 0 0,0 0-1,0 0 1,0 0 0,0 0-1,0 0 1,0 0 0,0 0-1,0 0 1,0 0 0,0 0-1,0 0 1,0 0 0,0 0-1,0 0 1,0 0 0,0 0-1,0 0 1,0 0 0,0 0-1,0 0 1,0 0 0,0 0-1,0 0 1,0 0-1,0 0 1,-1 0 0,1 0-1,0 0 1,0 0 0,0 0-1,0 0 1,0 0 0,0 0-1,0 0 1,0 0 0,0 0-1,0 0 1,0 0 0,0 0-1,0 0 1,0 0 0,0 0-1,0 0 1,0 0 0,0 0-1,0 0 1,0 0 0,0 0-1,0 0 1,0 0 0,0 0-1,0 0 1,0 0 0,0 0-1,0 0 1,-9 16 978,0 3-405,0-1 0,-17 24 0,-6 11-124,-54 141 153,52-111-491,-16 43-50,4 2 0,-31 148-1,68-234-137,-28 106-2119,36-144 1789,0 0-1,-1 0 1,0 0 0,0-1-1,0 1 1,0 0 0,-4 3 0,6-6 161,-1 0 0,0 0 1,0 0-1,0 0 0,0 0 1,0-1-1,0 1 0,0 0 1,0-1-1,0 1 1,0-1-1,-1 0 0,1 1 1,0-1-1,0 0 0,0 1 1,-1-1-1,1 0 0,0 0 1,0 0-1,-1 0 0,1 0 1,0 0-1,0-1 0,0 1 1,-1 0-1,1-1 1,0 1-1,-1-1 0,-16-12-4114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10112,'-17'-24'3285,"17"24"-3234,0-1 1,-1 1 0,1 0-1,0 0 1,0 0-1,0-1 1,0 1-1,0 0 1,0 0 0,-1-1-1,1 1 1,0 0-1,0 0 1,0-1-1,0 1 1,0 0 0,0 0-1,0-1 1,0 1-1,0 0 1,0 0-1,0-1 1,0 1 0,0 0-1,0 0 1,0-1-1,0 1 1,1 0-1,-1 0 1,0-1 0,0 1-1,0 0 1,0 0-1,0-1 1,1 1-1,-1 0 1,0 0-1,0 0 1,0-1 0,1 1-1,-1 0 1,0 0-1,0 0 1,1 0-1,-1 0 1,0 0 0,0-1-1,1 1 1,-1 0-1,0 0 1,0 0-1,1 0 1,-1 0 0,0 0-1,0 0 1,1 0-1,-1 0 1,0 0-1,1 0 1,13 3 1832,-13-3-1769,4 1 241,0 1-1,0 0 0,0 0 1,0 0-1,0 1 1,-1-1-1,1 1 0,5 5 1,32 31 553,-28-25-617,-1 0-93,0 1 0,0 1 0,-2 1 0,0-1 0,10 22 0,39 96 476,-47-101-549,60 128 154,169 274 0,-211-387-422,63 74 1,-90-117-45,1 0 1,-1 0-1,1-1 1,0 1-1,0-1 1,7 4-1,-11-8 58,0 1-1,0-1 1,0 0-1,0 1 1,0-1-1,0 0 0,0 1 1,0-1-1,0 0 1,0 0-1,0 0 0,0 0 1,0 0-1,1 0 1,-1 0-1,0 0 0,1-1 1,0 0-103,-1 0 1,0 1 0,0-1-1,0 0 1,0 0 0,0 0-1,0 0 1,0 0 0,0 0-1,0 0 1,-1 0-1,1-1 1,0 1 0,-1 0-1,1 0 1,-1-1 0,1-1-1,1 0-452,-1 0-1,0-1 1,-1 1-1,1 0 0,0-8 1,-1 6-474,-1-1-1,0 1 1,-3-11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9984,'2'-19'1119,"-2"14"-832,0-1 0,1 1 0,0-1 0,0 1 1,0 0-1,1-1 0,0 1 0,0 0 0,0 0 1,0 0-1,6-7 0,-3 5 91,2-1 0,-1 1-1,1 0 1,0 1 0,1 0 0,0 0 0,0 0 0,0 1 0,0 1-1,1-1 1,0 1 0,0 0 0,0 1 0,0 0 0,0 1 0,1 0 0,-1 0-1,17 0 1,-15 2-198,-1-1 0,0 2 1,0 0-1,0 0 0,0 1 0,0 0 0,-1 0 0,1 1 0,-1 1 0,1 0 0,-1 0 0,0 1 0,0 0 1,-1 0-1,0 1 0,0 0 0,14 14 0,-13-10 0,0 1-1,-1 0 1,-1 1 0,0 0 0,0 0-1,-1 0 1,-1 1 0,0 0 0,0 0-1,-2 0 1,3 15 0,-3-8 8,-1 1 1,-1-1 0,0 1-1,-2-1 1,-1 1 0,-7 37-1,1-27-84,4-13-82,0 0 0,0 0 0,2 0 0,-1 25 0,3-38-19,0-1 0,1 0 1,-1 1-1,1-1 0,0 0 1,0 0-1,0 0 0,1 0 1,-1 0-1,1 0 0,0 0 1,0 0-1,1-1 0,-1 1 1,1-1-1,0 1 0,-1-1 0,1 0 1,1 0-1,-1 0 0,0-1 1,1 1-1,7 3 0,4 1 55,0-1-1,0-1 1,0 0-1,21 3 1,68 7 242,-48-8-232,91 13-15,30 4-4212,-161-21 1638,-1 0-1,1 1 1,22 9 0,-23-5-2444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9728,'0'-1'249,"-1"1"1,0 0 0,1-1-1,-1 1 1,1-1-1,-1 1 1,1-1 0,-1 1-1,1-1 1,-1 1-1,1-1 1,-1 1 0,1-1-1,0 0 1,-1-1-1,-3-4 1603,3 5-354,1 1-164,0 0-81,0 0-229,0 0-219,10 13 1067,-7-8-1631,1-1 0,0 1 0,1-1-1,-1 0 1,1-1 0,0 1 0,0-1-1,0 1 1,0-2 0,1 1 0,-1 0-1,1-1 1,-1 0 0,1-1 0,0 1 0,0-1-1,0 0 1,10 0 0,7 0-42,1-2 0,0 0 0,29-5 0,92-17 221,59-7-359,3 16 220,-203 14-330,-1 0-1,0-1 0,1 1 0,-1-1 1,0 1-1,0-1 0,1 0 0,3-2 0,-6 2-888,3-2-2279,-3 2-4494,-1 1 2373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522 267 10880,'0'-14'1309,"0"7"-678,0 1-1,0 0 1,1-1 0,0 1-1,2-8 1,14-44 3838,-17 57-4413,0 1 0,0-1 0,1 1 0,-1-1-1,0 1 1,0-1 0,0 1 0,0-1 0,0 1 0,0-1 0,-1 1-1,1-1 1,0 1 0,0-1 0,0 1 0,0-1 0,-1 1 0,1-1 0,0 1-1,0-1 1,-1 1 0,1-1 0,0 1 0,-1 0 0,1-1 0,0 1 0,-1 0-1,1-1 1,-1 1 0,1 0 0,0-1 0,-1 1 0,1 0 0,-1 0-1,1 0 1,-1-1 0,1 1 0,-1 0 0,1 0 0,-2 0 0,-23 0 541,18 0-408,-10 1-123,2 1 0,-1 0 0,0 1 0,0 0 0,-18 8 0,-71 31-47,98-39-23,-100 50-72,95-45 52,-1 0 1,1 1-1,1 0 0,-1 0 0,-17 21 0,27-28 14,0 1-1,0-1 0,0 1 1,0 0-1,1-1 0,-1 1 1,1 0-1,0 0 0,0 0 1,0 0-1,0 0 0,0 0 1,1 0-1,0 0 1,-1 0-1,1 1 0,0-1 1,1 3-1,0-2 6,0 0 0,0 0 0,0 0 0,1-1 0,0 1 0,0-1 0,0 1 0,0-1 0,0 1 0,1-1 0,0 0 0,-1 0 0,6 4 0,10 6 20,1 0 0,-1-1 0,2 0 0,37 14 0,-25-11 4,31 19-1,-22-7-8,-1 3 0,-2 1-1,42 43 1,-34-25 37,71 98 1,-106-131 59,-1-1 0,0 2 1,-1-1-1,-1 2 1,7 20-1,-13-32-9,0 1 0,-1-1 0,1 0 0,-1 1 0,-1-1 0,1 1 0,-1-1 0,0 1 0,-1-1 0,0 1 0,0-1 0,0 1 0,0-1 0,-1 0 0,0 1 0,-1-1 0,1 0 0,-7 9 0,4-8-14,0 0 0,-1 0 0,0-1 1,0 1-1,0-2 0,-1 1 0,0-1 0,-13 9 0,8-8-32,0-1 0,0 0 0,0 0-1,0-1 1,-16 3 0,-12-1-9,1-2 1,-74-2-1,80-2 12,-17 0-28,3 1 5,0-2 0,-84-12 0,125 12-41,-1-1 1,1 0-1,-1 0 0,1 0 0,-12-7 1,16 8 1,1 0 0,-1 0 0,1 0 0,-1 0 0,1-1 0,-1 1 1,1 0-1,0-1 0,0 0 0,-1 1 0,1-1 0,0 1 0,0-1 1,1 0-1,-1 0 0,0 1 0,1-1 0,-1 0 0,1 0 0,-1 0 1,1 0-1,0 0 0,0 0 0,0-2 0,0 0 2,1-1-1,0 1 1,0 0-1,0 0 1,1 0 0,-1 0-1,1 1 1,0-1-1,3-4 1,27-33-5,-27 34 10,45-48-20,95-84-1,73-31-28,-176 137 36,-2-2 0,42-45 0,-69 67 14,-5 5 0,68-69 116,77-100 0,-136 155-133,-1 0 0,-1-2 0,-1 1 0,-1-2 0,-1 0 0,10-30 0,-21 50 18,1 1 1,-1 0-1,0-1 0,0 1 1,0-1-1,0 1 0,-1-1 1,0 0-1,0 1 0,0-1 1,-1 0-1,1 1 0,-1-1 1,0 1-1,-3-8 0,2 9-18,0 0-1,0 0 1,0 0-1,0 1 1,0-1-1,-1 0 1,0 1-1,1 0 0,-1-1 1,0 1-1,0 0 1,0 1-1,0-1 1,0 0-1,-1 1 1,1 0-1,-1 0 1,1 0-1,-7-1 1,-6-1-311,0 1 0,1 1 1,-18 0-1,19 1-694,0 0 0,-1 1 1,1 0-1,-25 6 0,28 0-1960,6 1-2128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3 12032,'0'-1'174,"0"1"0,-1 0 0,1 0 0,0 0 0,0 0 1,0 0-1,0-1 0,0 1 0,0 0 0,-1 0 0,1 0 1,0 0-1,0 0 0,0 0 0,0 0 0,0 0 0,-1 0 1,1-1-1,0 1 0,0 0 0,0 0 0,-1 0 0,1 0 1,0 0-1,0 0 0,0 0 0,0 0 0,-1 0 0,1 0 1,0 0-1,0 0 0,0 1 0,0-1 0,-1 0 0,1 0 0,0 0 1,0 0-1,0 0 0,0 0 0,-1 0 0,1 0 0,0 0 1,0 1-1,0-1 0,0 0 0,0 0 0,0 0 0,-1 0 1,-13 10 2186,6-6-1593,-6 6-406,1 0-1,0 1 1,0 0-1,1 1 1,-15 17-1,-49 76-82,15-21-97,-178 179-380,138-160-2057,41-31-7431,54-62 5068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12032,'-6'-10'3574,"12"13"-516,15 15 349,-20-17-3345,11 10 272,0 1 0,-1 1 0,0-1 0,-1 2 0,-1 0 0,0 0 0,9 20 0,-3 2-260,15 50 1,-25-70-64,49 183 128,-46-169-150,-2-7-9,-1 1-220,2 0-1,0 0 1,15 31 0,-18-49-87,-1 1 0,1 0 0,1-1 0,-1 0 0,1 0 0,0 0 0,0-1 0,1 1 0,0-1 0,0 0 0,0-1 0,0 0 0,1 0 0,-1 0-1,13 4 1,29 6-4984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8832,'-63'-28'7749,"87"31"-4107,-14-2-3290,125 5 1316,-84-5-1373,414-1 116,-359-5-1786,27 0-4861,-112 8 1618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3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30 165 10368,'-26'-68'3429,"25"64"-3229,0 0 0,0-1-1,1 1 1,0-1 0,0 1 0,0-1-1,0 1 1,1-1 0,-1 1 0,1-1 0,0 1-1,2-5 1,-2 7-45,-1 0-51,1 0 1,0 0 0,0 0-1,0 0 1,0 1 0,0-1-1,0 0 1,1 1 0,-1-1-1,1 1 1,-1-1-1,1 1 1,-1 0 0,1-1-1,0 1 1,-1 0 0,1 0-1,0 0 1,0 1 0,0-1-1,0 0 1,0 1-1,0-1 1,0 1 0,0-1-1,0 1 1,0 0 0,0 0-1,0 0 1,0 0 0,0 1-1,0-1 1,0 0 0,0 1-1,0-1 1,0 1-1,0 0 1,0 0 0,0 0-1,0 0 1,-1 0 0,1 0-1,0 0 1,-1 0 0,1 1-1,-1-1 1,1 1-1,-1-1 1,2 3 0,2 3-27,0 1 1,-1 0 0,0 1 0,0-1-1,-1 1 1,0-1 0,-1 1 0,0 0-1,2 12 1,-1 5 12,-2 0 1,-1 28-1,-21 145 192,3-51-246,18-137-83,-4 33-446,4 65 1,0-96-138,2-1 0,0 1 0,0-1 1,1 0-1,1 1 0,0-2 0,0 1 0,1 0 1,13 20-1,3-2-4048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4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9216,'3'-6'491,"-2"4"-333,0-1 0,0 1 0,0 0 0,0-1 0,0 1 0,1 0 0,-1 0 0,1 0 0,0 0 0,-1 0 0,1 0-1,0 0 1,0 1 0,0-1 0,0 1 0,1-1 0,-1 1 0,0 0 0,1 0 0,-1 0 0,1 0 0,-1 0 0,4 0 0,14-1 736,1 1 1,0 1-1,-1 0 0,1 2 0,38 7 0,-34-2-275,0 0 0,-1 1-1,0 2 1,0 0 0,41 26-1,-54-28-369,-1 0 0,0 0 0,0 1 0,-1 0-1,0 0 1,-1 1 0,14 20 0,-21-27-208,6 5 143,-2 1-1,1 0 1,-1 1-1,-1 0 1,1-1-1,-2 1 0,1 1 1,-2-1-1,4 19 1,-5-19-69,0 0 1,0 1-1,-2-1 0,1 0 1,-1 1-1,0-1 0,-1 0 1,-5 15-1,-2 0 100,-22 44-1,17-40-97,-60 112 286,22-45-273,20-27-125,29-61-8,0 1 0,1-1 0,0 1 0,0-1 0,1 1 0,-1 11 0,2-16 3,1-1 1,-1 1-1,1-1 0,-1 1 0,1-1 1,0 0-1,0 1 0,1-1 0,-1 0 1,1 0-1,-1 0 0,1 0 0,0 0 1,0 0-1,1 0 0,-1-1 0,0 1 1,1-1-1,-1 0 0,1 0 0,0 0 1,0 0-1,0 0 0,0 0 0,4 1 1,7 3-14,1-1 0,0 0 1,0-1-1,19 3 0,-23-5-15,9 1-707,1 0 0,-1-2 0,1 0 0,-1-1 0,1-1 0,36-7 1,2-8-5257,-41 10 1199,19-10-1,8-8-161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8064,'-5'4'4324,"11"-5"1985,3-1-2982,1 1-3341,108-5 2858,-76 2-3042,1 1 0,46 5 1,-85-2-197,1 1 1,-1 0 0,0 0-1,0 0 1,7 2 0,-9-2-206,0 1 1,0-1 0,0 0-1,0 1 1,0-1 0,0 1-1,2 2 1,5 6-4580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14 254 7552,'-1'-3'239,"-1"0"-20,0 0 0,1-1 0,-1 1 0,1 0 0,0-1 0,0 1 1,0-1-1,1 1 0,-1-1 0,1 1 0,0-1 0,0 1 0,0-1 0,1-4 0,0 5-117,0-4 572,0 0 1,1-1-1,3-7 0,-4 14-549,-1 1 0,0-1 0,1 0 0,-1 0 0,1 0 0,-1 0 0,1 0-1,0 1 1,-1-1 0,1 0 0,0 1 0,0-1 0,-1 0 0,2 0 0,-1 1-71,-1 0 0,1 0 1,0 0-1,-1 0 1,1 0-1,-1 0 0,1 0 1,-1 0-1,1 0 1,-1 0-1,1 0 0,-1 0 1,1 1-1,-1-1 1,1 0-1,-1 0 1,1 1-1,-1-1 0,1 0 1,-1 1-1,1-1 1,-1 0-1,1 1 0,-1-1 1,0 1-1,1-1 1,-1 0-1,1 1 0,5 10 233,1 0 0,-1 0 0,-1 0 0,0 1 0,-1-1 0,6 23 0,-4-14-34,41 116 904,-36-112-1094,0 1-1,2-2 1,21 30 0,-33-52-59,46 59 19,-42-54-19,0-1 1,0 0-1,1 0 1,0 0 0,0-1-1,0 0 1,14 6 0,-18-9 3,1 0 1,-1 0-1,1 0 1,-1-1 0,1 1-1,0-1 1,-1 0-1,1 1 1,0-1 0,0-1-1,-1 1 1,1 0-1,0-1 1,-1 1-1,1-1 1,-1 0 0,1 0-1,0 0 1,-1 0-1,0 0 1,1 0 0,-1-1-1,0 1 1,0-1-1,0 0 1,0 0 0,0 0-1,3-3 1,-1 0-3,-1 0 0,1 0-1,-1 0 1,0-1 0,0 1 0,-1-1 0,0 0 0,0 0 0,0 0 0,-1 0 0,2-8 0,-2-10 12,-1-1 1,-1 1 0,-1-1 0,-6-28-1,5 35-15,-3-20-16,-2 1 0,-2 0 1,-1 0-1,-1 1 0,-2 1 1,-2 0-1,-35-57 0,33 73 9,12 13-41,17 13-55,9 8 491,1-2-1,1 0 1,30 13 0,-33-19-178,1-1-1,-1-1 1,36 5 0,60-1 68,-9-2-240,-34 0-50,1-4 1,142-11-1,-62-13-2626,-147 20 1279,0-1 0,1 1 1,-1-1-1,8-4 0,-12 6-1513,-2 4-880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4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14 11776,'2'-10'3181,"-5"7"964,-11 8 742,7-2-5858,-121 64 1547,110-57-597,-33 23 1,44-28-4,1 1 0,0-1-1,0 1 1,1 0 0,0 0 0,0 1-1,-7 11 1,11-15 11,-1 0-1,1 0 0,0 0 0,0 0 0,0 0 1,1 0-1,-1 0 0,0 0 0,1 0 1,0 1-1,0-1 0,0 0 0,0 0 0,1 0 1,-1 0-1,1 0 0,0 1 0,0-1 1,0 0-1,2 3 0,0 0 1,0-1 1,0 0-1,1 0 0,0 0 1,0 0-1,0-1 0,1 1 1,0-1-1,5 3 0,225 147 13,-184-121 62,75 65-1,-110-85 131,-1 1 1,0 1 0,-2 0-1,0 1 1,0 1-1,-2 0 1,0 0-1,-1 1 1,13 31-1,-21-44-41,-1-1 0,1 1-1,-1 0 1,0 1 0,0-1 0,-1 0-1,1 0 1,-2 8 0,1-9-62,-1-1-1,0 1 1,0-1-1,0 1 1,0-1 0,-1 0-1,1 1 1,-1-1-1,0 0 1,0 0 0,0 0-1,0 0 1,-5 4 0,-1 0-11,-1-1 1,0 1 0,0-2 0,-1 1 0,0-1 0,0-1 0,0 1 0,0-2 0,-19 5 0,6-3-86,-2 0 0,-42 1-1,39-5-225,1 0 0,-1-3 0,-32-4-1,-74-26-3686,127 30 3176,0 0-1,0-1 1,0 1-1,0-1 1,1-1-1,-1 1 1,1-1-1,0 0 1,-7-7-1,-14-16-4497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12288,'13'-17'4639,"-13"17"-3583,63-3-32,-49-1-288,25 1-512,-8-2-64,64 5-160,-20 0-32,15 0 32,-15 0-1632,1 0-639,-14 0-2817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12800,'-4'-8'4735,"4"8"-3679,54 8-224,-45-8-384,21 9-384,-3-2-64,13 10 32,-3-7-32,11 11 0,-8-6-640,5 5-288,-9-4-1087,-18 1-449,-1-2-2048</inkml:trace>
  <inkml:trace contextRef="#ctx0" brushRef="#br0" timeOffset="1">202 369 8064,'-84'24'3072,"84"-24"-2400,-77 20 448,68-20 96,-9 3-224,5 1 64,13 1-321,0-2-63,31 1-384,-4 1-256,23-2-32,-11 1-64,15-4-64,-9 0-1311,17 0-577,-13 0-2432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4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718 124 12032,'23'-44'3898,"-22"41"-3630,1 1 0,-1-1 0,1 0 0,-1 1 1,0-1-1,0 0 0,0 0 0,0-4 0,1 0 162,-2 6-359,0 0 0,1 0 1,-1 1-1,0-1 0,1 0 0,-1 0 1,0 0-1,0 1 0,0-1 1,0 0-1,1 0 0,-1 0 0,0 0 1,-1 0-1,1 1 0,0-1 1,0 0-1,0 0 0,0 0 0,-1 1 1,1-1-1,0 0 0,-1 0 1,1 1-1,-1-1 0,1 0 0,-1 1 1,1-1-1,-1 0 0,1 1 1,-1-1-1,1 1 0,-1-1 0,0 0 1,0 1-1,1 0 0,-1-1 1,-1 0-1,-2 0 33,1 1 1,-1-1-1,1 1 0,-1-1 1,0 1-1,1 0 1,-1 1-1,1-1 0,-5 2 1,-35 6 551,-76 28 0,77-19-230,1 1 1,-59 39-1,63-35-249,8-6-73,-13 9 121,-51 38 0,23-1 21,61-54-214,1 0 1,0 0 0,1 1 0,-1 0 0,-5 11 0,7-9 4,2 1 1,0 0-1,-6 23 0,9-29-26,0-2-2,-1 4 8,0 0 1,0 0 0,1-1 0,0 1 0,1 0-1,0 12 1,2-10 4,1 1 0,0-1 1,1 0-1,7 16 0,-9-22-15,5 9 3,-1 0 0,2-1 0,-1 0 0,2 0 0,0-1 0,0 0 0,1 0 0,13 11 0,-10-11 12,0-1-1,0 0 0,0-1 1,1-1-1,1 0 0,0-1 1,0 0-1,21 6 0,-8-4 65,1-1-1,1-1 0,-1-2 0,38 3 1,-35-7 75,0 0 0,1-2 0,-1-2 0,34-6 0,-46 5-89,0-1 0,-1 0 0,0-1 0,0-1 0,0-1 0,-1-1 0,27-17 0,-31 18-16,-1-2 0,1 0-1,-1 0 1,-1-1 0,0 0-1,-1-1 1,0-1 0,11-17-1,-17 23-25,0-1 0,0 0 0,-1 0 0,0 0 0,-1-1 0,0 0 0,4-15 0,-5 8 14,0-1 0,-1-28 1,-1 38-39,0-13-19,-1 0-1,-1-1 1,-1 1 0,0 0-1,-2 0 1,0 0 0,-10-22-1,11 31-18,-1-1-1,0 0 0,-1 1 0,0 0 0,-9-11 0,1 7-81,0 0 1,-2 0-1,1 2 0,-33-22 1,15 14-635,-61-28 0,-23 1-3202,101 43 2017,-1 1 0,1 0 1,-1 1-1,1 1 1,-22 0-1,0 2-3080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12660 788 10752,'-25'-13'1059,"9"4"-423,-1 1 0,0 1 0,-1 0 0,0 1-1,-21-4 1,-210-38 74,-315-44-600,438 73-87,-117-19-7,163 26-10,-751-119 249,438 61-1,-196-33 247,-1 16 51,-812-40 70,-6 126-508,669 74-55,7 51 84,-217 107 202,23 110 30,78 101-161,456-188-198,-113 115 6,368-254-62,-177 192-1,100-46 25,163-188 72,-52 96 0,79-123 12,2 1-1,-25 83 0,38-100-13,2 1-1,1 0 1,1 1-1,2-1 0,1 39 1,4-39 3,2 0 1,1-1 0,1 0 0,1 0-1,2 0 1,1-1 0,1 0 0,2-1-1,1 0 1,18 27 0,3-4 22,1-1 0,3-2 0,2-2-1,52 46 1,-11-20-2,102 70-1,142 59 30,62-3 15,65-7-4,57-21-54,85-22-48,894 79 80,-700-159 10,524-12 160,12-45 7,535-59-134,-12-116-395,-1001 38-416,-42-23-230,-61-40 177,-74-21 213,-83-29 277,-74-15 150,-75-20 138,-328 195 67,125-115 0,-183 144 50,-3-2-1,-2-2 0,44-67 1,-71 92-53,-2 0 1,-1-2-1,-1 0 0,-2-1 1,-1-1-1,9-34 1,-17 45-49,-1-1 0,-1 0 0,-1 1 1,-1-1-1,0 0 0,-2 0 1,-1 0-1,-1 0 0,-11-42 0,6 37-11,-2-1 0,-2 1 0,0 0 0,-2 2 0,-1-1 0,-1 2 0,-27-35 0,4 16-25,-1 2 0,-3 1 1,-1 2-1,-52-34 0,-10-1-65,-187-96 0,-231-56-310,-75 33-255,-507-89-1965,-15 39-4970,969 211 5893,-297-65-2622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2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 6784,'-7'1'684,"-17"-1"1111,24 0-1727,-1 0 1,1 0 0,-1 0-1,1 0 1,-1 0 0,1 0-1,-1 0 1,1 0 0,-1 0 0,1-1-1,-1 1 1,1 0 0,-1 0-1,1 0 1,-1-1 0,1 1-1,0 0 1,-1-1 0,1 1 0,-1 0-1,1-1 1,0 1 0,-1 0-1,1-1 1,0 1 0,-1-1-1,1 1 1,0 0 0,0-1 0,-1 1-1,1-2 1,0 2-35,0-1 0,0 1 0,0-1-1,0 1 1,1-1 0,-1 0 0,0 1 0,0-1 0,0 1 0,1-1 0,-1 1-1,0-1 1,1 1 0,-1-1 0,0 1 0,1 0 0,-1-1 0,1 1-1,-1-1 1,1 1 0,-1 0 0,1-1 0,-1 1 0,1 0 0,-1 0 0,1-1-1,-1 1 1,1 0 0,-1 0 0,1 0 0,-1 0 0,1 0 0,0 0 0,-1 0-1,1 0 1,-1 0 0,1 0 0,-1 0 0,2 0 0,30 6 553,-22-3-412,70 13 1153,115 7-1,84-10-245,-177-10-990,971 32 362,-321-14-86,92 1-608,70-5 330,-661-12-138,403 9 155,233 15 53,746 9-64,-1599-38-94,638 12-164,-484-2 44,348 1-1609,-439-19 574,-84 6 422,0-1 1,0 0-1,-1-2 1,20-7 0,-10 0-2630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2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1198 7168,'3'7'828,"0"0"0,0 0 0,0 0 0,6 7 0,5 2 4573,-16-18-5100,1 0 0,-1-1 0,1 1 0,0-1 0,-1 1 0,1-1 0,-1-4 0,-4-8 277,-45-62 1594,33 52-1852,1 0-1,-22-46 1,11 5-224,4-1 0,2-1 0,-13-79 0,29 113-101,1 0 0,2 0 1,1-1-1,2 1 0,2 0 0,11-67 0,-8 78-1,0-1 0,2 1 0,1 0 0,1 1 0,1 0-1,1 0 1,0 1 0,2 1 0,1 0 0,27-31 0,-33 42 7,1 0 0,1 1 0,0 0 0,0 1 1,0 0-1,1 0 0,0 1 0,1 1 0,-1 0 0,1 0 1,0 1-1,0 1 0,0 0 0,0 0 0,1 1 1,-1 1-1,1 0 0,-1 1 0,1 0 0,0 1 1,-1 1-1,0 0 0,1 0 0,-1 1 0,0 1 0,12 4 1,-10-1 19,0 0 0,-1 1 0,0 0 1,-1 1-1,1 1 0,-2 0 0,1 0 0,-1 1 1,-1 1-1,12 16 0,-11-11-373,0 1 0,-1 1 1,-1 0-1,0 0 0,-2 0 0,0 1 0,4 22 0,7 50-4949,-9-48 699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9728,'0'0'30,"-1"-1"288,-1-1 1,1 1-1,0-1 1,0 0-1,0 1 1,0-1-1,0 0 1,0 0-1,-1-2 0,2 3-162,0 0 0,0 0 0,1 1 0,-1-1 0,0 0 0,0 0 0,0 0 0,1 0-1,-1 0 1,0 1 0,1-1 0,-1 0 0,0 0 0,1 0 0,0 1 0,-1-1 0,1 0-1,-1 1 1,1-1 0,0 0 0,-1 1 0,1-1 0,0 1 0,-1-1 0,1 1 0,1-1-1,-1 1-51,-1-1-1,1 1 1,-1-1-1,1 1 0,0 0 1,-1-1-1,1 1 0,-1 0 1,1 0-1,0 0 0,-1-1 1,1 1-1,0 0 0,0 0 1,-1 0-1,1 0 1,0 0-1,-1 0 0,1 0 1,0 0-1,-1 1 0,1-1 1,0 0-1,-1 0 0,1 0 1,1 1-1,-1 0 23,0 0 0,0 0 0,0 1 0,0-1 0,0 0 1,0 0-1,0 1 0,0-1 0,-1 0 0,1 1 0,0 2 0,2 3 98,-1 1 0,-1 0 0,2 15 0,-3 7-86,-1 0 0,-8 46 0,6-47-114,-16 81-34,0 3-2122,14-37-2659,5-74 4421,0 0 152,-1-1 1,1 0-1,0 0 1,0 1 0,0-1-1,0 0 1,0 0-1,1 1 1,-1-1-1,0 0 1,0 0-1,1 0 1,-1 0 0,1 1-1,-1-1 1,1 0-1,0 0 1,1 2-1,8-5-3232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26 143 8192,'-22'-1'2672,"22"1"-2606,0 0 0,-1 0 0,1 0 0,0 0 0,0-1 0,0 1 0,0 0 0,-1 0 0,1 0-1,0 0 1,0 0 0,0 0 0,0 0 0,0 0 0,-1-1 0,1 1 0,0 0 0,0 0 0,0 0 0,0 0 0,0-1 0,0 1 0,0 0 0,0 0 0,0 0 0,0 0 0,0-1 0,0 1 0,0 0 0,0 0 0,0 0 0,0 0 0,0-1 0,0 1 0,0 0 0,0 0 0,0 0 0,0 0 0,0-1 0,0 1 0,0 0 0,0 0 0,0 0 0,0 0 0,0-1 0,0 1 0,0 0 0,1 0 0,-1 0 0,0 0 0,0 0 0,0-1 0,0 1 0,0 0 0,1 0 0,-1 0 0,0 0 0,0 0 0,0 0 0,0 0 0,1 0 0,-1 0 0,0 0 0,10-8 297,82-43 1920,-91 50-2207,0 1 1,0-1 0,0 0-1,0 1 1,0-1-1,0 0 1,0 0 0,0 1-1,0-1 1,-1 0-1,1 0 1,0 0 0,-1 0-1,1 0 1,-1 0-1,1 0 1,-1 0 0,1 0-1,-1-1 1,0 1-1,1 0 1,-1 0-1,0 0 1,0 0 0,0-1-1,0 1 1,0 0-1,0 0 1,0 0 0,0 0-1,-1-1 1,1 1-1,0 0 1,-1 0 0,1 0-1,-1 0 1,1 0-1,-1 0 1,0 0 0,1 0-1,-1 0 1,0 0-1,0 0 1,1 0 0,-1 1-1,0-1 1,0 0-1,0 0 1,0 1 0,0-1-1,0 1 1,0-1-1,0 1 1,-1-1 0,1 1-1,0 0 1,-2-1-1,2 1-63,0 0 0,-1 0 0,1 0-1,0 0 1,0 0 0,-1 1-1,1-1 1,0 0 0,0 1 0,-1-1-1,1 1 1,0-1 0,0 1-1,0-1 1,0 1 0,0 0 0,0 0-1,0-1 1,0 1 0,0 0 0,-1 1-1,-1 1-6,0 1 0,0-1 0,0 1 0,-4 7 0,5-7-23,0 1 1,1-1 0,-1 0-1,1 1 1,-1-1-1,1 1 1,0 7 0,1-10 22,0 0 0,0-1 0,0 1 0,0 0 0,0 0 1,0 0-1,1 0 0,-1-1 0,1 1 0,-1 0 0,1-1 1,0 1-1,0 0 0,0-1 0,0 1 0,0-1 0,0 1 0,0-1 1,0 0-1,0 1 0,1-1 0,2 2 0,-3-2 38,1-1-1,0 1 1,-1 0 0,1-1-1,0 0 1,0 1-1,-1-1 1,1 0-1,0 0 1,0 0-1,-1 0 1,1 0 0,0 0-1,0-1 1,-1 1-1,1-1 1,0 1-1,-1-1 1,3 0-1,31-17 546,-33 17-550,4-3 75,-1 1 0,0-1 0,0 0 0,0 0 0,-1 0-1,0-1 1,1 1 0,4-8 0,-8 10-66,0 1-1,0-1 1,0 0-1,-1 1 1,1-1-1,0 0 1,-1 1-1,1-1 0,-1 0 1,1 0-1,-1 0 1,0 1-1,0-1 1,0 0-1,0 0 1,0 0-1,0 0 1,-1 1-1,1-1 1,0 0-1,-1 0 1,0 1-1,1-1 1,-1 0-1,0 1 1,0-1-1,0 0 0,0 1 1,0-1-1,0 1 1,0 0-1,-3-3 1,1 2-29,-1 0-1,1-1 1,0 2 0,-1-1 0,0 0 0,1 1 0,-1 0-1,0 0 1,1 0 0,-1 0 0,0 0 0,-7 0 0,9 1-35,0 0 1,0 0 0,0 0 0,0 0 0,1 0 0,-1 0 0,0 1 0,0-1 0,0 0 0,0 1 0,1-1 0,-1 1 0,0 0 0,1 0 0,-1 0 0,0 0 0,1 0-1,-1 0 1,1 0 0,0 0 0,-1 0 0,1 1 0,0-1 0,0 1 0,-1-1 0,1 1 0,1-1 0,-3 4 0,3-4-116,0-1 0,0 1 0,0 0 0,0 0 0,0-1-1,0 1 1,0 0 0,0 0 0,0 0 0,0-1 0,0 1 0,0 0 0,1-1 0,-1 1 0,0 0 0,1 0 0,-1-1 0,0 1-1,1-1 1,-1 1 0,1 0 0,-1-1 0,1 1 0,0 0 0,18 12-4710,-16-12 4010,16 11-4550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2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1167 10112,'-6'0'3598,"6"-6"-1370,0 4-1918,0 1-1,0-1 1,0 0 0,0 1-1,0-1 1,-1 0-1,1 1 1,-1-1-1,0-2 1,-21-38 3423,14 28-3322,0 0-1,-8-23 1,0-20-268,2 0 0,2-1 0,3 0 0,-2-113 0,10 131-164,2 1 0,1-1 0,3 1 0,1-1 0,17-59 0,-17 78 4,2 1 0,0 0 0,2 0 0,0 1 0,1 0 0,0 1 0,2 0 0,0 1-1,1 1 1,1 0 0,31-26 0,-31 31 26,0 0 0,1 1 0,0 1 0,0 1 0,1 1 0,0 0 0,1 1 0,-1 0 0,1 2 0,22-3 0,-17 4-9,0 2 0,1 0 1,-1 2-1,0 0 0,1 2 1,-1 0-1,36 11 1,-43-9-67,20 5-339,0 1 0,-1 2 0,55 27 0,-85-37-17,0 0 0,0 0 1,-1 1-1,1-1 0,-1 1 0,0 0 0,0 0 0,0 0 0,0 1 0,-1-1 0,0 1 0,0 0 0,0 0 1,0 0-1,-1 0 0,0 1 0,3 10 0,0 18-4255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7424,'27'-27'9157,"-28"44"-6768,-2-5-1988,-1 0 0,-8 19 1,8-21-342,0 1 0,0 0 0,1-1 0,-2 13 0,5-21-54,0-1 0,0 1 0,0-1 0,0 0 0,0 1 0,0-1 0,0 1 0,0-1 0,1 0 0,-1 1 0,1-1 0,-1 0 0,1 1 0,-1-1 0,1 0 0,0 0 0,0 0 0,1 2 0,0-1 11,0 0-1,0-1 1,0 1-1,0-1 1,0 1-1,0-1 1,1 0 0,-1 0-1,4 1 1,5 1 20,0 0 1,1-2 0,18 2 0,-21-2-80,54 0 120,-37-2-289,-12 0-1315,-8-2-471,-3-2-3589,-3 5 1741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15 157 9856,'-1'-2'243,"-1"1"-1,1-1 1,0 1 0,0-1 0,0 1 0,0-1 0,0 1 0,0-1 0,0 0-1,1 0 1,-1 0 0,0 1 0,1-1 0,0 0 0,-1 0 0,1 0 0,0 0 0,0 0-1,0 0 1,0 0 0,0 1 0,1-5 0,2-3 307,-1 0 1,1 0-1,8-14 1,1-6 1810,-12 28-2289,1-1 0,-1 0 0,1 1 0,-1-1-1,1 0 1,0 1 0,0-1 0,-1 1 0,1-1 0,0 1 0,0 0 0,1-1 0,-1 1 0,0 0 0,0 0 0,1 0 0,-1-1 0,0 1 0,1 1 0,-1-1 0,1 0 0,-1 0-1,1 0 1,0 1 0,-1-1 0,1 1 0,0 0 0,-1-1 0,1 1 0,0 0 0,-1 0 0,1 0 0,0 0 0,0 0 0,-1 0 0,1 1 0,0-1 0,-1 0 0,1 1 0,0-1-1,-1 1 1,1 0 0,1 1 0,3 1 42,1 1 0,-1-1 0,0 1 0,-1 1-1,1-1 1,-1 1 0,1 0 0,-2 0 0,7 9 0,-6-7-50,-1 0 0,0 0 1,0 0-1,0 1 0,-1 0 0,-1-1 1,1 1-1,-1 0 0,2 15 1,-3-12 44,-1 0 0,0 1-1,-1-1 1,0 0 0,-1 0 0,0 0 0,-4 11 0,-49 151 1241,53-166-1312,0 1 1,0 0 0,0 0-1,1 0 1,1 0-1,0 13 1,0-19-27,0 0-1,0 0 0,1 0 1,-1 0-1,0 0 0,1 0 1,0 0-1,0 0 1,-1 0-1,1 0 0,0-1 1,0 1-1,1 0 0,-1-1 1,0 1-1,1 0 1,-1-1-1,0 0 0,1 1 1,0-1-1,-1 0 0,1 0 1,0 0-1,0 0 1,0 0-1,-1 0 0,1 0 1,0-1-1,0 1 0,0-1 1,3 1-1,9 0 27,0 0 1,0-1-1,1-1 0,14-3 0,28 0-544,-35 3-216,-13 1-1178,-1-1-1,1 2 0,15 1 0,-6 6-4210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69 805 7168,'0'0'159,"0"1"0,0-1-1,0 1 1,1-1 0,-1 1 0,0-1 0,1 1 0,-1-1 0,0 1-1,1-1 1,-1 1 0,0-1 0,1 0 0,-1 1 0,1-1 0,-1 0-1,1 1 1,0-1 0,5 1 7537,-16-18-5483,2 4-1953,0 0-1,0 0 0,1 0 0,1-1 0,1 0 1,-1 0-1,2-1 0,0 0 0,-2-18 0,0-25-101,3 0 0,2 0 0,3 1 0,16-100 0,-14 135-149,0-1-1,2 1 1,1 0 0,0 1 0,14-26 0,-17 39-7,1 0 0,0 1 0,0-1 0,0 1 0,1 0 0,1 1 0,6-7 0,-8 10-2,-1-1 1,1 1-1,0 0 1,0 0-1,1 1 0,-1 0 1,0 0-1,1 0 1,-1 0-1,1 1 1,11-2-1,-11 3 7,-1 0-1,0 0 1,1 0-1,-1 1 0,1 0 1,-1 0-1,0 0 1,0 1-1,1-1 1,-1 1-1,0 0 1,-1 1-1,1-1 0,0 1 1,-1 0-1,1 0 1,-1 1-1,0-1 1,0 1-1,0 0 0,-1 0 1,1 0-1,-1 1 1,0-1-1,0 1 1,-1 0-1,1 0 1,2 8-1,3 13 17,0 1 1,5 43-1,3 13-1554,-14-77 1078,-1 0 0,2 0 1,-1 0-1,4 6 1,-5-10 237,-1-1 0,1 0 0,0 1 0,0-1 1,0 0-1,0 0 0,0 0 0,1 0 0,-1 1 0,0-2 0,1 1 1,-1 0-1,0 0 0,1 0 0,-1-1 0,1 1 0,-1 0 1,1-1-1,2 1 0,17-3-4366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8960,'-15'-6'3298,"12"5"1994,9 9-1797,-2-4-3346,-2-1-22,0-1 0,0 1 0,-1 0 0,1 0-1,-1 1 1,1-1 0,-1 0 0,0 0 0,0 1 0,-1-1 0,2 7 0,-1 41 149,-2-32-203,-1 41 19,0-35-1047,2 47-1,1-71 876,-2 1-310,2 0 0,-1 0 0,0 1 0,0-1 0,1 0 1,-1 0-1,1 0 0,-1 0 0,1 0 0,0 0 0,0 0 0,0 0 1,0 0-1,0 0 0,1-1 0,-1 1 0,0 0 0,3 1 1,9 2-3835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10880,'0'-10'3114,"0"5"1425,5 6-3174,-3 0-1302,-1 1 0,1 0 0,-1-1 0,1 1 0,-1 0 1,1 0-1,-1-1 0,0 1 0,0 0 0,0 0 0,0 0 0,-1 1 0,1-1 0,0 4 0,7 35 71,-8-37-89,4 40 153,-3 64 1,0 8-2324,3-85-708,-4-29 2248,1 0 0,-1 0 0,1 0-1,0 0 1,0 0 0,0 0 0,0 0 0,0 0-1,0-1 1,0 1 0,3 2 0,5 2-3223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10240,'-5'0'3872,"10"3"-3040,8 6-128,1-9-256,4 3-288,3-3 0,6 4-192,0-4-32,0 5 32,0-5 0,0 3 32,-6 6-1504,1 1-576,10 2-1984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126 562 7808,'0'0'77,"0"0"-1,0 0 1,0 0 0,0 0 0,0 0-1,0 0 1,0 0 0,0 1 0,0-1-1,0 0 1,0 0 0,0 0 0,-1 0 0,1 0-1,0 0 1,0 0 0,0 0 0,0 0-1,0 0 1,0 0 0,0 0 0,0 0 0,0 0-1,0 0 1,0 1 0,0-1 0,0 0-1,0 0 1,0 0 0,0 0 0,0 0-1,0 0 1,0 0 0,0 0 0,0 0 0,0 0-1,0 0 1,0 1 0,0-1 0,0 0-1,0 0 1,0 0 0,0 0 0,0 0 0,0 0-1,0 0 1,0 0 0,0 0 0,0 0-1,0 0 1,0 0 0,0 1 0,0-1-1,0 0 1,1 0 0,-1 0 0,0 0 0,0 0-1,0 0 1,0 0 0,0 0 0,0 0-1,0 0 1,0 0 0,0 0 0,0 0-1,1 0 20,-1 0 0,0 0 0,0 0 0,0 0 0,0 0 0,0 0 0,0 0 0,0 0 0,0 0 0,1 0 0,-1 0 0,0 0 0,0-1 0,0 1 0,0 0 0,0 0 0,0 0 0,0 0 0,0 0 0,0 0 0,0 0 0,0 0 0,0 0-1,0 0 1,0-1 0,0 1 0,0 0 0,1 0 0,-1 0 0,0 0 0,0 0 0,0 0 0,0 0 0,0 0 0,0-1 0,0 1 0,0 0 0,-1 0 0,1 0 0,0 0 0,0 0 0,0 0 0,0 0 0,0 0 0,0-1 0,0 1 0,0 0-1,0 0 1,0 0 0,0 0 0,0 0 0,0 0 0,0 0 0,0 0 0,0 0 0,-1 0 0,1 0 0,0 0 0,0-1 0,0 1 0,0 0 0,0 0 0,0 0 0,-1 0 0,-53-71 4325,47 61-4284,0-1 1,0 1-1,1-1 1,1 0-1,-1 0 1,2-1-1,-4-12 1,2 1-107,1 0 1,-4-40 0,8 48-32,0-1 0,2 1 0,0 0 0,0-1 0,1 1 0,1 0 0,1 0 0,0 0 0,8-17 1,-9 24-11,0 1 1,1 1-1,0-1 1,0 0 0,1 1-1,-1 0 1,1 0 0,1 0-1,-1 1 1,1-1-1,0 1 1,0 1 0,1-1-1,0 1 1,-1 0-1,1 1 1,0-1 0,1 1-1,13-3 1,-16 5-229,0 0 1,1 0 0,-1 0-1,0 1 1,0 0-1,0 0 1,0 1 0,0 0-1,1-1 1,-1 2-1,0-1 1,-1 0-1,1 1 1,0 0 0,0 0-1,-1 1 1,1-1-1,8 7 1,-1 2-2548,-1 0 0,1 0-1,-2 1 1,16 23 0,1 1-1220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9856,'0'-1'288,"0"0"0,0 0 0,0 0 0,0 0 0,0 0 0,0-1 0,0 1 1,0 0-1,0 0 0,1 0 0,-1 0 0,0 0 0,1 0 0,-1 0 0,1 0 0,-1 0 1,1 0-1,0 0 0,-1 0 0,1 0 0,0 0 0,0 1 0,0-1 0,-1 0 0,1 0 0,0 1 1,0-1-1,2 0 0,-1 0-130,1 1 1,0 0-1,0 0 0,0-1 1,-1 2-1,1-1 0,0 0 1,0 0-1,0 1 1,-1 0-1,4 1 0,4 1 182,-1 0-1,1 1 1,-1 0-1,0 1 0,0 0 1,0 0-1,-1 1 0,0 0 1,0 1-1,7 7 1,-13-12-248,-1 1 0,0-1 0,0 0 0,0 1 0,0 0 0,0-1 0,0 1 0,-1-1 0,1 1 0,-1 0 0,0-1 0,0 1 0,0 0 0,0 3 0,-2 8 216,-5 22 0,3-13-192,1-8-99,1-6-15,0 0 1,1 0-1,0 17 1,2-24-3,-1 1 1,0 0 0,1 0-1,0-1 1,-1 1-1,1 0 1,0-1-1,0 1 1,1-1 0,-1 1-1,0-1 1,1 0-1,-1 0 1,1 1 0,0-1-1,4 3 1,4 2-4,1 0 1,0-1-1,0 0 0,1-1 1,-1 0-1,1-1 0,14 3 1,3 2-905,2-1-3648,-17-4 1067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2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11008,'-4'-17'4128,"8"10"-3200,10 2 351,-5 2 1,4 3-224,1 0 32,4 0-544,4 3-256,5 2-160,3 2-32,-3 1 0,-4 4-480,-5 4-192,-9-1-2688,4 9-1119,-4-4-449</inkml:trace>
  <inkml:trace contextRef="#ctx0" brushRef="#br0" timeOffset="1">28 329 11648,'-14'19'4384,"19"-14"-3393,8 2 65,1-7-160,8 0-480,10 0-64,11 0-192,-2 0-64,-1-4-32,-4 4-768,-10 0-224,1-3-4415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72 6784,'4'-16'1933,"-1"6"-547,-1 0 0,0 0 0,1-16 0,-3 28-1281,-1-1 1,1 1-1,0 0 0,-1-1 1,0 1-1,1-1 1,-1 1-1,0-1 0,-1 3 1,-4 9 147,-79 332 3552,27 8-2885,44-242-724,2 198 0,15-237 98,3 0 0,3-1 0,36 133 0,55 59 611,-55-157-733,-44-103-195,1 0-148,-1 0 1,0 1-1,1 0 1,-1-1 0,-1 1-1,1 0 1,0 4-1,-5-15-4457,0-8 2249,3-5-2053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5760,'-21'4'3776,"20"-4"-2571,1 0-10,1-16 1514,0 13-2632,0 1 0,0 0 0,0-1 0,1 1-1,-1 0 1,1 0 0,-1 0 0,1 0 0,0 0 0,0 0 0,0 1 0,0-1 0,0 1 0,0-1 0,1 1 0,-1 0-1,0 0 1,1 0 0,-1 0 0,1 0 0,-1 0 0,4 0 0,5-1 131,0 0 1,1 1-1,17 0 0,-23 1-132,0 0-1,1 1 1,-1 0-1,0 0 0,0 0 1,-1 0-1,1 1 0,0 0 1,0 1-1,-1-1 1,1 1-1,9 6 0,-12-6-10,1 1-1,0-1 0,-1 1 1,0-1-1,0 1 1,0 0-1,0 0 0,0 1 1,-1-1-1,0 1 1,0-1-1,0 1 0,0-1 1,-1 1-1,0 0 1,1 7-1,-1 0 19,-1-1-1,0 0 1,0 0 0,-1 0 0,-1 0-1,0 0 1,-6 20 0,-35 75 231,19-49-111,16-40-154,4-7-41,-1 0 1,2 0-1,-1 1 1,2-1-1,-3 12 1,5-20 0,0 0 0,0 0 0,0 0 0,0 0 0,0 0 0,0 0-1,0 0 1,1 0 0,-1 0 0,1 0 0,-1 0 0,1 0 0,0-1 0,0 1 0,0 0 0,0 0 0,0-1 0,0 1-1,1 0 1,-1-1 0,0 1 0,1-1 0,-1 0 0,1 1 0,0-1 0,-1 0 0,1 0 0,0 0 0,0 0 0,0 0 0,-1-1-1,4 2 1,2-1-6,1 1-1,-1-1 0,1 0 0,-1-1 0,1 0 0,-1 0 0,1 0 0,13-4 1,23 0-6225,-35 4 1737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9728,'0'-3'1129,"0"2"-985,0 1 0,0 0 0,0-1 0,-1 1 0,1-1 0,0 1 0,0-1 0,0 1 0,0-1 0,0 1 0,0 0 0,0-1 0,0 1 0,1-1 0,-1 1 0,0-1 0,0 1 1,0 0-1,0-1 0,1 1 0,-1-1 0,0 1 0,0 0 0,1-1 0,-1 1 0,0-1 0,0 1 0,1 0 0,-1 0 0,1-1 0,0 1 1029,-1 0-58,0 3-615,1 1 0,-1 0 0,1-1 0,-1 1 0,0 0 0,-1 3 0,-9 39 170,5-29-445,-2 17-291,2 0 0,1 0 0,2 0 0,1 1 0,1-1 0,3 1 0,9 52 0,-11-83-203,-1-1-166,0 0-1,1-1 1,-1 1 0,1 0 0,0-1 0,0 1 0,0-1-1,0 1 1,0-1 0,4 4 0,-4-7-4058,2-5 1855,-2-2-988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8320,'-1'-1'186,"1"1"0,0 0 0,0 0 0,-1-1 0,1 1 0,0 0 0,0 0 0,0-1 0,0 1 0,-1 0 0,1-1 0,0 1 0,0 0 0,0-1 0,0 1 0,0 0 0,0-1 0,0 1 0,0 0 0,0-1 0,0 1 0,0 0 0,0-1 0,0 1-127,0 0 1,1 0-1,-1 0 0,0-1 0,0 1 0,0 0 0,1 0 1,-1 0-1,0 0 0,0 0 0,0 0 0,1 0 0,-1 0 1,0 0-1,0 0 0,1 0 0,-1 0 0,0 0 0,0 0 1,0 0-1,1 0 0,-1 0 0,0 0 0,0 0 0,0 0 1,1 1-1,-1-1 0,0 0 0,0 0 0,0 0 1,1 0-1,-1 0 0,0 0 0,0 1 0,0-1 0,0 0 1,0 0-1,1 0 0,-1 1 0,0-1 0,3 4 79,0-1-1,1 1 0,-2 0 0,1 0 1,0 0-1,-1 1 0,0-1 1,0 1-1,0-1 0,-1 1 1,3 9-1,-1 3-75,-1 0 0,1 18 1,-3 16 36,-8 68-1,-1 18-221,9-122-4,-1-5-383,1 0-1,0 1 1,1-1-1,0 0 0,1 1 1,4 11-1,-2-13-3243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7424,'9'3'2816,"13"2"-2208,23-1-160,-19-4-160,10 3-256,4 2-32,1-2 32,-2 6-32,1-2-1568,-13 1-608,0 8-608,-4 8-160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30 7808,'0'-2'500,"0"0"0,0 1 0,0-1 0,0 0 0,-1 0 0,1 1 0,-1-1 0,1 0 0,-1 1 0,1-1 0,-1 1 0,0-1 1,-1-1-1,1 2-401,1 1 1,-1-1 0,1 1-1,-1-1 1,0 1 0,1 0-1,-1-1 1,0 1-1,0 0 1,1 0 0,-1 0-1,0-1 1,0 1 0,1 0-1,-1 0 1,0 0 0,0 0-1,1 0 1,-1 0 0,0 1-1,0-1 1,1 0 0,-1 0-1,0 0 1,0 1 0,1-1-1,-1 0 1,0 1 0,1-1-1,-1 1 1,0-1-1,1 1 1,-2 0 0,-2 2-48,0 0 0,0 0 1,0 1-1,1-1 0,-1 1 1,1 0-1,-1 0 0,1 0 1,1 1-1,-1-1 0,1 1 1,-1-1-1,1 1 0,1 0 1,-1 0-1,1 0 0,-1 0 0,2 0 1,-1 0-1,0 6 0,0 5-37,1 0-1,1 1 1,0-1-1,1 1 1,7 28-1,-7-38-3,0-1-1,0 1 1,1 0-1,0-1 1,0 0 0,0 0-1,1 0 1,0 0-1,0 0 1,0-1 0,1 1-1,0-1 1,0 0-1,1-1 1,-1 1-1,8 3 1,-11-6-147,0-1 0,0 0-1,0-1 1,1 1 0,-1 0 0,0-1-1,0 1 1,1-1 0,-1 0 0,0 0-1,1 0 1,3 0 0,-4 0-155,-1-1 1,1 1 0,-1 0-1,0-1 1,1 0 0,-1 1-1,1-1 1,-1 0 0,0 1-1,1-1 1,-1 0 0,0 0-1,0 0 1,0 0-1,0 0 1,0 0 0,0-1-1,0 1 1,1-2 0,0-9-3758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11008,'-4'-9'4128,"4"9"-3200,0 0-225,0 0-287,0 0-288,0 4 0,-5 8-160,2 3 32,-1 2 0,4 2-928,4 1-319,4 1-1025,5 1-384,10-1-864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7168,'-9'-43'2833,"5"27"3198,13 217-4570,-8-123-1454,3 0 0,22 125 0,-24-197 30,9 37 340,-10-40-310,0-1 0,0 1 0,1 0-1,-1 0 1,1-1 0,0 1 0,-1 0 0,1-1 0,1 0-1,-1 0 1,3 3 0,-4-4-46,0-1-1,0 1 0,0-1 1,0 1-1,0-1 1,0 0-1,0 1 1,-1-1-1,1 0 1,0 0-1,0 0 1,0 0-1,0 0 0,0 0 1,0 0-1,0 0 1,0 0-1,0 0 1,0-1-1,0 1 1,0 0-1,0-1 1,0 1-1,0-1 0,-1 1 1,1-1-1,0 1 1,0-1-1,0 1 1,-1-1-1,1 0 1,0 1-1,-1-1 1,1 0-1,-1 0 0,1 0 1,0-1-1,3-3-5,0-1-1,-1 0 0,0 0 0,2-7 0,1-2 15,-2-1 1,0 1-1,-1-1 0,0 0 1,-1 0-1,0-21 0,-10-96-35,6 108-17,-8-58-92,-32-137 1,42 220 106,-1-1 1,1 1 0,0-1-1,0 0 1,0 1 0,-1-1-1,1 1 1,0-1-1,0 0 1,0 1 0,0-1-1,0 1 1,0-1 0,0 0-1,0 1 1,1-1-1,-1 0 1,0 1 0,0-1-1,1 0 1,0 1 5,-1 0 0,1-1 0,0 1-1,0 0 1,-1 0 0,1 1 0,0-1 0,-1 0 0,1 0 0,0 0 0,0 0-1,-1 1 1,1-1 0,0 0 0,-1 0 0,1 1 0,-1-1 0,1 1 0,0 0-1,13 5 3,0 0 0,0-1 0,0 0 0,0-1 0,18 2 0,75 7 8,-93-12-5,49 2 44,96-7-1,64-19 60,-3 0-3403,-204 21 1747,0 2 1,0 0 0,27 3-1,2 8-2060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7808,'18'-3'7340,"6"-4"-4715,-12 3-2272,1 1 0,21-4-1,-28 7-260,1 0-1,0 0 0,-1 0 0,1 1 1,0 0-1,-1 0 0,1 1 0,-1-1 1,9 5-1,-13-5-35,1 0 1,-1 0 0,1 0-1,-1 1 1,0-1-1,0 1 1,0 0 0,0 0-1,0 0 1,0 0-1,0 0 1,-1 0 0,1 0-1,-1 0 1,1 1-1,-1-1 1,0 1 0,0-1-1,0 1 1,0-1-1,0 1 1,-1-1 0,1 1-1,-1 0 1,1 4-1,-1-4-35,0 0-1,0 0 1,-1-1-1,1 1 1,-1 0 0,1-1-1,-1 1 1,0 0-1,0-1 1,0 1-1,0-1 1,0 1-1,0-1 1,-1 0-1,0 0 1,1 1-1,-1-1 1,0 0-1,-3 2 1,5-3-25,-1 0 1,0-1-1,1 1 1,0 0-1,-1-1 0,1 1 1,-1 0-1,1 0 1,0-1-1,0 1 0,-1 0 1,1 0-1,0 0 1,0 0-1,0-1 0,0 1 1,0 0-1,0 0 1,0 0-1,0-1 1,0 1-1,0 0 0,1 0 1,-1 0-1,0-1 1,1 1-1,-1 0 0,0 0 1,1-1-1,-1 1 1,1 0-1,-1-1 0,1 1 1,-1 0-1,1-1 1,1 2-1,2 2-15,0 0 0,0 0 1,8 6-1,-7-7 31,-1 1 0,0 0 0,0-1 0,0 2 0,-1-1 0,1 0-1,-1 1 1,0-1 0,0 1 0,0 0 0,-1 0 0,3 9 0,-4-10 42,0-1-1,0 1 1,0 0-1,-1-1 1,1 1-1,-1 0 1,0 0 0,-1-1-1,1 1 1,0 0-1,-1-1 1,0 1-1,0 0 1,0-1 0,0 1-1,-1-1 1,0 0-1,1 1 1,-1-1-1,-2 3 1,1-2-27,0-1 1,-1 1-1,1-1 0,-1 0 1,1 0-1,-1 0 0,0-1 1,0 1-1,0-1 0,-1 0 1,1 0-1,0 0 1,-7 1-1,-4 0-1179,-1 0 0,-26 1 0,12-1-2793,11-2-695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7424,'-15'-3'3373,"0"1"2389,230 0-928,109-15-3657,344-3-496,-659 20-658,371-5 339,-264 2-345,180 2 95,-278 1-141,-1 1 1,1 0-1,-1 1 1,0 1-1,21 6 1,-29-6-447,-1 0-1,1-1 1,12 1-1,-17-2-730,0-1-1,0 0 1,0 0-1,0-1 0,7-1 1,-4 1-3370,-5 1 459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7808,'-1'0'92,"1"0"1,0 0-1,-1 0 1,1 0-1,0 0 1,0-1-1,-1 1 0,1 0 1,0 0-1,-1 0 1,1 0-1,0-1 1,0 1-1,-1 0 1,1 0-1,0 0 1,0-1-1,0 1 1,-1 0-1,1 0 1,0-1-1,0 1 0,0 0 1,0 0-1,0-1 1,0 1-1,-1 0 1,1-1-1,0 1 1,0 0-1,0 0 1,0-1-1,0 1 1,0-1-1,8-9 1765,-4 6-1285,1 1-1,-1-1 1,1 1 0,5-2 0,10-4-146,0 1 1,1 1 0,0 0 0,0 2 0,0 1 0,22-2 0,-28 4-322,-1 2 1,1 0-1,0 0 0,0 2 1,-1-1-1,1 2 1,-1 0-1,1 1 1,25 10-1,-32-10 14,0 0 0,-1 0 1,0 1-1,0-1 0,0 1 0,-1 1 0,1 0 0,9 11 1,-13-12-45,0-1 0,0 0 0,0 1-1,-1 0 1,1 0 0,-1 0 0,-1 0 0,1 0 0,-1 0 0,0 0 0,0 1 0,0-1 0,-1 0 0,0 1 0,0 6 0,-3 7 9,-1 1-1,-1-1 1,0-1-1,-2 1 1,0-1 0,-12 23-1,3-7 73,15-30-132,-1-1-1,1 0 0,0 0 1,0 0-1,0 1 1,1-1-1,-1 0 0,1 1 1,0-1-1,0 6 1,0-8-9,1 1 0,-1-1 1,1 1-1,-1-1 0,1 1 1,0-1-1,-1 1 0,1-1 1,0 1-1,0-1 0,0 0 1,0 0-1,0 1 0,0-1 1,0 0-1,0 0 0,1 0 1,-1 0-1,0-1 0,1 1 1,-1 0-1,0 0 0,1-1 1,-1 1-1,2 0 0,9 1 12,0 1-1,0-2 0,0 1 0,0-2 0,0 0 1,16-1-1,9-1-7,-28 2-123,143 4 41,-49 8-4810,-74-4 1151,-2 3-1142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 8704,'-9'-6'2440,"12"5"747,16 7-41,-15-4-3002,0 0 1,0 0 0,-1 0-1,1 0 1,-1 1-1,0 0 1,1-1 0,-1 1-1,0 0 1,-1 0-1,1 1 1,0-1-1,-1 1 1,0-1 0,0 1-1,0 0 1,1 4-1,16 38 633,-3 1 0,15 71 0,-23-74-439,-2-1-1,2 83 1,-7-100-258,1 82 118,-5 0-1,-17 110 0,-56 192 81,-34-37-603,32-127-7835,69-209 3440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7936,'11'-24'2592,"-11"24"-2536,0 0 1,1-1-1,-1 1 1,0-1-1,0 1 1,0-1-1,1 1 1,-1 0-1,0-1 1,1 1 0,-1 0-1,0-1 1,1 1-1,-1 0 1,0-1-1,1 1 1,-1 0-1,1 0 1,0-1-1,4-2 192,1-1 475,1 1 0,0-1-1,10-2 1,-15 5-575,-1 0-1,1 1 1,0-1-1,0 1 1,0 0-1,0-1 1,0 1-1,-1 0 1,1 0-1,0 0 1,0 0-1,0 1 1,0-1-1,0 0 1,0 1-1,-1 0 1,1-1-1,0 1 1,0 0-1,-1 0 1,3 1-1,-2 0-78,0 0 0,-1 0 0,1 1 0,0-1 1,-1 0-1,1 1 0,-1-1 0,0 1 0,0-1 0,1 6 0,6 30 371,-4-17-212,-2 1-1,-1-1 1,0 1-1,-2-1 1,-6 40-1,-15 24-2,-3 13-108,-6 87-548,22-59-6466,10-111 3654,3-9-383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7552,'-9'4'2613,"16"-3"315,18-6-43,-6 0-2063,1 2 1,-1 0-1,1 1 0,0 0 1,39 4-1,14-2-188,125-19 180,-17 1-716,46 9 553,314 28-1,-461-11-571,122 8 24,-191-16-100,238 4 250,-34-21-254,-103 6-25,-74 11-3790,-26 0-2826,-11 0 2743,-1 0 134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8064,'-9'0'2976,"22"-3"-2304,14 6 288,-4-3-32,17 0-416,17 4-128,6-4-160,0 0-64,-6 5-96,-7-2-192,-10 1 0,-8 1-7136,-11 2 3200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53 7552,'2'-5'417,"3"-4"904,0 1 0,0 0 0,13-14 0,-17 21-100,-4 21 1591,-7 7-2762,2-7 245,-42 96 271,-53 133 426,-37 162 632,117-326-1310,4 1-1,-14 165 1,31-216-312,2 0 0,1-1 0,2 1-1,2-1 1,10 42 0,-9-52-49,2 1 1,1-2-1,1 1 0,1-1 1,1-1-1,1 0 0,26 34 0,-33-49-233,1 1-1,-1-1 0,1-1 1,1 0-1,-1 0 0,1 0 1,0-1-1,0 0 0,1 0 0,0-1 1,9 3-1,-8-3-1710,0-2-1,1 1 1,-1-1-1,1-1 1,19 0-1,1-4-1938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8704,'-1'0'81,"1"0"1,0 0-1,0 0 1,0 0-1,0 0 1,-1 0-1,1 0 1,0 0-1,0 0 1,0 0-1,-1 0 1,1-1-1,0 1 1,0 0-1,0 0 1,0 0-1,0 0 1,-1 0-1,1 0 1,0-1-1,0 1 1,0 0-1,0 0 1,0 0-1,0 0 1,0-1-1,0 1 1,-1 0-1,1 0 1,0 0-1,0 0 1,0-1-1,0 1 1,0 0-1,0 0 1,0 0-1,0-1 0,0 1 1,0 0-1,0 0 1,0 0-1,0 0 1,0-1-1,1 1 1,-1 0-1,0 0 1,0 0-1,0-1 1,0 1-1,0 0 1,0 0-1,0 0 1,0 0-1,1 0 1,-1-1-1,0 1 1,15-11 1995,21-5-805,-21 12-984,1 1 0,-1 0 0,1 1 0,-1 1 0,1 0 0,28 3 0,-33-2-67,-1 1 0,0 1 0,0 0 0,18 6 0,-24-7-139,1 1 0,-1 0-1,1 0 1,-1 1 0,0-1-1,0 1 1,0 0 0,-1 0-1,1 1 1,-1-1 0,5 7-1,-6-8-57,-1 0-1,0 0 0,0 0 0,0 0 1,0 0-1,0 0 0,-1 0 1,1 1-1,0-1 0,-1 0 0,0 0 1,0 1-1,0-1 0,0 0 1,0 1-1,0-1 0,0 0 0,-1 1 1,1-1-1,-1 0 0,0 0 1,1 0-1,-1 1 0,-2 1 0,-1 4 30,-1 0-1,-1 0 1,0 0-1,-8 9 1,13-16-50,-17 18 36,-8 9 146,1 0 0,2 1 0,-38 65 0,59-92-179,1 0 1,0 0-1,0 1 1,0-1-1,0 1 0,0-1 1,1 1-1,-1-1 1,1 1-1,0-1 0,0 1 1,-1-1-1,2 1 1,-1-1-1,0 1 0,0-1 1,1 1-1,-1-1 1,1 1-1,0-1 0,0 1 1,0-1-1,0 0 1,0 1-1,1-1 0,-1 0 1,1 0-1,-1 0 1,4 3-1,2 1 0,-1-1-1,1 0 1,0-1-1,0 1 1,0-1 0,1-1-1,-1 1 1,1-1-1,12 2 1,25 13-558,3 5-4435,-33-15-148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9856,'-13'-4'3680,"13"4"-2848,4 0-96,5 0-192,0 4-224,3 1 64,2-2-129,-5-3-95,9 4-64,4 4-160,5-4-32,-4-1-160,-5 6-63,0-6-2049,-2 6-864,7 3-576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 8448,'0'0'261,"1"0"0,-1-1 0,0 1 0,0 0 0,0 0 0,0-1 0,0 1 0,0 0 1,-1 0-1,1-1 0,0 1 0,0 0 0,0-1 0,0 1 0,0 0 0,0 0 0,0 0 0,0-1 0,-1 1 1,1 0-1,0 0 0,0 0 0,0-1 0,-1 1 0,1 0 0,0 0 0,0 0 0,0 0 0,-1-1 0,1 1 1,0 0-1,0 0 0,-1 0 0,1 0 0,0 0 0,-1 0 0,-11 3 1747,-9 12-2498,17-11 485,1 1 0,-1-1-1,1 0 1,0 1 0,0 0 0,1 0-1,0-1 1,-1 2 0,2-1-1,-1 0 1,0 0 0,1 0 0,0 1-1,0-1 1,1 1 0,0-1 0,0 1-1,0 6 1,1-7-29,-1 1-1,1 0 1,0-1-1,1 1 1,-1-1-1,1 0 1,0 1 0,0-1-1,1 0 1,-1 0-1,1 0 1,0 0-1,1-1 1,-1 1-1,1-1 1,0 0 0,4 4-1,-5-6-485,0 0 0,1 0 0,-1 0 0,0 0 0,1-1 0,0 1 0,3 0 0,7 3-3890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9472,'-5'0'3584,"5"0"-2784,0 5 416,0-5-32,5 0-353,-1 0-31,-4 3-448,0-3-224,0 9-64,0-6-64,0 9 0,0 0-992,0 4-447,0-4-1537,9-1-576,0 1 32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29 8448,'-1'-3'469,"0"1"1,1 0-1,-1 0 1,0 0-1,0 0 1,0 1-1,0-1 1,0 0-1,-1 0 0,1 0 1,0 1-1,-1-1 1,-1-1-1,2 3-311,0 0-80,1 0 0,-1 0 0,0 0 0,0 1 0,1-1-1,-1 0 1,0 0 0,1 1 0,-1-1 0,0 0 0,0 1 0,1-1-1,-1 1 1,1-1 0,-1 1 0,1 0 0,-1-1 0,1 1 0,-1-1-1,1 1 1,-1 0 0,1-1 0,-1 1 0,1 1 0,-10 18 159,1 1 0,1 1 0,1 0 0,-7 44 1,-2 94-112,15-131-107,5 53-1,-2-68 31,0 0 0,2 1 0,-1-1 0,2-1 0,8 21-1,-11-31-12,0 1-1,0-1 0,0 1 0,0-1 0,0 0 1,1 0-1,0 0 0,0 0 0,-1-1 1,2 1-1,-1-1 0,0 0 0,0 0 0,7 3 1,-8-4-24,1 0 1,0 0 0,0 0-1,0-1 1,0 1 0,0-1-1,0 0 1,0 0 0,0 0-1,0 0 1,0-1 0,0 1 0,0-1-1,-1 0 1,1 1 0,0-1-1,0-1 1,-1 1 0,1 0-1,3-3 1,-4 3-5,-1 0 1,1-1-1,0 1 0,-1-1 1,1 1-1,-1-1 0,1 0 1,-1 0-1,0 0 0,0 1 1,0-1-1,0 0 0,1-4 1,5-27 59,-6 29-61,2-32-45,0 0 1,-4-41-1,-10-70 62,8 116-20,-1-1-40,2 22 12,1 0 0,0 0 0,0 0 1,1 0-1,0 0 0,4-19 0,-3 27 22,-1 1-1,1-1 1,0 0 0,0 1 0,0-1-1,0 1 1,0 0 0,0-1-1,0 1 1,0 0 0,1-1 0,-1 1-1,0 0 1,1 0 0,-1 0-1,1 0 1,-1 0 0,1 1-1,0-1 1,-1 0 0,1 1 0,0-1-1,2 0 1,4 0-15,0 0 0,0 0 0,14 0 0,206-8 913,92-12-956,-181 23-3842,-104 2 1598,-6-1-1717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8960,'-6'1'4747,"7"1"-2535,12 3-1678,-4-1 164,43 21 634,16 10 307,-65-33-1548,0-1 0,0 1-1,-1 0 1,1 0 0,-1 1 0,0-1 0,1 0 0,-1 1-1,0-1 1,0 1 0,-1 0 0,4 5 0,-5-6-71,1 0-1,0 0 1,-1 0 0,0 0 0,1 0 0,-1 0 0,0 0 0,0 0 0,0 1 0,0-1 0,0 0 0,-1 0 0,1 0 0,-1 0 0,1 0 0,-1 0 0,0 0 0,0 0 0,0 0 0,-1 2 0,1-2-29,0 1 1,0-1-1,0 1 0,0 0 1,1-1-1,-1 1 0,1 0 1,0-1-1,0 1 0,0 0 1,0 0-1,0 0 0,0-1 1,1 1-1,-1 0 1,1-1-1,0 1 0,0 0 1,0-1-1,0 1 0,0-1 1,3 5-1,3 3 13,0 0 1,1 0-1,13 14 1,-17-20-9,0 0 0,0 0 0,0 1 1,-1 0-1,0 0 0,4 8 0,-6-11 35,-1-1 0,1 1-1,-1 0 1,1 0-1,-1 0 1,0 0 0,0 0-1,0 0 1,0 0 0,0 0-1,0 0 1,0 0 0,-1 0-1,1 0 1,-1 0 0,0-1-1,1 1 1,-1 0 0,0 0-1,0 0 1,0-1 0,0 1-1,-3 2 1,0 1 37,-1-1 1,0 1-1,0-1 0,0 0 0,0 0 1,-1-1-1,1 0 0,-1 0 0,0 0 1,0-1-1,-9 3 0,-4 0-291,1-1 0,-34 4-1,32-8-2196,13 0-1261,2 0-1257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41 8192,'-11'0'1008,"7"0"-664,1 0 0,0 0 0,0 1 0,-1-1 0,1 1 0,0 0 0,-4 1 0,-24 6 1096,31-8-1352,-1 0 1,0 0-1,1 1 1,-1-1-1,0 0 1,1 1-1,-1-1 1,1 0-1,-1 1 1,0-1-1,1 1 1,-1-1-1,1 1 1,0-1-1,-1 1 1,1-1-1,-1 1 1,1-1-1,-1 2 1,1-2-57,0 1 0,0-1 0,0 0 1,0 1-1,0-1 0,0 0 0,0 1 0,0-1 0,0 0 1,0 1-1,1-1 0,-1 0 0,0 1 0,0-1 0,0 0 1,0 1-1,1-1 0,-1 0 0,0 1 0,0-1 0,0 0 1,1 0-1,-1 1 0,0-1 0,0 0 0,1 0 0,-1 0 1,0 1-1,1-1 0,-1 0 0,0 0 0,1 0 0,0 1 1,7 1 238,1 1 1,-1-1 0,1 0 0,0 0 0,13 0 0,48-3 573,-36 1-495,249-9 514,-112-2-693,-70 6-107,206-22-11,-220 17-66,212-12-1505,-284 22 171,0 0-1,18 4 1,-10 1-2914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9984,'0'-1'868,"0"0"-760,0 1 0,0-1 0,0 1 0,1 0 0,-1-1 0,0 1 0,0-1 0,0 1 0,0 0 0,1-1 0,-1 1 0,0-1-1,0 1 1,1 0 0,-1-1 0,0 1 0,1 0 0,-1 0 0,0-1 0,1 1 0,-1 0 0,1 0 0,-1-1 0,0 1 0,1 0 0,-1 0 0,1 0 0,-1 0 0,0 0-1,1 0 1,-1 0 0,1 0 0,0 0 0,8-3 137,50-12 2219,-44 13-1987,1 1 0,-1 0-1,1 1 1,-1 0-1,26 5 1,-34-4-314,-1 0 0,0 1 0,-1 0 0,1 0 0,0 0 0,0 0 0,-1 1 0,1 0 1,-1 0-1,0 1 0,0-1 0,0 1 0,-1 0 0,1 0 0,-1 1 0,7 8 0,-9-8-21,1-1-1,-1 1 0,0 0 1,-1 0-1,1 0 0,-1 0 1,0 0-1,0 1 0,-1-1 1,1 0-1,-2 8 0,0 8 436,-8 34 0,5-37-528,2 0 0,-2 20 1,4-29-52,1-1 1,0 1 0,0 0-1,4 14 1,-4-19 1,0 0 0,1 0 0,0 0 0,0-1 0,0 1 1,0 0-1,0-1 0,1 1 0,0-1 0,0 0 0,5 5 0,-1-3-87,1 0 0,0 0-1,-1-1 1,1-1 0,1 1-1,-1-1 1,0 0 0,1-1-1,8 1 1,6 1-538,-1-1 1,31-1 0,-28-3-1915,33-5 0,-52 5 1985,35-3-4667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8320,'3'-16'7451,"0"12"-3960,1 11-1612,-2 11-1173,0 0 1,-1-1-1,-2 31 0,0-6-326,1 158-151,0-196-363,0-1-1,0 1 1,1 0-1,-1 0 0,1-1 1,0 1-1,0 0 1,0-1-1,0 1 0,0-1 1,1 1-1,0-1 1,0 0-1,0 0 0,0 0 1,3 4-1,-4-7-3442,-1-3 1624,0 2-4575,0 1 2187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11520,'7'7'1362,"-6"-6"-1056,1 1 0,0-1 1,-1 1-1,0 0 0,1 0 0,-1 0 1,0-1-1,0 1 0,0 0 1,0 1-1,-1-1 0,2 3 0,27 61 2750,-21-50-2208,18 44 1558,-11-18-940,17 73 1,-21-63-1017,-3 0-1,2 66 1,-15 111 271,-13 2-375,-34 216-176,9-184-1299,27-191-1696,-39 113 1,45-160-779,-24 44 1,20-44-1251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8960,'-2'0'820,"1"1"1,-1-1 0,1 1-1,0-1 1,-1 1 0,1 0-1,-1-1 1,1 1 0,0 0-1,-2 2 1,-21 19 1117,24-22-1918,0 1 1,0-1-1,0 0 1,0 0-1,0 1 1,0-1-1,-1 0 0,1 1 1,0-1-1,0 0 1,0 1-1,0-1 1,0 0-1,0 1 1,0-1-1,0 0 1,0 0-1,0 1 1,0-1-1,1 0 1,-1 1-1,0-1 1,0 0-1,0 1 0,0-1 1,0 0-1,1 0 1,-1 1-1,10 9 410,16 3 285,-13-9-493,0 0-1,0-1 1,0-1 0,21 2-1,55-4 2,-45-1-151,253 13-179,-286-12 28,2 1-2920,-12 2 556,-7 1-430,-3 3-1772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8448,'-13'4'3168,"17"-4"-2464,5 0 640,5 0 96,-1 0-256,5 5-65,9-2-255,5 1-96,7 4-416,6 1-224,4-2-64,-1 1-64,-3-1 64,-4 2-1152,-1-6-544,-1 2-3487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94 7296,'3'-18'3724,"0"-1"0,0-37 1,-4 68-3360,0 1 0,-1-1 0,0 1 0,-6 16 0,-20 51 271,19-57-479,1 0-53,-30 85 227,31-85-238,1 1 1,-4 41-1,9-59-50,1 1 0,-1 0 0,2-1 0,-1 1 0,1 0-1,0-1 1,1 1 0,-1-1 0,5 10 0,-5-12 8,2 0 0,-1 0 1,0-1-1,1 1 0,-1-1 0,1 1 0,0-1 0,0 0 1,1 0-1,-1 0 0,0 0 0,1-1 0,0 1 1,0-1-1,4 2 0,10 3 41,1-2-1,-1 0 1,2-1 0,-1 0 0,0-2-1,24 1 1,26 3-14,12 6-1379,-81-12 1136,0 0 0,1 0 0,-1 0 0,0 0 0,1 0 0,-1 0 0,0 1 0,1-1 0,-1 0 0,0 0 0,1 0 1,-1 0-1,0 0 0,1-1 0,-1 1 0,0 0 0,1 0 0,-1 0 0,0 0 0,1 0 0,-1 0 0,0 0 0,1-1 0,-1 1 0,0 0 0,-1-7-6029,0 3 5946,0-3-3362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9472,'0'-3'463,"1"0"0,0 0 0,0 1 0,0-1 0,1 0 0,-1 0 0,1 1 0,-1-1 0,1 0 0,0 1 0,0 0 0,2-3 0,-3 4-356,0 1-1,0-1 1,0 1 0,0-1-1,0 1 1,0-1-1,0 1 1,0-1-1,1 1 1,-1 0 0,0 0-1,0-1 1,0 1-1,0 0 1,0 0-1,0 0 1,1 0-1,-1 1 1,0-1 0,0 0-1,0 0 1,0 1-1,0-1 1,0 1-1,0-1 1,0 1-1,0-1 1,0 1 0,0-1-1,0 1 1,0 0-1,0 0 1,0-1-1,-1 1 1,1 0-1,1 2 1,1 0 9,0 1 1,-1 0-1,1 0 0,-1 0 1,0 0-1,0 0 0,0 1 1,0-1-1,-1 0 0,0 1 0,0 0 1,0-1-1,0 1 0,-1 7 1,0 7 72,-1-1 0,-5 28 0,3-32-144,-54 303 281,53-289-297,1 0 1,1 1-1,1-1 1,5 38-1,-3-55-127,0 0-1,1-1 0,1 0 1,-1 1-1,2-1 0,0 0 0,0-1 1,0 1-1,1-1 0,1 1 0,0-1 1,0-1-1,0 1 0,13 11 0,-2-7-4455,-16-12-219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13 165 7552,'-3'1'420,"-7"2"1820,19 0-319,-5-3-1568,0 0 0,1 0 0,-1 0 0,0-1 0,0 0 0,0 0 0,0 0 0,0 0 0,5-2 0,10-3 666,70-18 242,1 5 1,1 3-1,129-4 0,4 25-1115,12 0-814,-194-7-367,69-13 0,-85 10 41,1-2-1,-2 0 0,42-19 1,-23 0-3497,-44 26 4379,0 0 0,1 0-1,-1 0 1,0 0 0,0 0-1,1 0 1,-1 0 0,0 0-1,0 0 1,1 0-1,-1 0 1,0 0 0,0 0-1,1 0 1,-1 0 0,0 0-1,0 0 1,0 0 0,1 0-1,-1 0 1,0 1 0,0-1-1,1 0 1,-1 0 0,0 0-1,0 0 1,0 0-1,0 1 1,1-1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10368,'-8'0'3002,"10"-1"-890,14-6-341,-2-1-1278,2 1 0,-1 1 0,1 1 0,0 0-1,0 1 1,21-3 0,-6 2 83,46-3 1,-64 8-359,0 0 1,0 1-1,0 0 1,0 1 0,-1 0-1,17 6 1,-26-7-161,-1 0 0,1 0 0,-1 0 0,1 0 0,-1 0 0,0 1-1,1-1 1,-1 1 0,0 0 0,0-1 0,0 1 0,0 0 0,-1 0 0,3 4 0,-3-4-3,0 0-1,0 0 1,0 0 0,-1 0-1,1 0 1,-1 0 0,1 0 0,-1 1-1,0-1 1,0 0 0,0 0-1,0 0 1,0 0 0,-1 4 0,-3 5 136,1-1 1,-2 0 0,0 1-1,0-2 1,-11 18 0,10-18-120,-75 115 883,-48 79 228,122-189-1167,-1 0 0,2-1 0,0 2 0,1-1 0,0 1 0,-2 16 0,6-29-14,1 0 0,0-1 0,0 1 0,0 0 0,0 0 0,1 0 0,-1-1 0,0 1 0,1 0 0,-1 0 0,1-1 0,0 1 0,-1 0 0,1-1 0,0 1 0,0-1 0,0 1 0,0-1 0,0 1 0,1-1 0,-1 0 0,0 0 0,1 1 0,-1-1 0,1 0 0,-1 0 0,1 0 0,-1-1 0,1 1 0,0 0 0,2 0 0,5 3 4,1-1 1,0-1-1,0 0 1,15 1-1,16 1-338,0-2 0,0-2 0,51-6 1,-67 2-2203,0-2 1,0 0 0,-1-2-1,0-1 1,42-22 0,-5-3-2352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11648,'-4'-5'4288,"4"5"-3329,4 0 289,-4 0-32,8 0-416,1 0-64,22 0-416,-4 0-128,32 0-128,-16 0-64,16 5 32,-14-2-1664,-4 9-736,2 4-3103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9984,'-40'22'3776,"40"-22"-2944,4 12 352,5-7-97,9-1-607,23-1-96,20-3-128,16 0 0,3 0-128,-4-3-288,-4-1-64,-6-1-1823,-3 2-769,-6 6-1536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10112,'-1'0'183,"1"-1"1,0 0 0,0 0 0,0 0-1,0 0 1,0 0 0,0 1 0,0-1-1,0 0 1,0 0 0,0 0 0,0 0 0,0 0-1,1 1 1,-1-1 0,0 0 0,1 0-1,-1 0 1,1 1 0,-1-1 0,1 0-1,-1 0 1,1 1 0,0-1 0,21-14 2560,-21 15-2701,8-5 775,2 0 1,-1 1-1,0 1 0,1 0 1,0 0-1,14-1 1,-12 2-455,1 2 1,-1-1 0,0 2-1,0 0 1,14 3-1,-14-2-226,-1 1-1,1 1 0,-1 0 0,-1 0 1,1 1-1,0 1 0,-1 0 1,0 0-1,-1 1 0,1 1 0,-2 0 1,15 14-1,-13-9 18,0 0-1,-1 0 1,-1 1 0,-1 1 0,0-1 0,0 1 0,8 27-1,-12-31-81,-1 0-1,-1 0 1,1 1 0,-2-1-1,0 1 1,0-1-1,-1 1 1,0 0-1,-1-1 1,-1 1-1,1-1 1,-5 12-1,0-4-24,-2-1 1,0 0-1,-18 29 1,-40 48 339,45-65-271,-217 277 779,224-291-859,-39 52 42,47-60-76,1 2-1,-1-1 1,2 0 0,-1 1 0,-5 19 0,9-26-3,1 1 0,-1 0 0,0 0 0,1 0 0,0-1 0,0 1 0,0 0 0,0 0 0,0 0 0,1 0 0,0-1 0,2 8 0,-2-9 0,1 1 0,-1 0 0,1-1 0,-1 1 0,1-1 0,0 1 0,0-1 0,1 0 0,-1 0 0,0 0 0,1 0 0,-1 0 0,1-1 0,-1 1 0,1-1 0,5 3 0,9 0 9,0 0 0,0 0 0,0-2 0,1 0 0,28-1 0,-38-1-4,201-6 429,-55 0-1899,-51 8-3877,-79 1 547,6 5-2879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7808,'48'-43'8965,"-47"42"-7685,-1 1-123,-10 17 448,-7 17-612,10-23-754,1 1-1,0 0 1,-5 18-1,6-13-78,2 0 0,0-1-1,1 1 1,0 28 0,2-38-111,0 1 0,1-1 1,0 0-1,0 0 0,0 0 0,1 1 0,0-1 1,1-1-1,-1 1 0,1 0 0,1-1 1,-1 1-1,6 6 0,-4-8 7,-1-1-1,1 0 1,-1 0 0,1-1 0,1 0 0,-1 1-1,0-2 1,1 1 0,-1-1 0,1 1-1,0-2 1,0 1 0,0 0 0,0-1 0,0 0-1,10-1 1,-5 1-408,0-1-1,1-1 1,-1 0-1,1-1 1,-1 0-1,0-1 1,0 0-1,11-5 1,-8 1-5381,-5 2 768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6025 7168,'1'-2'443,"-1"0"0,1 1 1,0-1-1,-1 1 0,1-1 1,0 1-1,0-1 0,0 1 1,2-3-1,4-5 345,4-9-183,-9 14-548,1 0 0,-1 0 0,0 0-1,0 0 1,0-1 0,1-4 0,3-25 364,-2-1 0,0 1 0,-4-68 0,-1 49-367,10-308 441,0 2-376,25-141-76,-5 151 175,3-39 33,-30 369-248,57-377 207,-28 215 29,-23 124-209,-2-68-1,-2-97 63,0 150-69,15-77 1,43-263 227,-54 339-133,3 0 1,4 1 0,28-84-1,-16 77-103,-4-1-1,19-121 0,-4-77 124,23-145 17,-16 47-54,-37 291-90,-3 9-34,3-28 100,-7 87 128,-1 12-924,-1 12-2847,-3 11-567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3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9984,'-54'10'7119,"78"-1"-3983,0-5-2615,0-2 0,0-1 0,46-3 0,-48 0-646,-1 1 0,1 1 0,-1 1 0,0 1 0,30 6 0,-50-8 8,1 0 0,-1 1 1,0-1-1,0 0 1,0 1-1,0-1 0,0 1 1,0-1-1,0 1 1,0 0-1,0-1 0,0 1 1,-1 0-1,1-1 1,0 1-1,0 0 0,-1 0 1,1 0-1,0 0 1,-1 0-1,1 0 0,0 1 1,-1 1-389,1-1 0,-1 1-1,0-1 1,0 1 0,0-1 0,0 0 0,-1 1 0,1-1 0,-1 4 0,-4 17-4055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3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7936,'0'4'2976,"9"-8"-2304,3 1 512,-3-6 64,5 1-192,4 1 32,4-2-609,1 6-223,4 3-160,0 3-96,-2 6 96,2-2-1343,0 1-513,0 1-2560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3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52 6656,'-8'-14'4250,"7"13"-3012,1-7 1119,4-20 1349,-13 38-2116,3-2-1265,0 1 0,1 0 0,-7 18 0,8-19-207,-19 44 353,-152 377 1634,42 46-1201,104-331-596,-13 202 0,38-277-221,6 105-1,0-150-52,1-1 0,1 1 0,1-1 1,1 0-1,1 0 0,1-1 0,1 0 0,14 25 0,-17-37-19,0 0 1,1-1-1,0 0 0,0 0 0,1-1 0,1 0 0,-1 0 1,1-1-1,0 0 0,1-1 0,-1 0 0,12 5 1,-20-10-22,1-1 1,-1 1 0,0-1 0,1 1-1,-1-1 1,1 0 0,-1 0 0,0 0 0,3 0-1,-3 0-48,-1 0-1,0 0 0,1 0 0,-1 0 1,1 0-1,-1 0 0,0 0 0,1-1 1,-1 1-1,0 0 0,1 0 1,-1 0-1,0-1 0,0 1 0,1 0 1,-1 0-1,0-1 0,0 1 0,1 0 1,-1-1-1,0 1 0,0 0 1,1-1-1,-1-2-348,0 0 0,1 0 0,-1 1 1,0-1-1,0 0 0,-1 0 0,1 1 1,-1-4-1,0 0-78,-1-25-2906,4-4-1807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8576,'-2'-2'992,"-9"-12"801,11 13-1507,0 1 0,0-1 1,0 1-1,-1-1 0,1 1 0,0-1 0,0 1 0,0-1 0,0 1 0,0-1 0,0 1 0,0-1 0,0 1 0,0-1 0,0 0 0,0 1 0,0-1 0,1 1 0,-1-1 0,15-4 1911,2-2-1987,1 2 0,-1-1 0,1 2-1,0 1 1,0 0 0,1 1 0,-1 1 0,1 1-1,-1 0 1,0 1 0,31 7 0,-39-6-180,-1 1 1,0 0 0,0 1 0,0-1 0,0 2 0,0-1-1,-1 1 1,0 1 0,8 6 0,-12-9-1,-1 0-1,0 0 1,0 0 0,0 1-1,-1-1 1,1 0 0,-1 1 0,1 0-1,-1 0 1,0 0 0,-1 0 0,1 0-1,-1 0 1,0 0 0,0 0 0,0 1-1,0-1 1,-1 0 0,0 1-1,1-1 1,-2 0 0,0 7 0,-1 1 87,-2 0 0,1-1 1,-2 1-1,1-1 1,-9 13-1,-35 53 495,28-46-392,4-7-35,-7 11 82,-36 72 1,57-102-263,0 0 1,0-1 0,1 1-1,-1 0 1,1 0 0,0 0-1,1 1 1,-1-1 0,1 0-1,1 9 1,-1-11-10,1 0 1,0 0-1,0 0 0,0 0 1,0 0-1,1-1 0,-1 1 1,1 0-1,-1-1 0,1 1 1,0-1-1,0 0 0,0 1 1,0-1-1,1 0 1,-1 0-1,1 0 0,-1-1 1,4 3-1,2 0 16,1 0-1,-1-1 1,0 0-1,1 0 1,0-1 0,0 0-1,9 1 1,-3-2-761,0 0 1,1-1-1,19-2 1,-30 1 5,-1 0 0,0 1 1,0-2-1,0 1 0,0 0 1,0-1-1,4-2 1,10-7-4250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9088,'0'-6'565,"1"-1"0,0 1 1,0 0-1,0-1 0,1 1 1,0 0-1,1 0 0,-1 0 1,1 0-1,7-11 0,-6 11 230,-3 4-43,4 9 629,-4-3-1277,1 1 0,-1-1 0,0 1 0,0-1 0,-1 1 0,0 0 0,0 9 0,-4 37 327,2-36-350,-7 48 92,-3 52-18,12-98-261,0 0 0,1 0 0,0 1 0,8 28-1,-8-43 37,1 6-862,0 0 0,0 0 1,1 16-1,-3-25 851,0 0 0,0 0 0,0 0-1,0 1 1,0-1 0,0 0 0,0 0 0,0 0 0,0 0-1,0 0 1,0 1 0,0-1 0,0 0 0,0 0-1,0 0 1,0 0 0,0 0 0,0 0 0,0 1 0,0-1-1,0 0 1,0 0 0,0 0 0,0 0 0,0 0-1,0 0 1,-1 1 0,1-1 0,0 0 0,0 0 0,0 0-1,0 0 1,0 0 0,0 0 0,0 0 0,0 0-1,-1 0 1,1 0 0,0 0 0,0 1 0,0-1 0,0 0-1,0 0 1,0 0 0,-1 0 0,1 0 0,0 0-1,0 0 1,0 0 0,0 0 0,0 0 0,-1 0 0,1 0-1,0 0 1,0 0 0,0-1 0,0 1 0,0 0-1,0 0 1,-1 0 0,1 0 0,0 0 0,-4-2-3375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8064,'-9'-9'2976,"9"9"-2304,4 0 288,5 0 64,5 0-576,8 0-64,10 4-256,4 1-96,3 2 0,6 1-128,-5 1 64,-4-2-1312,-6 5-608,-7 3-1696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45 6912,'-1'0'218,"1"-1"0,0 1 0,0-1 0,-1 0 0,1 1 0,0-1 0,0 1 0,0-1 0,0 0 0,0 1 0,0-1 0,0 0 0,0 1 0,0-1 0,0 0 0,0 1 1,0-1-1,0 0 0,0 1 0,0-1 0,1 0 0,-1 1 0,0-1 0,1 1 0,-1-1 0,0 0 0,1 1 0,-1-1 0,1 1 0,0-1 0,5-12 2638,-6 12-2745,0 1 0,0-1 0,0 1 0,0-1 0,0 1 0,0-1 0,0 1 0,0 0 0,0-1 0,0 1 0,0-1-1,-1 1 1,1-1 0,0 1 0,0 0 0,0-1 0,-1 1 0,1-1 0,0 1 0,-1 0 0,1-1 0,0 1-1,-1 0 1,1-1 0,0 1 0,-1 0 0,1 0 0,0-1 0,-1 1 0,1 0 0,-1-1 0,-1 1 1,1 0 1,0 0-1,0 0 0,-1 0 1,1 1-1,0-1 1,0 0-1,0 0 1,0 1-1,-1-1 0,1 1 1,-1 0-1,-2 1 19,0 0 0,0 0-1,1 1 1,-1 0-1,1-1 1,-4 5 0,2 0-103,0 0 1,1 0 0,0 1 0,1-1-1,-1 1 1,1 0 0,1 0-1,0 0 1,0 0 0,0 1 0,1-1-1,0 12 1,1-14-17,0 0 0,0 1 0,1-1-1,-1 0 1,1 0 0,1 0 0,-1-1 0,1 1 0,0 0-1,1 0 1,-1-1 0,1 1 0,0-1 0,0 0 0,1 0 0,0 0-1,6 7 1,-5-8-168,15 11-3079,-19-15 2975,1 1 0,-1-1 0,1 1 0,-1-1 0,0 0 0,1 0 0,-1 1-1,1-1 1,-1 0 0,1 0 0,-1-1 0,1 1 0,-1 0 0,0 0-1,1-1 1,1 0 0,9-2-4502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11136,'-5'0'4224,"5"0"-3296,14 0 319,-10 0-127,1 0-352,-1 4-64,-4 4-384,0 1-128,-4-2-128,-1-4-64,1 6 32,-1 3-128,5-4 64,5-1-672,4-2-256,4-5-992,1 0-383,2 3-2273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8064,'-4'-11'1451,"-4"-12"491,6 6 2153,2 17-3024,0 0-201,0 15 260,-4 314 689,4-292-1779,1 0 0,2-1 0,2 1 0,1-1 0,11 37 0,-15-67 1,0-1-1,0 0 1,0 0-1,0 0 1,1 0 0,0 0-1,6 8 1,-8-12-28,0 0 1,0-1-1,-1 1 1,1 0-1,0-1 1,0 1-1,0 0 1,0-1-1,0 0 1,0 1-1,0-1 1,0 1-1,0-1 0,0 0 1,0 0-1,0 0 1,0 0-1,0 1 1,1-2-1,0 1 3,0 0-1,-1-1 0,1 0 0,0 1 0,-1-1 0,1 0 1,-1 0-1,1 0 0,-1 0 0,0 0 0,1 0 1,-1 0-1,0-1 0,0 1 0,2-2 0,0-2-2,0 1 0,-1-1 0,1 1-1,-1-1 1,0 0 0,0 0 0,0 0 0,-1 0-1,0 0 1,0 0 0,1-8 0,-1-8-39,-3-34 0,1 29 36,-13-189-50,2 58-37,11 147 110,1 4-43,-1-1-1,1 0 1,1 0 0,0-11-1,0 17 3,-1-1 0,1 0 0,-1 1 0,1-1 0,0 0-1,-1 1 1,1-1 0,0 1 0,0 0 0,0-1 0,0 1 0,0 0 0,1-1 0,-1 1 0,0 0-1,1 0 1,-1 0 0,0 0 0,1 0 0,-1 0 0,1 1 0,-1-1 0,3 0 0,9-2 102,0 0 0,0 1 0,0 0 1,18 0-1,-6 1 101,344-2 1126,-365 3-1314,480 40-977,-473-39 49,0 0-1,0 1 1,0 0 0,0 1 0,0 1 0,16 7 0,-26-11 611,-1 0-1,1 1 1,0-1 0,0 1-1,0-1 1,0 1 0,-1-1 0,1 1-1,0 0 1,-1-1 0,1 1-1,0 0 1,-1-1 0,1 1-1,-1 0 1,1 0 0,-1 0 0,0 0-1,1-1 1,-1 1 0,0 0-1,1 0 1,-1 0 0,0 0 0,0 0-1,0 0 1,0 0 0,0 0-1,0 0 1,0 0 0,0 0-1,-1 1 1,-6 14-3311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11392,'2'-10'4783,"-2"10"-4696,1 0-1,-1-1 1,0 1-1,0 0 1,0 0-1,0 0 1,0 0-1,0 0 1,1 0-1,-1 0 1,0 0-1,0 0 1,0 0-1,0 0 1,1-1-1,-1 1 1,0 0-1,0 0 1,0 0-1,0 0 1,1 0-1,-1 0 1,0 0-1,0 0 1,0 1-1,0-1 1,0 0-1,1 0 1,-1 0-1,0 0 1,0 0-1,0 0 1,1 0-1,0 1 95,0 0 0,-1 0 0,1 0 0,0 0-1,0 0 1,0 0 0,-1 0 0,1 0-1,0 0 1,-1 1 0,1-1 0,-1 0 0,1 2-1,2 17 176,-1 0-1,0 0 1,-2 0-1,0-1 0,-5 27 1,3-18-153,-11 348 939,12-321-1324,2 67-4287,4-93-8,-5-27 3745,1-1 0,-1 1 0,1 0 0,0 0 0,0-1 0,0 1-1,-1 0 1,2-1 0,-1 1 0,0-1 0,0 1 0,2 1 0,9 2-3348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9984,'-15'-10'3205,"12"8"-1845,3 2-272,9 0 1056,-5 1-1847,0 0 1,1 0-1,-1 0 1,0 0-1,0 1 0,0 0 1,0-1-1,0 1 1,5 4-1,8 3 115,-2-2-59,-1-1 2,-1 0 1,1 1 0,-1 1 0,0 0-1,-1 0 1,18 17 0,-29-24-333,1 1-1,-1-1 1,0 0-1,0 1 1,0-1-1,0 1 1,0 0 0,0-1-1,0 1 1,0 0-1,-1-1 1,1 1 0,-1 0-1,1 0 1,-1 0-1,0 0 1,0-1-1,0 1 1,0 0 0,0 0-1,0 0 1,-1 3-1,-1 1 5,0 1 0,-1-1 0,0 0-1,0 0 1,-4 6 0,2-4-59,0 1-1,-4 11 1,8-18 14,1 1 0,-1-1 1,0 0-1,1 0 0,0 1 0,-1-1 0,1 0 0,0 1 0,0-1 0,0 0 0,1 1 0,-1-1 0,1 0 1,0 3-1,5 9 73,0-1 0,16 22 1,1 3 34,-21-32-70,0-1 0,0 1 1,-1-1-1,0 1 0,0 0 1,0 0-1,-1 0 0,0-1 1,0 1-1,0 0 0,-1 0 1,0 0-1,0-1 0,0 1 1,-3 7-1,3-11 2,0 0 0,0 1-1,-1-1 1,1 0 0,0 0 0,-1 0 0,0 0-1,1 0 1,-1 0 0,0 0 0,0-1 0,0 1-1,0-1 1,0 1 0,0-1 0,0 0 0,0 0-1,-1 0 1,1 0 0,-1 0 0,1 0 0,0-1-1,-1 1 1,1-1 0,-5 1 0,-4-1-16,-1 1 0,1-1 0,-1-1 0,-11-1 0,-5-2-328,-17-2-1900,37 5 835,0-1 1,0 0-1,-8-3 1,12 2-2358,7 2-2496,6 5 1755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11 9600,'-15'-4'3120,"15"4"-3012,0 0 0,0 0 0,-1 0 0,1 0 0,0 0 0,0 0 0,0 0 1,-1 0-1,1 0 0,0 0 0,0 0 0,0 0 0,-1 0 0,1 0 1,0 0-1,0 0 0,0 0 0,-1-1 0,1 1 0,0 0 0,0 0 0,0 0 1,-1 0-1,1 0 0,0-1 0,0 1 0,0 0 0,0 0 0,0 0 0,0 0 1,0-1-1,-1 1 0,1 0 0,0 0 0,0 0 0,0-1 0,0 1 0,0 0 1,0 0-1,0-1 0,0 1 0,0 0 0,0 0 0,0 0 0,0-1 0,0 1 1,1 0-48,-1 0 1,0 0 0,1 0-1,-1 0 1,0 1 0,1-1-1,-1 0 1,0 0 0,1 0-1,-1 0 1,0 1 0,1-1-1,-1 0 1,0 0-1,1 1 1,-1-1 0,0 0-1,0 1 1,0-1 0,1 0-1,-1 1 1,0-1 0,0 0-1,0 1 1,0-1 0,1 0-1,-1 1 1,0-1 0,0 0-1,0 1 1,0-1 0,0 1-1,0 0 1,10 53 1106,13 202 1276,-16 2-1178,-7-257-1264,-8 422 516,-2-301-444,-35 172 1,32-239-12,-2-1 0,-41 99 1,41-121-359,-1-1 0,-2 0 0,-1-2 1,-1 0-1,-43 46 0,61-72 215,-27 27-3621,-64 52 0,75-70 463,4-8-980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7808,'1'-1'179,"-1"0"0,0 0 0,0 1 1,1-1-1,-1 0 0,1 0 0,-1 0 0,1 1 1,-1-1-1,1 0 0,-1 1 0,1-1 1,0 0-1,-1 1 0,1-1 0,0 1 0,-1-1 1,1 1-1,0-1 0,0 1 0,0-1 1,0 1-1,1-1 0,24-7 1968,20 1-278,0 2 0,56 1 0,-6 1-1087,470-5 1457,-461 9-1966,1057 45 356,-1123-44-998,249 13-910,-98-11-3366,-190-4 4586,0 0 0,0 0 0,0-1 1,0 1-1,0 0 0,0 0 0,0 0 1,0 0-1,0 0 0,0 0 0,0 0 0,0 0 1,0 0-1,0 0 0,0 0 0,0 0 0,0 0 1,0 0-1,0 0 0,0 0 0,0 0 1,0 0-1,0 0 0,0 0 0,0 0 0,0 0 1,1-1-1,-1 1 0,0 0 0,0 0 1,0 0-1,0 0 0,0 0 0,0 0 0,0 0 1,0 0-1,0 0 0,0 0 0,0 0 0,0 0 1,0 0-1,0 0 0,0 0 0,0 0 1,-7-7-4326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9472,'0'-1'174,"0"0"1,1 0-1,-1 1 1,0-1 0,1 0-1,-1 1 1,1-1-1,-1 0 1,1 1 0,-1-1-1,1 0 1,-1 1-1,1-1 1,0 1-1,-1-1 1,1 1 0,0-1-1,-1 1 1,1 0-1,0-1 1,0 1 0,-1 0-1,1 0 1,0 0-1,0-1 1,-1 1-1,2 0 1,31-5 887,-21 4 38,148-16 3287,-138 17-4131,1 0 1,-2 2-1,1 0 0,0 2 1,27 7-1,-41-9-157,0 1 0,-1 0-1,1 0 1,-1 1 0,0 0-1,0 0 1,0 1-1,-1 0 1,1 0 0,-1 1-1,8 9 1,-10-10-36,0 1 0,0-1 0,0 1 0,-1 0 0,0 0 0,-1 1 0,1-1 0,-1 1 0,0-1 0,-1 1-1,1 0 1,-1-1 0,-1 1 0,1 7 0,-2-3 18,0-1 0,0 1 1,-1-1-1,0 0 0,-1 0 0,0 0 0,-1 0 0,0 0 0,-1-1 0,-6 11 0,-9 11 314,-38 44 0,34-45-237,20-26-158,1 1 0,0-1 0,0 1 0,0 0 0,1-1 0,0 1 0,-2 6 0,3-9-1,1 0-1,-1 0 1,1-1-1,0 1 1,0 0-1,0 0 1,0 0-1,0 0 1,0-1-1,0 1 1,1 0-1,-1 0 1,1-1-1,-1 1 1,1 0-1,0 0 1,-1-1-1,1 1 1,0-1-1,0 1 1,0-1-1,0 1 1,1-1-1,1 2 1,2 1 10,0 0 1,0 0 0,1-1-1,-1 0 1,1 0-1,0 0 1,0-1-1,6 2 1,51 10 74,-63-14-83,43 6-251,-1-2 1,62-1-1,84-16-6804,-129 5 1428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96 6400,'-1'-5'753,"-1"0"0,2 0-1,-1 0 1,0 0 0,1-1 0,0 1 0,0 0 0,1 0 0,-1-1-1,1 1 1,2-6 0,1-10 812,-4 14-218,-5 16-280,-216 587 2250,186-480-2901,-36 225 0,65-295-379,2 0 0,2 0 1,2 1-1,2-1 0,14 80 0,-10-97-29,2-1-1,0 0 1,2-1 0,15 29-1,-15-37-9,1 0 0,1-1-1,0 0 1,2 0 0,0-2 0,17 16-1,-24-25 17,0-1-1,0 0 1,1-1-1,0 0 1,15 8-1,-20-12-68,-1 0-1,1 0 0,-1-1 0,1 1 1,-1 0-1,1-1 0,0 0 0,-1 0 1,1 0-1,-1 0 0,4 0 0,-4-1-72,-1 1 0,1-1 1,-1 1-1,1-1 0,-1 1 0,0-1 0,1 0 0,-1 0 0,0 0 0,1 0 0,-1 0 0,0 0 0,0 0 0,0 0 0,0-1 0,0 1 0,0 0 1,0-1-1,1-2 0,-2 3-280,1-1 1,0 1-1,-1-1 0,0 0 1,1 1-1,-1-1 1,0 0-1,0 1 0,0-1 1,0 0-1,0-2 1,-1 1-831,1 0 0,-1 0 0,0 0 0,0 1 0,0-1 0,-3-4 0,-8-9-3178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8192,'-14'-1'4014,"12"0"141,9 0-778,60-3-607,-51 2-2569,1 0 1,0 2-1,-1 0 1,1 0-1,18 4 1,-31-3-182,-1 0 0,0 0 0,1 0 0,-1 1 0,0-1 0,1 1 0,-1-1 0,0 1 0,0 0 0,-1 0 0,1 1 0,3 2 0,-4-3-5,-1 0 0,1 0 0,-1 0-1,0 0 1,0 0 0,0 0 0,0 1 0,0-1 0,0 0 0,0 0 0,-1 1 0,1-1 0,-1 1 0,0-1 0,0 1 0,1-1 0,-2 0 0,1 5 0,-3 4-9,0-1 0,0 0 1,-1-1-1,0 1 1,-1-1-1,0 0 1,0 0-1,-10 11 0,0 4 6,-23 33 59,14-22 154,1 1 0,2 1 0,-18 44 0,37-77-222,1 0 1,-1-1 0,1 1-1,0 0 1,1 0 0,-1 0 0,0 0-1,1-1 1,0 1 0,0 0 0,0 0-1,2 7 1,-1-9 0,0 0 0,0 1 0,0-1-1,0 0 1,1 0 0,-1 0 0,1 0 0,-1-1 0,1 1 0,-1 0-1,1-1 1,0 1 0,0-1 0,0 1 0,0-1 0,0 0 0,0 0-1,1 0 1,-1 0 0,0 0 0,5 1 0,7 2-37,0-1 1,21 2 0,-27-4-972,-1-1 1,0 0-1,0 0 1,8-2-1,-2-3-2334,4-5-1771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8704,'-23'-5'3328,"23"1"-2592,5 4 512,-1 0 96,5 0-448,9 0-33,9 0-511,5 0-128,4 0-160,3 0-64,-3 0 32,-5 0-1088,-4 4-479,-4 1-3041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7296,'0'0'146,"-1"0"0,1-1 1,0 1-1,0-1 0,0 1 0,0-1 0,0 1 1,0-1-1,-1 1 0,1 0 0,0-1 1,0 1-1,1-1 0,-1 1 0,0-1 1,0 1-1,0-1 0,0 1 0,0-1 1,0 1-1,1 0 0,-1-1 0,0 1 1,0-1-1,1 1 0,-1 0 0,0-1 1,0 1-1,1 0 0,-1-1 0,0 1 1,1 0-1,-1-1 0,1 1 0,-1 0 1,1-1-1,20-7 2384,-8 4-1000,-12 3-1055,-1 1-27,0 0-27,0 0-31,0 0-124,0 0-100,0 0-70,19 0-70,-7 0-68,-11 0 138,-1 0 26,0 0 17,0 0 58,0 0 65,0 0-22,0 0-16,0 0-112,0 0-70,0 0 17,0 0 128,0 0 117,0 0 48,0 0 5,0 0-80,0 0-37,-1 1-53,-9 16-114,1 1 0,1 0 0,0 1 0,2-1 0,0 1 1,1 1-1,0-1 0,2 1 0,1-1 0,0 1 0,1 0 0,1 0 0,1 0 0,1 0 0,1-1 1,8 33-1,-7-42-26,-1 0 1,2-1 0,-1 1-1,2-1 1,10 16 0,-12-20-351,0 0 1,1 0 0,0 0-1,-1 0 1,2-1 0,-1 0-1,0 0 1,1 0-1,0-1 1,6 4 0,-11-8-2632,-1-5-2201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10496,'-2'-3'3100,"3"2"-756,0 1-2246,-1 0 0,0 0-1,0 0 1,1 1 0,-1-1 0,0 0-1,0 0 1,1 0 0,-1 0 0,0 0-1,0 0 1,1 0 0,-1 1-1,0-1 1,0 0 0,0 0 0,0 0-1,1 0 1,-1 1 0,0-1 0,0 0-1,0 0 1,0 0 0,0 1 0,1-1-1,-1 0 1,0 1 0,0 1-16,0-1 1,1 1-1,-1 0 1,1 0-1,-1-1 1,1 1-1,0 0 1,0-1-1,-1 1 1,1 0-1,0-1 1,0 1-1,1-1 1,-1 0-1,0 1 1,0-1-1,1 0 1,-1 0-1,1 0 1,-1 0-1,1 0 1,2 1-1,-2-1-84,-1 0 0,0-1-1,1 1 1,-1 0 0,1-1-1,-1 0 1,1 1 0,-1-1-1,1 0 1,-1 0 0,1 0-1,-1 0 1,1 0 0,0 0-1,-1 0 1,1 0 0,-1-1-1,1 1 1,-1 0 0,1-1-1,-1 0 1,0 1 0,1-1-1,-1 0 1,0 0 0,3-1-1,-4 1-935,0 1-710,3 4-3478,-1-3 3825,2 6-2741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78 10240,'-1'-6'898,"0"3"-577,1 1 1,-1-1-1,1 0 0,0 1 0,0-1 0,0 1 0,0-1 0,0 0 0,1 1 0,-1-1 0,2-3 1,2-16 1709,-4 21-1199,0 7 571,-10 42-783,2 0 0,2 1-1,3-1 1,2 63 0,3-87-581,0-1-1,1 0 1,2 0 0,0-1-1,2 1 1,0-1-1,1 0 1,2-1 0,0 0-1,1-1 1,16 23 0,-21-34 2,1 0 1,0-1-1,1 0 1,0 0-1,10 8 0,-15-14-16,-1 0 0,1-1 0,-1 1-1,1-1 1,0 1 0,0-1 0,0 0-1,-1 0 1,1-1 0,0 1 0,0 0-1,0-1 1,0 0 0,0 0 0,0 0-1,0 0 1,0 0 0,0 0 0,0-1-1,0 1 1,0-1 0,0 0 0,4-2-1,-2 0 2,-1 0-1,1 0 1,-1 0-1,0-1 1,0 1-1,0-1 1,-1 0-1,1 0 1,-1-1-1,0 1 1,0-1-1,0 1 0,-1-1 1,0 0-1,0 0 1,0 0-1,0 0 1,0-7-1,3-10 20,-1 0 0,1-45 0,-4 31-34,-3 1 0,-1-1 0,-10-50-1,1 31-55,-29-75-1,18 73 3,21 52-23,-1-1 0,-1 1 0,1 0 0,-1 0 0,0 0 0,0 0 0,-6-5 0,18 15 93,-1 0-1,1 0 1,-1-1-1,1 0 0,0 0 1,1-1-1,-1 0 1,1-1-1,12 3 1,12 0 208,40 0 0,-69-5-234,129 4 302,-48-3-222,1 4-1,83 16 0,-164-20-92,173 30-103,-143-27-719,1-1-1,-1-3 0,38-3 0,33-8-3933,-89 11 2240,-12 3-533,-12-2-635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9216,'-8'-4'1727,"5"3"-1167,1-1 0,-1 1 0,1 0 0,-1 0 0,1 1 0,-5-2 1,6 2 783,1 0-321,5 1 577,14 4-1008,0 0-1,0-1 0,1 0 0,30 0 0,-12-4-237,54-6 0,42 1-469,-108 5-271,-15 1-933,-15 7-3396,3-7 4141,-4 10-4284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9472,'-22'-1'3120,"21"1"-3089,1 0 1,0 0 0,0 0 0,0 0 0,0 0 0,0 0 0,0 0 0,0 0-1,0 0 1,-1 0 0,1 0 0,0 0 0,0 0 0,0 0 0,0 0 0,0 0-1,0 0 1,0 0 0,0 0 0,0 0 0,-1 0 0,1 0 0,0 0 0,0-1-1,0 1 1,0 0 0,0 0 0,0 0 0,0 0 0,0 0 0,0 0 0,0 0-1,0 0 1,0 0 0,0 0 0,0-1 0,0 1 0,0 0 0,0 0 0,0 0-1,0 0 1,0 0 0,0 0 0,0 0 0,0 0 0,0-1 0,4-4 842,9-3 727,-1 2-1000,1 1 1,0 0-1,0 1 0,0 1 1,0 0-1,1 1 0,24-2 1,-1 4 286,59 5-1,-78-3-546,0 1-1,0 1 0,-1 0 0,28 11 1,-43-14-308,1 0 1,-1 0 0,1 1 0,-1-1-1,1 1 1,-1 0 0,0-1-1,2 3 1,-3-3-19,-1-1 0,0 1 0,1-1 0,-1 1 0,1 0 1,-1-1-1,0 1 0,1-1 0,-1 1 0,0 0 0,0-1 0,1 1 0,-1 0 0,0-1 0,0 1 0,0 0 0,0-1 0,0 1 0,0 0 0,0-1 0,0 1 0,0 0 0,0-1 0,0 1 0,-1 0 1,1-1-1,0 1 0,0 0 0,-1-1 0,1 1 0,0 0 0,-1-1 0,1 1 0,-1-1 0,1 1 0,-1-1 0,1 1 0,-1 0 0,-5 3 53,1-1-1,-1 1 0,1-1 1,-1 0-1,0-1 0,0 0 1,-11 3-1,10-3-32,0 1-1,0-1 1,0 1 0,0 1-1,-6 3 1,12-6-39,0-1 0,0 1 0,0-1 1,0 1-1,0-1 0,1 1 0,-1 0 1,0-1-1,1 1 0,-1 0 0,0 0 0,1 0 1,-1-1-1,1 1 0,-1 0 0,1 0 0,-1 0 1,1 0-1,0 0 0,-1 0 0,1 0 1,0 0-1,0 0 0,0 0 0,0 0 0,0 0 1,0 0-1,0 0 0,0 0 0,0 0 0,0 0 1,1 0-1,-1 0 0,0 0 0,1 0 1,-1 0-1,1 0 0,0 1 0,3 2-9,0 1 0,-1-1 0,2-1 0,-1 1-1,9 5 1,-2-1 21,-1 0-14,0 0 0,-1 1 0,0-1 0,7 12 0,-13-17 13,-1 1 0,1 0 0,-1-1 0,0 1 0,0 0 0,-1 0 0,1 1 0,-1-1 0,0 0 0,0 0 0,0 1 0,0-1 0,-1 1 0,0 7 0,-1-4 10,0-1-1,-1 0 1,0 0 0,0 0 0,0 0 0,-1 0 0,0 0-1,-1-1 1,1 0 0,-1 1 0,0-1 0,-1 0-1,1-1 1,-1 1 0,-1-1 0,-8 7 0,6-6-17,0 0 0,0 0 0,-1-1 0,0-1 1,0 0-1,0 0 0,0 0 0,0-1 0,-1-1 1,0 0-1,-18 2 0,-25-1-1169,-27 1-2373,26 5-2557,40-4 1347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10112,'0'-1'405,"1"0"-1,-1 0 1,1 0 0,0 0 0,0 1 0,-1-1 0,1 0 0,0 0 0,0 1 0,0-1-1,0 0 1,0 1 0,0-1 0,0 1 0,2-1 0,18-6 3084,-9 7-2714,1 2 0,20 3 0,14 3-316,104-4 340,-75-3-590,675 9 1797,-686-9-2007,297-1-44,-256-5-50,149-26 1,-225 24-324,-22 4-342,-1 1 0,1 1-1,0-1 1,10 1 0,-9 2-2263,-9 0 2909,1-1 0,-1 0 0,0 0 0,0 0 0,0 0 0,0 1 0,0-1 1,0 0-1,0 0 0,0 0 0,0 1 0,1-1 0,-1 0 0,0 0 0,0 1 0,0-1 0,0 0 0,0 0 0,0 0 0,0 1 0,-1-1 0,1 0 0,0 0 0,0 1 0,0-1 0,0 0 0,0 0 0,0 0 0,0 1 0,0-1 0,0 0 0,-1 0 1,-6 8-4671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10752,'0'0'115,"0"0"0,-1 0-1,1 0 1,0 0 0,-1 0 0,1 0 0,0-1 0,-1 1 0,1 0 0,0 0 0,-1 0 0,1 0 0,0-1 0,0 1-1,-1 0 1,1 0 0,0-1 0,0 1 0,-1 0 0,1-1 0,0 1 0,0 0 0,0 0 0,0-1 0,0 1 0,-1 0-1,1-1 1,0 1 0,0 0 0,0-1 0,0 1 0,0-1 0,0 1 0,0-1 0,1 1 36,0-1-1,-1 1 1,1-1 0,0 1 0,0-1 0,-1 1-1,1 0 1,0-1 0,0 1 0,0 0-1,0 0 1,0-1 0,1 1 0,39-2 2035,6 2-282,82 13 0,-107-9-1606,-1 0 1,0 2 0,0 0 0,0 2-1,-1 0 1,20 11 0,-35-16-217,0 0 0,0 0-1,-1 0 1,1 1 0,-1 0 0,0 0 0,0 0 0,0 0 0,0 1 0,-1-1-1,0 1 1,0 0 0,0 0 0,2 5 0,-4-5-40,1 0 1,-1-1 0,-1 1-1,1 0 1,0 0-1,-1-1 1,0 1 0,0 0-1,-1 0 1,1 0-1,-1-1 1,0 1-1,0 0 1,-1-1 0,0 1-1,-3 7 1,0-2 6,-1 0 1,0-1-1,0 0 1,-1 0-1,-1 0 1,-10 10-1,-56 41 232,54-45-214,0 1 0,1 0 1,-19 23-1,36-38-69,1 1 1,0-1-1,0 1 1,-1 0-1,1-1 0,0 1 1,0 0-1,1 0 1,-1 0-1,0 0 1,1 0-1,-1 0 0,0 2 1,2-3 0,-1 0 0,0 0 1,0 0-1,0 0 0,1 0 1,-1 0-1,0 0 0,1 0 0,-1 0 1,1 0-1,-1-1 0,1 1 1,0 0-1,-1 0 0,1 0 0,0-1 1,-1 1-1,1 0 0,0-1 1,0 1-1,0-1 0,-1 1 0,1-1 1,0 1-1,0-1 0,0 0 1,0 1-1,1-1 0,25 8 11,0-2 0,0-1 1,56 3-1,-72-7-19,111 4-1614,-62-10-2403,-41 2 368,22-5 0,-5-4-1296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10112,'1'-5'441,"-1"3"-246,1-1 0,-1 0 0,1 0 0,-1 0 1,1 0-1,0 1 0,0-1 0,0 0 1,0 1-1,1-1 0,-1 1 0,1-1 0,0 1 1,-1 0-1,1-1 0,0 1 0,0 0 1,0 0-1,1 0 0,-1 1 0,4-3 1,3-1 314,0 1 0,1 0 1,0 0-1,0 1 1,0 0-1,0 1 1,12-1-1,-16 2-245,-1 1 1,1-1-1,0 1 1,-1 1 0,1-1-1,-1 1 1,1 0-1,-1 0 1,1 1-1,-1 0 1,1 0-1,-1 0 1,0 0-1,0 1 1,0 0-1,5 4 1,2 4 22,-2 0 0,0 0 0,0 1 0,-1 1 0,0-1 0,-1 1 0,0 1 0,5 14 0,5 15 320,18 67 0,-11-10-22,20 167 1,-39-205-549,-3 0 0,-2 0 0,-4 1 0,-2-1 0,-2 0 0,-4-1 0,-21 74 0,20-102-302,-1 0 1,-1-1 0,-2-1-1,-1 0 1,-1-1 0,-2-1 0,-29 34-1,33-45-350,-59 71-3761,23-32-2065,34-38 2670,4-3-326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10624,'-1'0'251,"0"0"1,0 1-1,0-1 1,1 0-1,-1 1 1,0-1 0,0 0-1,1 1 1,-1-1-1,0 1 1,1-1-1,-1 1 1,0 0-1,1-1 1,-1 1-1,1-1 1,-1 1 0,1 0-1,-1 0 1,1-1-1,0 1 1,-1 0-1,1 0 1,0 0-1,0 1-53,0-1 0,0 0 0,0 1 0,1-1 0,-1 0 0,0 0 0,1 1-1,0-1 1,-1 0 0,1 0 0,0 0 0,-1 0 0,1 0 0,0 0-1,0 0 1,0 0 0,1 1 0,3 2-20,-1 0-1,1 0 1,0-1-1,0 0 1,1 0-1,-1 0 1,1-1-1,-1 0 1,1 0-1,0 0 1,9 1-1,8 0-1,38 1-1,-52-3-80,80 0 207,-44-2-184,-1 2 0,87 14 0,-122-13-87,-1 0 0,1 1 0,-1 0 0,0 0 0,0 1 0,14 9 0,-18-11-380,0 1-1,0 1 0,0-1 1,-1 1-1,1-1 1,-1 1-1,0 0 0,0 0 1,-1 0-1,1 0 1,-1 1-1,0-1 0,3 8 1,0 8-5144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10752,'-27'12'4032,"32"-12"-3136,13 5 447,-5-5 65,14 0-384,9 0-32,12 0-416,-3 0-128,5 0-256,-7 0-128,-2 0-32,-1 3-128,-8 6 64,-5-2-1312,-6 1-608,1 1-2879,5-2-2017,5 1 2912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13 223 6528,'1'-15'1385,"0"0"1,1 0 0,1 1-1,6-20 1,22-56 1623,-29 83-2941,0 4 78,-1 0 1,0 0 0,0 0-1,1 1 1,0-1 0,-1 0-1,1 1 1,0 0 0,4-5-1,-6 7-116,0 0 0,0 0-1,1 0 1,-1 0-1,0 0 1,0 0-1,0-1 1,0 1 0,0 0-1,0 0 1,0 0-1,0 0 1,1 0-1,-1 0 1,0 0 0,0 0-1,0 0 1,0 0-1,0 0 1,0 0-1,1 0 1,-1 0 0,0 0-1,0 0 1,0 0-1,0 0 1,0 0-1,0 0 1,1 0 0,-1 0-1,0 0 1,0 0-1,0 0 1,0 0-1,0 0 1,0 0 0,0 0-1,1 1 1,-1-1-1,1 6 630,-1 14-55,-1-16-452,-1 17 304,-9 33 0,-1-1-131,-13 68 267,11-66-280,-5 58 0,17-95-184,1 0 0,0-1 0,1 1 0,3 20 0,-2-34-94,-1 0 1,1 0 0,0 0-1,0 0 1,1 0 0,-1 0-1,1 0 1,0 0 0,0 0-1,0-1 1,0 1 0,1-1-1,0 0 1,-1 1 0,1-1-1,0 0 1,1-1 0,-1 1 0,0 0-1,1-1 1,-1 0 0,1 0-1,5 2 1,13 3 28,0-2 1,1 0-1,0-2 1,38 2-1,17 2-44,-76-7-238,1 1 0,-1-1 0,1 0 0,-1 0 0,1 0 0,-1 0 0,1 0 0,-1-1 0,4 0 0,-5 0-197,1 0-1,-1 1 1,0-1 0,0 0-1,1 0 1,-1 0-1,0 0 1,0 0-1,0 0 1,0 0 0,0-1-1,-1 1 1,1 0-1,0 0 1,0-1-1,0-1 1,7-18-8181,-7 15 4453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6784,'4'-11'1469,"0"-1"0,7-15 0,2-2 982,-11 15-1138,0-1 0,-1 1 0,0 0 0,-3-22 0,-8 219 1147,2-72-1709,2 3-390,-9 202 30,12-270-216,3 0-1,2 0 1,11 68 0,-12-110-239,4 24 199,-5-27-167,0 0 1,0 1-1,0-1 1,0 0-1,0 0 1,0 0-1,0 1 1,0-1-1,0 0 1,-1 0-1,1 0 1,0 0-1,-1 1 1,1-1-1,-1 0 1,0 0-1,-1 2 1,2-3-135,-1 1 1,1-1-1,-1 0 0,0 0 1,1 1-1,-1-1 1,0 0-1,1 0 1,-1 0-1,0 1 1,0-1-1,1 0 1,-1 0-1,0 0 1,1 0-1,-1 0 1,0-1-1,1 1 0,-1 0 1,0 0-1,0 0 1,1-1-1,-1 1 1,1 0-1,-1-1 1,0 1-1,1 0 1,-1-1-1,1 1 1,-1-1-1,1 1 0,-2-2 1,1 1-574,-1-1 0,0 0 1,1 0-1,-1 1 0,1-1 0,0 0 1,0 0-1,-2-4 0,-1-8-3426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3:5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8576,'-30'0'5120,"28"0"-3979,2 0-32,0 0-10,0 0-187,0 0-219,0 0-266,2 0 95,12 1 11,0 1 0,0 0 0,-1 2 0,1-1-1,23 11 1,30 7 62,-51-18-473,1 0 0,0-2 0,0 0 0,0 0 0,0-2 0,19-2 0,-3 1 368,-3 3-5524,6-4-5014,-14 6 6283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8064,'-2'0'302,"1"-1"-1,0 0 1,0 0 0,0 1 0,0-1-1,0 0 1,0 0 0,0 0 0,0 0-1,0 0 1,0 0 0,1-1 0,-1 1-1,0 0 1,1 0 0,-2-3 0,1-8 4423,1 12-3130,0 0-192,0 0-561,0 0-138,0 0-21,5-1-268,0 1-1,0-1 1,0 0-1,7-2 1,-7 2-352,-1-1 1,0 1-1,1 1 1,-1-1-1,1 1 1,7-1-1,-6 2-9,0-1-1,0 1 0,-1 0 1,1 1-1,0-1 0,0 1 1,-1 0-1,1 1 0,-1-1 1,0 1-1,0 0 0,0 0 1,0 1-1,0-1 0,-1 1 1,0 0-1,0 1 0,0-1 1,0 1-1,0-1 0,-1 1 1,0 0-1,0 1 0,0-1 1,-1 0-1,0 1 0,0-1 1,0 1-1,-1 0 0,1 0 1,-1-1-1,-1 1 0,1 11 0,-1-1 53,-1-1-1,-1 1 1,0 0-1,-1-1 1,0 1-1,-2-1 1,-5 15-1,1-9-60,0 0-1,-2-1 1,0 0 0,-19 24-1,27-40-53,0 1 0,0 0 1,0-1-1,0 1 0,1 1 0,0-1 0,0 0 0,0 0 1,1 1-1,0-1 0,0 1 0,0-1 0,1 1 0,-1 0 0,1-1 1,1 1-1,-1-1 0,1 1 0,0 0 0,0-1 0,1 0 0,-1 1 1,1-1-1,4 7 0,4 7 1,2 0 0,0 0 0,1-1 0,28 28 0,-23-25 24,-8-10 5,0 1 1,-1 1-1,11 19 1,-18-29-16,0 0 1,-1 0-1,1 0 0,-1 1 0,0-1 1,0 0-1,0 1 0,0-1 0,-1 0 1,1 1-1,-1-1 0,0 1 0,0-1 1,0 1-1,-1-1 0,1 1 0,-1-1 1,0 1-1,0-1 0,0 0 1,-2 5-1,-2-1 8,1-1 0,-1 0 0,0-1 0,0 1 0,0-1 0,-1 0 0,0-1-1,0 1 1,0-1 0,0 0 0,-1 0 0,0-1 0,-7 3 0,-13 4-246,-1-2-1,-30 6 0,20-5-1381,43-13-3840,4-4 1935,21-11 1,-1 7-924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10368,'-12'8'3936,"21"-4"-3040,12 4 575,-8-8 33,10 0-608,8 0-160,5 0-448,8 0-128,5 0-96,5 0-64,-6 0 32,-7 0-896,-5 0-288,-5 0-831,-4 0-289,3-8-2176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8704,'-2'-3'627,"0"-1"0,0 1 1,1 0-1,0-1 0,-1 1 0,1-1 1,0 1-1,1-1 0,-1 0 0,1 0 1,-1 1-1,1-6 0,1 8-524,-1 1 0,0-1-1,0 1 1,0-1 0,0 1 0,0-1 0,0 1-1,0-1 1,-1 1 0,1-1 0,0 0-1,0 1 1,0-1 0,0 1 0,-1-1-1,1 1 1,0 0 0,0-1 0,-1 1-1,1-1 1,0 1 0,-1-1 0,1 1 0,-1 0-1,1-1 1,0 1 0,-1 0 0,1-1-1,-1 1 1,1 0 0,-1 0 0,1 0-1,-1-1 1,0 1 0,0 0-7,0 0 1,0 0-1,-1 0 1,1 1-1,0-1 1,0 0-1,0 1 1,0-1-1,0 0 1,0 1-1,0-1 1,0 1-1,0 0 1,1-1-1,-1 1 1,-1 1-1,-7 6 116,2 1 0,-1 1-1,1-1 1,0 1 0,1 0-1,0 1 1,-6 16-1,6-12-113,1 0-1,1 0 1,0 0-1,1 0 0,-2 20 1,5-29-91,0 0 0,0 0 0,0 0-1,1 0 1,0 0 0,0 1 0,0-2 0,1 1 0,0 0 0,0 0 0,1 0 0,-1-1 0,1 1 0,1-1 0,-1 0 0,1 0 0,-1 0 0,1-1 0,1 1 0,-1-1 0,1 0 0,0 0 0,0 0 0,0-1 0,10 5 0,-14-7-52,-1 0 1,1-1-1,0 0 0,0 1 1,0-1-1,0 1 0,0-1 1,0 0-1,0 0 1,0 0-1,0 0 0,0 0 1,0 0-1,0 0 0,0 0 1,1 0-1,-1 0 1,0 0-1,0 0 0,0-1 1,1 0-1,0 0-658,0 0-1,0-1 1,0 0-1,0 1 1,0-1-1,2-4 1,-1 4-442,5-6-4070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11136,'-5'-12'4224,"10"8"-3296,-5 1 159,0 3-159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18751,'-1'3'90,"0"0"0,0 0 0,0-1 0,1 1 0,-1 0 0,1 0 0,-1 0 0,1 0 0,0 0 0,1 5 0,-1 3 840,2-8-239,2-7-234,4-7-143,0-12-111,-8 23-184,1-1 0,-1 1 1,0-1-1,0 0 1,1 1-1,-1-1 1,0 0-1,0 1 0,0-1 1,0 0-1,0 1 1,0-1-1,0 0 1,0 0-1,0 1 0,0-1 1,0 0-1,0 1 1,-1-1-1,1 1 1,0-1-1,-1 0 1,1 1-1,0-1 0,-1 1 1,1-1-1,0 0 1,-1 1-1,1-1 1,-2 0-1,2 1-6,-1 0 0,0 0 0,0 0 0,1 0 0,-1 1 1,0-1-1,0 0 0,1 0 0,-1 0 0,0 1 0,0-1 0,1 0 0,-1 1 0,0-1 0,1 1 1,-1-1-1,1 1 0,-1-1 0,0 2 0,-11 10 44,12-12-56,-1 1 1,1-1 1,-1 1-1,0 0 1,1 0-1,-1 0 1,1-1-1,-1 1 1,1 0-1,-1 0 1,1 0-1,-1 0 1,1 0-1,0 0 1,0 0-1,-1 0 1,1 0-1,0 0 1,0 0-1,0 0 1,0 0-1,0 0 1,0 0-1,1 0 1,-1 0-1,0 0 0,0 0 1,1 0-1,0 1 1,-1-1 0,1-1 0,0 1 0,0-1 0,-1 1 0,1-1 0,0 0 0,0 1 0,-1-1 0,1 0 0,0 0 0,0 1 0,0-1 0,0 0 0,0 0 0,-1 0 0,1 0 0,0 0 0,0 0 0,0 0 0,0-1 0,0 1 0,-1 0 0,1 0 0,0-1 0,0 1 0,0 0 0,-1-1 0,1 1 0,0-1 0,0 1 0,-1-1 0,2 0 0,2-2 85,0 0 0,-1 0 0,1 0 0,4-7 0,-7 10-54,0-1 0,0 0 0,0 0 0,-1 0-1,1 0 1,0 0 0,-1 0 0,1 0-1,-1-1 1,1 1 0,-1 0 0,0 0 0,1 0-1,-1 0 1,0-1 0,0 1 0,0 0-1,0 0 1,0-1 0,0 1 0,0 0 0,0 0-1,-1 0 1,1-2 0,-1 3-22,1 0 0,0-1 0,-1 1 0,1-1 0,-1 1-1,1 0 1,-1 0 0,1-1 0,-1 1 0,1 0 0,-1 0 0,1 0 0,-1 0 0,1-1 0,-1 1 0,1 0 0,-1 0-1,1 0 1,-1 0 0,1 0 0,-1 0 0,1 0 0,-1 0 0,1 1 0,-1-1 0,1 0 0,-1 0 0,1 0 0,-1 0-1,1 1 1,-1-1 0,1 0 0,-1 1 0,0 0 0,-16 11-2093,20-13-2030,8-1 1001,1 1-1551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9472,'0'-2'198,"0"1"1,0 0 0,-1 0 0,1-1 0,0 1-1,0 0 1,0-1 0,0 1 0,0 0 0,1-1-1,-1 1 1,0 0 0,1-1 0,-1 1-1,0 0 1,1 0 0,0 0 0,-1-1 0,1 1-1,0 0 1,-1 0 0,1 0 0,0 0 0,0 0-1,0 0 1,0 0 0,0 1 0,0-1-1,0 0 1,0 0 0,0 1 0,1-1 0,-1 1-1,0-1 1,0 1 0,2-1 0,6-2 662,0 1 0,1-1 0,18-1 1,-20 3-404,1 0-82,17-2 478,0 0-1,28 2 0,-47 1-649,-1 0 1,1 1-1,0 0 0,-1 0 1,1 1-1,-1 0 1,0 0-1,1 0 0,-1 1 1,0 0-1,0 0 0,-1 0 1,10 8-1,-11-8-124,-1 1 0,1 0 0,-1 0 0,0 0-1,-1 0 1,1 0 0,-1 1 0,0-1 0,0 1 0,0 0 0,0-1-1,-1 1 1,0 0 0,0 0 0,0 0 0,-1 0 0,0 0 0,0 0-1,0 0 1,0 0 0,-1 0 0,0 0 0,-1 5 0,-4 11 7,0 0 1,-2-1-1,-20 39 1,18-40-30,8-14-48,-25 56 10,24-53-31,0 0-1,1 0 1,0 0 0,0 0 0,0 17 0,2-22 20,0 0 0,1 0 0,-1 0-1,1 0 1,-1-1 0,1 1 0,0 0 0,0-1 0,0 1 0,0 0-1,1-1 1,-1 1 0,1-1 0,0 0 0,-1 1 0,1-1-1,0 0 1,0 0 0,0 0 0,1 0 0,-1-1 0,0 1 0,1-1-1,-1 1 1,6 1 0,4 2-1,1-1 0,0 0 0,1-1-1,16 3 1,-5-2-26,-18-3-266,17 5 98,-23-6-171,1 1-1,-1-1 0,0 1 1,0-1-1,0 1 0,1 0 1,-1-1-1,0 1 0,0 0 1,0 0-1,0 0 1,0-1-1,-1 1 0,1 0 1,1 2-1,-1 1-2741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8064,'0'-5'472,"1"1"1,0-1-1,0 1 0,0-1 1,1 1-1,-1 0 1,1 0-1,0-1 0,0 1 1,1 0-1,-1 1 1,1-1-1,0 0 0,5-4 1,-6 6-199,0 0 0,0 0 0,1 0 0,-1 0 0,1 1 0,-1-1 0,1 1 0,0 0 0,-1-1 0,5 0 0,-5 2-126,0 0-1,-1-1 0,1 1 1,0 0-1,0 0 1,-1 0-1,1 0 0,0 1 1,0-1-1,-1 0 1,1 1-1,0-1 0,-1 1 1,1-1-1,0 1 1,-1 0-1,1 0 0,1 1 1,8 7 852,21 21 1,-23-20-552,1 0 1,18 13-1,-11-13-240,1 0 0,1-1-1,0-1 1,0-1 0,0 0 0,1-2 0,0 0 0,0-1-1,25 1 1,27 0 104,89-7-1,-127 1-268,195-7 475,493-7 274,-316 25-729,28 1-8,5-24 277,-269 0-141,-163 13-179,0-1 1,0 1-1,0 0 0,0 1 0,0 0 0,1 0 0,-1 0 0,12 5 0,-18-5-94,0-1 0,0 1 0,0 0 1,0 0-1,0 0 0,0 0 0,0 0 0,-1 0 1,1 0-1,0 0 0,0 0 0,-1 0 0,1 0 1,-1 0-1,1 0 0,-1 1 0,0-1 0,1 0 1,-1 2-1,0-2-152,1-1 1,-1 1-1,0-1 0,0 1 1,0-1-1,0 1 0,0 0 1,0-1-1,0 1 1,0-1-1,0 1 0,-1-1 1,1 1-1,0-1 0,0 1 1,0-1-1,-1 1 1,1-1-1,0 1 0,-1-1 1,1 1-1,0-1 0,-1 1 1,1-1-1,0 0 1,-1 1-1,1-1 0,-1 0 1,1 1-1,-1-1 0,1 0 1,-1 0-1,1 1 0,-1-1 1,1 0-1,-1 0 1,1 0-1,-1 0 0,0 1 1,1-1-1,-2 0 0,-6 0-3798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6784,'-3'-4'325,"1"0"4789,3 3-271,3 6-3019,-2-3-1662,0 0 0,0 0 1,0 0-1,0-1 0,0 1 0,0-1 0,0 1 0,0-1 0,1 0 1,-1 0-1,1 0 0,-1 0 0,1 0 0,-1 0 0,5 0 0,4 0 80,0 0 1,17-1-1,-9 0-86,46-4 137,-44 2-292,0 1 0,0 1 1,-1 0-1,38 7 0,-57-7-61,0 0 0,0 0 0,0 1 0,0-1 0,0 0 0,0 0 0,-1 1 0,1-1-1,0 1 1,0-1 0,0 1 0,0-1 0,0 1 0,0 0 0,-1-1 0,1 1 0,0 0 0,-1-1 0,1 1 0,0 0 0,-1 0 0,1 0 0,-1 0 0,1 0 0,-1 0 0,0-1-1,1 1 1,-1 0 0,0 0 0,0 0 0,1 0 0,-1 0 0,0 0 0,0 0 0,0 0 0,0 0 0,-1 2 0,0 2-630,-1 1 1,0-1-1,0 0 1,0 0-1,-6 9 1,1-2-684,-11 26-3357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9984,'0'7'3680,"5"-2"-2848,4-1 384,0-4 31,4 0-255,5 0-32,8-4-256,10-4-96,4 4-352,1-1-160,-2 5-64,1 0-32,-4 0 64,-4 0-672,-5 5-224,-2-5-1408,2 0-575,0 0-1857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48 5632,'0'-3'440,"1"0"0,-1 1 1,1-1-1,0 0 0,0 1 1,0-1-1,0 0 0,0 1 1,0-1-1,1 1 0,-1 0 1,1-1-1,0 1 0,0 0 1,4-3-1,-6 4-331,0 1-1,0 0 1,0-1-1,1 1 1,-1 0 0,0 0-1,0-1 1,1 1 0,-1 0-1,0 0 1,0-1 0,1 1-1,-1 0 1,0 0-1,1 0 1,-1 0 0,0 0-1,1 0 1,-1-1 0,0 1-1,1 0 1,-1 0-1,0 0 1,1 0 0,-1 0-1,0 0 1,1 0 0,-1 0-1,0 0 1,1 1-1,-1-1 1,0 0 0,1 0-1,-1 0 1,1 0 0,-1 1 28,0 0 0,1 0 0,-1 0 0,0 0 0,0-1 0,0 1 0,0 0 0,0 0 0,0 0 0,0 0 0,0 0 0,0 0 0,0 0 0,-8 33 1140,7-33-1183,-3 14 114,-40 141 849,39-131-856,1 0 1,1 0-1,2 0 0,1 35 1,1-54-163,-1 0 1,2 1 0,-1-1-1,1 0 1,0-1 0,0 1-1,0 0 1,1 0 0,0-1-1,0 0 1,1 1 0,-1-1-1,1-1 1,0 1 0,1 0-1,-1-1 1,1 0 0,-1 0-1,1 0 1,1-1 0,-1 0-1,0 1 1,1-2 0,0 1-1,-1-1 1,1 0 0,0 0-1,0-1 1,0 1 0,0-1-1,9 0 1,-3 0-235,36 0 465,-44-1-734,1 0 0,0-1 0,0 0 0,0 0 0,-1 0 0,1 0 0,6-3 0,-2-1-1878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7936,'3'-6'916,"-1"-1"0,1 1 0,0 0 0,1 0 0,0 0 0,7-9 0,-9 13-555,-2 2-305,0 0 0,0 0 0,0 0 1,0 0-1,0 0 0,0 0 0,0 1 0,0-1 1,0 0-1,0 0 0,0 0 0,0 0 0,0 0 0,0 0 1,1 0-1,-1 0 0,0 0 0,0 0 0,0 0 1,0 1-1,0-1 0,0 0 0,0 0 0,0 0 0,0 0 1,1 0-1,-1 0 0,0 0 0,0 0 0,0 0 1,0 0-1,0 0 0,0 0 0,0 0 0,0 0 0,1 0 1,-1 0-1,0 0 0,0 0 0,0 0 0,0 0 1,0 0-1,0 0 0,0-1 0,0 1 0,1 0 0,-1 0 1,0 0-1,0 0 0,0 0 0,0 0 0,0 0 1,0 0-1,0 0 0,0 0 0,0 0 0,0-1 0,0 1 1,0 0-1,0 0 0,0 0 0,0 0 0,-1 14 1557,-10 68-566,0 82 1,12 86-887,4-163-212,21 122 0,-25-205 13,0 2-154,0 0 1,1-1-1,-1 1 0,4 6 1,-5-11 52,0 0 1,1-1-1,-1 1 1,0 0-1,1-1 0,-1 1 1,1 0-1,-1-1 1,1 1-1,-1-1 1,1 1-1,-1-1 1,1 1-1,-1-1 1,1 1-1,0-1 0,-1 1 1,1-1-1,0 0 1,-1 0-1,1 1 1,0-1-1,-1 0 1,1 0-1,0 0 0,0 1 1,-1-1-1,1 0 1,0 0-1,0 0 1,0 0-1,-1 0 1,1-1-1,0 1 1,0 0-1,-1 0 0,1 0 1,0-1-1,-1 1 1,2-1-1,11-6-4287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9216,'-6'-6'3665,"9"10"476,6 10-2556,-3 1-1333,0 0-1,0 1 0,-2 0 1,0-1-1,-1 1 0,0 1 1,0 20-1,4 103-148,-4-61-89,3-6 3,0 25-3244,-5-81 528,3-1-1695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7424,'-11'6'2042,"1"0"1,-1 0 0,-18 16-1,29-22-1989,-1 0 0,1 0 0,0 0-1,0 0 1,0 0 0,-1 0 0,1 1 0,0-1-1,0 0 1,0 0 0,-1 0 0,1 1 0,0-1-1,0 0 1,0 0 0,0 0 0,-1 1-1,1-1 1,0 0 0,0 0 0,0 1 0,0-1-1,0 0 1,0 0 0,0 1 0,0-1 0,0 0-1,0 0 1,0 1 0,0-1 0,0 0 0,0 0-1,0 1 1,0-1 0,0 0 0,0 0 0,0 1-1,0-1 1,0 0 0,1 0 0,-1 1 0,13 4 1418,17-3 352,-30-2-1815,206 7 3603,-181-7-3432,190-7 1290,-60 2-1206,-111 5-329,-16-1-2435,-24 1 1375,-1 0 0,0-1-1,0 0 1,1 1 0,4-3-1,-5 2-2083,5 1-1227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 8960,'-22'-8'3424,"22"8"-2656,0 0-32,9 0-96,0 0 32,7 0 224,11 0-129,9 0 1,9 0-416,3 0 0,2 0 0,-5 5-192,0-2-32,-6 1-64,-3 1-64,-9-2-960,0-3-416,0 0-3583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 8448,'-15'-6'2816,"15"6"-2729,0 0 0,0-1 0,0 1 1,0 0-1,0 0 0,0 0 1,0-1-1,0 1 0,0 0 0,0 0 1,0-1-1,0 1 0,0 0 0,0 0 1,0 0-1,0-1 0,0 1 1,0 0-1,0 0 0,1 0 0,-1-1 1,0 1-1,0 0 0,0 0 0,0 0 1,0-1-1,0 1 0,1 0 1,-1 0-1,0 0 0,0 0 0,0 0 1,0-1-1,1 1 0,-1 0 0,0 0 1,0 0-1,1 0 0,7-6 1096,2-1-545,1 2 0,0-1 0,0 1-1,0 1 1,1 0 0,0 0 0,0 1 0,0 1-1,19-2 1,-21 3-365,1 1 0,0 0 0,-1 1 0,1 0 0,-1 1 0,0 0 0,1 0 0,-1 1-1,0 0 1,0 1 0,13 7 0,-21-10-197,1 1 0,-1-1 1,1 1-1,-1-1 0,0 1 0,0 0 0,1 0 0,-1 0 0,-1 0 0,1 0 0,0 0 0,0 1 0,-1-1 1,0 1-1,1-1 0,-1 1 0,0-1 0,0 1 0,0 0 0,-1 0 0,1-1 0,0 1 0,-1 0 1,0 0-1,0 0 0,0 0 0,0-1 0,0 1 0,-1 0 0,1 0 0,-1 0 0,0-1 0,0 1 0,0 0 1,0-1-1,0 1 0,0-1 0,-1 1 0,1-1 0,-4 4 0,-6 8 133,-25 23 0,26-27-207,0 0 0,1 0-1,0 0 1,-11 18 0,19-26-5,1 0 1,-1 0-1,0 0 0,1 0 1,-1 0-1,1 0 1,0 0-1,-1 0 1,1 0-1,0 0 0,0 0 1,0 0-1,1 0 1,-1 0-1,0 0 1,1 0-1,0 0 0,-1 0 1,1 0-1,0 0 1,0 0-1,0-1 1,2 4-1,2 3-11,2 0 0,0 0 0,11 11 0,-7-8 9,49 48-23,14 13-37,-65-61 61,0 0 0,-1 1 0,0-1 0,-1 2 0,8 15 0,-13-23 17,-1-1 1,1 1 0,-1-1 0,0 1-1,0 0 1,0-1 0,-1 1-1,1 0 1,-1 0 0,0-1-1,-1 1 1,1 0 0,-1 0-1,0-1 1,0 1 0,0 0 0,-1-1-1,0 1 1,-3 6 0,0-4 4,1 0 1,-1-1 0,-1 1 0,1-1-1,-1-1 1,0 1 0,0-1 0,-1 0-1,1 0 1,-14 7 0,1-2 27,-1-2 1,0 1-1,0-2 1,-42 9-1,29-11-1092,-1 0-1,-50-2 1,76-3-466,-1 1 0,1-1 0,0 1 0,-1 1 0,-13 3 0,4 3-3831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14 159 8448,'-1'-1'148,"0"1"1,0-1-1,0 1 1,1-1-1,-1 1 1,0-1 0,1 1-1,-1-1 1,0 0-1,1 1 1,-1-1-1,1 0 1,-1 1-1,1-1 1,-1 0-1,1 0 1,-1 0-1,1 1 1,0-1 0,0 0-1,-1 0 1,1 0-1,0-1 1,0-1 176,1 1 1,0 0 0,0-1-1,0 1 1,0 0-1,0 0 1,1 0 0,1-3-1,-1 2 145,9-16 2023,-9 15-1919,0 0 0,1 0 0,-1 0 1,1 0-1,0 1 0,5-6 0,-6 7-444,0 1 0,0-1 0,0 1-1,1 0 1,-1 0 0,0 0 0,1 1 0,-1-1 0,0 0 0,1 1-1,-1-1 1,1 1 0,-1 0 0,1 0 0,-1 0 0,5 1 0,427 6 1971,0-35-1044,169-3-1042,-569 30-324,33 2-1260,-58 0 145,1 0 0,14 5 1,-11 0-2049,-7 7-1893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9344,'0'0'232,"0"1"0,0-1 0,0 0 0,0 0 0,0 0 0,0 0 0,0 0 0,0 0 0,0 0 0,0 0 0,0 0 0,0 0 0,0 0 1,0 0-1,0 0 0,0 0 0,0 0 0,0 0 0,0 1 0,0-1 0,0 0 0,0 0 0,0 0 0,0 0 0,0 0 0,0 0 0,0 0 0,0 0 0,0 0 0,0 0 1,0 0-1,0 0 0,0 0 0,0 1 0,14 3 2251,22 5-1899,-8-6-189,36-1 0,-38-2-337,-1 1 1,27 5-1,-51-6-76,18 5-218,-19-4 150,1-1-1,-1 0 0,1 0 0,-1 1 0,1-1 0,-1 0 0,1 1 0,-1-1 1,0 0-1,1 1 0,-1-1 0,0 1 0,1-1 0,-1 0 0,0 1 0,0-1 1,1 1-1,-1-1 0,0 1 0,0-1 0,0 1 0,0-1 0,0 1 0,0-1 0,0 1 1,0-1-1,0 1 0,0-1 0,0 1 0,0-1 0,0 1 0,0-1 0,0 1 1,0-1-1,-1 1 0,-6 13-4814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9728,'-5'12'3680,"10"-9"-2848,7 6 256,-3-9-32,9 0-257,4 0 1,14 0 0,5-4 32,2-1-448,2 2-160,0-1-64,-9 4-96,-6 4-64,-3-1-128,-4 2 0,-5-1-1344,0-1-608,4 2-3039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51 11520,'-7'-13'2074,"5"10"-1522,0-1 0,0 1 0,0 0-1,0-1 1,0 1 0,-1 0 0,0 1-1,1-1 1,-1 0 0,-6-4-1,9 7-480,-1 0 0,1 0 0,-1 0 0,0 0 0,1 0 0,-1 0 0,1 1 0,-1-1 0,1 0 0,-1 0 0,1 0 0,-1 0 0,1 1 0,-1-1 0,1 0 0,-1 0 0,1 1 0,-1-1 0,1 0 0,0 1 0,-1-1 0,1 0 0,0 1 0,-1-1 0,1 1 0,0-1 0,-1 1 0,1-1 0,-1 2 0,-7 13 589,7-10-556,-1 0 0,1-1-1,0 1 1,0 0 0,0 0 0,1 0 0,-1 0 0,1 0 0,0 0 0,1 0 0,-1 0 0,1-1 0,0 1 0,1 0 0,-1 0 0,1-1 0,-1 1 0,1 0 0,1-1 0,-1 0-1,1 0 1,0 1 0,0-2 0,0 1 0,0 0 0,7 5 0,-1-1 40,0-1-1,1 0 0,0-1 1,0 0-1,1 0 1,0-1-1,0-1 0,0 0 1,0 0-1,15 2 1,31 3 208,71 1 1,-67-6 230,59 10 0,-112-12-478,0-1-1,0 1 0,0 1 0,-1-1 0,11 6 0,-16-7-65,1 1-1,-1-1 1,0 1 0,0 0-1,0 0 1,0-1 0,0 1-1,0 0 1,0 1-1,-1-1 1,1 0 0,-1 0-1,1 1 1,-1-1 0,0 1-1,0-1 1,0 1-1,-1 0 1,2 3 0,-1 2 16,-1-1 0,0 1 0,0 0 0,0-1 0,-1 1 0,0 0 0,-3 8 1,-18 54 9,14-46-59,-12 32 12,-3-1 1,-2-1 0,-44 72-1,47-92-50,2 2 0,-19 43 0,37-74 38,0-1 0,1 1-1,0 0 1,0 0-1,0 0 1,0 5-1,1-9-59,-1 0-1,1 1 0,0-1 1,1 0-1,-1 1 0,0-1 0,0 0 1,1 0-1,-1 0 0,0 1 0,1-1 1,-1 0-1,1 0 0,0 0 1,-1 0-1,1 0 0,0 0 0,0 0 1,-1 0-1,1 0 0,0 0 0,0 0 1,0 0-1,0 0 0,0-1 1,0 1-1,2 0 0,5 3-1316,-7-4-655,-1 0-1237,-3 0 1579,2 1-4094,1 3 653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1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16 149 11392,'-14'2'3599,"12"-3"-1528,11-4 285,132-59 2455,-111 50-4598,0 1 1,0 2 0,1 1 0,1 1-1,0 2 1,0 1 0,51-3 0,-40 8-184,-1 2 1,1 2-1,-1 1 1,1 2-1,55 17 1,-66-15-246,91 27-619,-43-7-5952,-70-23 3261,-5 6-1157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6144,'-5'0'483,"1"-1"0,-1 0 1,1 1-1,-1-2 0,1 1 1,0 0-1,-7-4 0,9 4 659,2 1-166,1-2-486,0 1 0,1-1 0,-1 0 0,0 1 0,0-1 0,1 1 0,2-3 0,-2 3-354,0 0 1,-1 1-1,1-1 1,0 1-1,0-1 1,-1 1-1,1-1 1,0 1-1,0 0 1,0 0-1,0 0 1,0 0-1,-1 0 1,1 1-1,2 0 1,32 9 1037,-22-5-975,10 2 44,50 16 475,146 26 1,336-17 397,-327-24-451,379 20-660,-264 19 542,-297-38-256,70 12-17,165 53 1,-194-45-282,331 119 14,-349-119 53,26 10 317,-94-38-306,0-1 1,0 1-1,1 0 0,-1 0 0,0 0 0,0 0 0,0 1 0,3 1 0,-5-2-54,1-1 0,-1 1-1,0 0 1,1-1-1,-1 1 1,1 0-1,-1-1 1,0 1 0,0 0-1,0-1 1,1 1-1,-1 0 1,0 0-1,0 0 1,0-1-1,0 1 1,0 0 0,0 0-1,0-1 1,0 1-1,-1 0 1,1 0-1,0-1 1,0 1 0,-1 0-1,1-1 1,-1 2-1,-7 16 49,2 0 0,0 0 0,-5 25 0,-3 56 396,4-28-131,-51 357 93,27 0-372,32 379 39,0 21 76,-67-2-145,-45-3-27,80-597-14,-172 1223-12,164-1148-176,1-31-149,-92 474-4048,86-540-1003,39-141 267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8448,'-1'-1'394,"0"0"0,1 1 0,-1-1 0,0 1 0,0-1 1,1 0-1,-1 0 0,0 1 0,1-1 0,-1 0 0,1 0 0,-1 0 0,1 0 1,-1 0-1,0-1 0,-5-8 6281,5 10-5123,1 1-1403,0 1 0,0 0-1,1 0 1,-1 0 0,1-1 0,-1 1 0,1 0 0,0 0 0,-1-1 0,1 1 0,0 0 0,0-1 0,0 1 0,0-1 0,0 1 0,1-1 0,-1 0 0,0 0 0,1 1 0,-1-1 0,1 0 0,-1 0 0,1 0-1,2 1 1,5 1-26,-1 1-1,1-2 1,16 5-1,-18-6-10,104 22 145,64 15-156,-136-27-181,0 2 0,52 24-1,-32-5-3524,-56-32 2852,-1 1 1,1 0-1,-1-1 0,1 1 1,-1-1-1,1 0 0,-1 1 1,1-1-1,-1 0 0,1-1 1,-1 1-1,1 0 0,-1-1 1,1 0-1,-1 1 0,0-1 1,1 0-1,-1 0 0,0 0 0,0-1 1,1 1-1,1-3 0,23-14-3385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11008,'-2'-3'633,"1"0"1,-1 0-1,1 0 1,-1 0 0,1-1-1,0 1 1,0 0-1,0-1 1,0-6-1,1 9 610,13 2 2058,-9 0-3044,-1 0 0,0 1 0,0 0 0,1 0-1,-1 0 1,-1 0 0,1 0 0,0 1 0,3 3 0,-3-3-42,1 1 1,0-1 0,0 0 0,7 5 0,27 8 538,77 23 0,-74-27-481,71 31-1,-88-30-171,0 1 0,-1 1 0,27 21-1,-38-26-16,0 1 0,-1-1-1,-1 2 1,0 0 0,0 0-1,-1 1 1,9 16-1,-15-22-31,0 0 0,0 1 0,-1 0-1,0-1 1,0 1 0,-1 0-1,0 0 1,0 0 0,-1 0-1,0 0 1,0 0 0,-1 0-1,0 0 1,0 0 0,-5 14-1,-4 5-27,0 0-1,-2-2 0,-17 29 1,6-14-38,10-13 6,-38 77-89,47-94 98,1 0 0,0 1 0,0 0 0,1-1 0,0 1 0,1 0 0,0 0 0,1 14 0,1-20-46,0 0 0,0 0 0,0 0 0,1 0 0,3 8 0,-5-12-165,1 0 0,-1 1 0,1-1 0,0 0 1,-1 1-1,1-1 0,0 0 0,0 0 0,0 0 0,0 0 1,0 0-1,0 0 0,0 0 0,0 0 0,1 0 0,-1 0 0,0-1 1,0 1-1,1 0 0,-1-1 0,1 1 0,-1-1 0,2 1 1,-2-2-4325,-2-4 1548,-7-6-2427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8:5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10624,'-18'19'4032,"22"-14"-3136,5 2 543,0-7 33,3 0-224,7 0 32,3-4-352,5-4-160,0 1-448,5-2-192,-2 6-32,1 3-128,-4 3-64,-4 1-1440,-1 1-544,-4-2-3135,5-3-2049,-7 0 3104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8448,'-1'-2'279,"1"0"0,-1 0 0,0 0-1,1 0 1,-1 0 0,1 0 0,0 0 0,0 0 0,0 0 0,0 0 0,0 0 0,0 0 0,1-4 0,0 4-81,0 0 0,0 1 0,0-1 0,0 1 0,0-1 0,0 1 0,0 0 1,0 0-1,1-1 0,-1 1 0,1 0 0,-1 0 0,1 0 0,-1 0 0,1 0 0,-1 1 1,1-1-1,1 0 0,6-2 236,1 0 0,-1 1 0,0 0 0,1 1 0,-1 0 0,1 0 0,18 2 0,-9 0 298,0 2 1,36 9-1,-51-11-613,0 1 0,0-1-1,0 1 1,0 0 0,0 1 0,0-1-1,0 0 1,-1 1 0,1 0 0,-1 0-1,0 0 1,0 0 0,0 1 0,0-1-1,-1 1 1,1-1 0,-1 1 0,0 0 0,0 0-1,0 0 1,0 0 0,0 6 0,0-2-9,0 0 1,-1-1 0,0 1-1,-1 0 1,0 0 0,0 0-1,-1 0 1,0-1 0,0 1-1,-1 0 1,0 0 0,-3 9 0,-14 24 201,-1-1 1,-46 67-1,-8 15 137,69-113-423,1 0-1,0 0 1,1 0 0,-1 1-1,-1 14 1,4-21-18,0-1 0,1 1 0,0 0 0,0 0 0,0-1-1,0 1 1,0 0 0,0-1 0,1 1 0,-1 0 0,1-1 0,0 1 0,0 0 0,0-1 0,0 1 0,0-1 0,0 0 0,1 1 0,-1-1 0,1 0-1,0 0 1,-1 0 0,1 0 0,3 2 0,1 0 29,1 0-1,0 0 0,0 0 1,1-1-1,-1-1 0,0 1 1,14 2-1,54 5-6,-58-9-10,200 4-856,-154-5-4365,-61 0 2412,-2 0-1474,-5 1 1796,-4 6-1725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9344,'-14'7'1985,"1"1"1,-23 16 0,36-24-1942,0 1 0,0-1 0,-1 0 0,1 0 0,0 0 1,0 0-1,0 1 0,-1-1 0,1 0 0,0 0 0,0 0 0,0 1 1,0-1-1,-1 0 0,1 0 0,0 1 0,0-1 0,0 0 0,0 0 0,0 1 1,0-1-1,0 0 0,0 0 0,0 1 0,0-1 0,0 0 0,0 0 0,0 1 1,0-1-1,0 0 0,0 1 0,0-1 0,0 0 0,0 1 0,10 5 1035,16-1-17,-10-4-414,1-1 1,-1-1-1,19-4 0,24 0 812,296 10 1953,-197 0-3247,234-12-1462,-390 7 1240,16-1-1636,29 2 0,-47-1 1593,1 0 1,-1 0-1,0 0 1,1 0-1,-1 0 1,0 0-1,1 0 1,-1 0-1,0 0 1,1 0-1,-1 0 1,0 0-1,1 0 1,-1 0-1,0 0 1,0 0-1,1 1 1,-1-1-1,0 0 1,1 0-1,-1 0 1,0 0-1,0 1 1,1-1-1,-1 0 1,0 0-1,0 1 1,0-1-1,0 0 1,1 0-1,-1 1 0,0-1 1,-8 8-3573,-12 3-1241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11520,'-16'-3'5435,"12"3"-2103,11 3-1940,5 0-1018,-1-1 0,1 0 0,-1-1 0,1 0 0,22-1 0,-11 0-202,125-1 306,188 2-257,-308 0-1074,43 6-1,-69-7 552,0 0-1,0 1 0,1-1 1,-1 1-1,0 0 0,0 0 1,0 0-1,1 0 0,-1 0 1,0 0-1,-1 0 0,4 3 0,-4-3 27,-1 0 0,1 0 0,0 0 0,-1 0-1,1 0 1,-1 1 0,1-1 0,-1 0 0,1 0-1,-1 0 1,0 1 0,0-1 0,0 0 0,0 1-1,0-1 1,0 0 0,0 0 0,0 1-1,0-1 1,0 0 0,-1 0 0,0 3 0,-10 20-4332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11648,'-27'18'3733,"27"-18"-3662,-1 0 0,1 1 0,-1-1 0,1 0 1,-1 1-1,1-1 0,0 0 0,-1 1 0,1-1 0,-1 1 0,1-1 0,0 0 1,-1 1-1,1-1 0,0 1 0,0-1 0,-1 1 0,1 0 0,0-1 1,0 1-1,0-1 0,0 1 0,-1-1 0,1 1 0,0-1 0,0 1 0,0 0 1,0-1-1,0 1 0,1-1 0,-1 1 0,0-1 0,0 1 0,0 0 1,0-1-1,1 1 0,-1-1 0,0 1 0,0-1 0,1 1 0,0 0 1,0 0 225,1 1 0,0-1 0,0 1 0,0-1 0,0 0 1,1 1-1,3 0 0,8 3 188,0 0 1,0-2-1,0 0 0,16 2 0,61 1 251,-55-4-538,49 2 29,215 19-491,-236-16-501,3 1-1536,-1 2-3657,-38-2-63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452 231 9216,'9'-15'770,"44"-62"2865,-39 59-2961,-3 5 844,-1 0-1,17-29 0,-27 41-1463,1 0-1,-1 0 1,0 1-1,1-1 1,-1 0-1,0 0 1,0 0-1,0 1 0,1-1 1,-1 0-1,0 0 1,0 0-1,0 0 1,0 0-1,-1 0 1,1 0-32,0 1 1,0 0-1,0-1 1,0 1-1,-1 0 1,1 0 0,0-1-1,0 1 1,-1 0-1,1 0 1,0-1 0,0 1-1,-1 0 1,1 0-1,0 0 1,-1 0 0,1 0-1,0-1 1,-1 1-1,1 0 1,0 0 0,0 0-1,-1 0 1,1 0-1,0 0 1,-1 0 0,-3 0 56,1 1 0,0-1 1,0 1-1,-1 0 1,1 0-1,-5 2 1,-20 10 193,0 0 1,1 2-1,1 1 1,0 1-1,1 1 1,-44 43-1,11 0 437,-93 125-1,136-164-596,1 1-1,1 0 1,1 1 0,1 1-1,-12 36 1,19-46-71,0 0 1,1 1-1,0 0 0,2-1 1,-1 1-1,2 0 0,0 0 0,1-1 1,1 1-1,5 24 0,-4-31-24,1 0 1,-1 0-1,1 0 0,1 0 0,0-1 0,0 0 0,0 0 1,1 0-1,0-1 0,1 0 0,0 0 0,10 8 1,-1-3 16,1 0 1,0-1 0,0-1 0,36 14 0,-30-15 75,0-2-1,1 0 1,0-1-1,0-1 1,0-2-1,0 0 1,1-1 0,0-2-1,-1-1 1,45-6-1,-20-3 96,-1-2-1,-1-2 0,0-2 0,0-2 1,-2-2-1,0-2 0,77-52 1,-109 64-173,1 0 0,-1-1 1,-1 0-1,0-1 0,-1 0 1,0-1-1,0 0 0,-2-1 1,0 0-1,0 0 0,-1-1 1,-1-1-1,-1 1 0,0-1 1,4-16-1,-5 8-11,0 0 1,-2 0-1,0 0 0,-2-36 1,-1 44-15,-2 1 0,0-1 1,-1 1-1,0-1 0,-1 1 1,-1 0-1,0 0 0,-8-15 1,2 12-53,0 0 1,-1 1 0,-1 0-1,0 1 1,-2 1 0,1 0-1,-24-18 1,12 14-371,0 1 0,-1 1 1,0 1-1,-38-15 0,38 21-812,-1 0 0,0 2 1,-31-6-1,-38 3-6452,63 7 2777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9344,'10'-69'3061,"-10"66"-2948,1 1 0,0-1-1,0 1 1,-1-1 0,1 1 0,1 0 0,-1-1-1,0 1 1,1 0 0,2-3 0,-3 4-16,0 0-1,0 0 1,0 0 0,0 0 0,0 1 0,0-1 0,0 1 0,0-1-1,0 0 1,1 1 0,-1 0 0,0-1 0,0 1 0,1 0 0,1-1 0,0 2 123,0-1 1,-1 0 0,1 1 0,0 0 0,0-1 0,0 1-1,-1 0 1,1 0 0,0 1 0,-1-1 0,1 1 0,-1-1 0,4 3-1,5 5 596,0 1-1,15 15 1,-9-7-255,86 101 1295,-64-68-1239,44 79-1,-72-112-521,18 34 146,-3 1-1,-2 1 1,22 72-1,-37-101-188,15 49 44,-2 1 0,-4 1 0,12 102 0,-16-37-12,-8 261 1,-12-303-46,-4 0 0,-4-1 0,-43 149 0,43-202-166,-1-1-1,-3-1 1,-1-1 0,-2-1 0,-2 0-1,-53 70 1,-59 39-2583,37-61-2846,65-60 511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97 8448,'2'-9'1711,"-1"4"-1127,0 1 0,0-1 0,1 1 0,-1-1 0,1 1 0,0-1 0,0 1 0,1 0 0,-1 0 0,1 0 0,6-6 0,19-12 769,-26 21-1240,0 0-1,-1 1 0,1-1 0,0 0 0,-1 0 0,1 1 0,0-1 0,0 1 0,0 0 0,-1-1 0,1 1 1,0 0-1,0 0 0,0 0 0,0 0 0,2 1 0,-4-1-68,1 0 1,-1 0-1,0 0 1,0 1-1,1-1 1,-1 0-1,0 0 0,0 0 1,1 1-1,-1-1 1,0 0-1,0 0 0,0 1 1,0-1-1,1 0 1,-1 1-1,0-1 0,0 0 1,0 0-1,0 1 1,0-1-1,0 0 1,0 1-1,0-1 0,0 0 1,0 1-1,0-1 1,0 0-1,0 1 0,0-1 1,0 1-1,-4 12 473,3-9-268,-14 33 419,-1-1 1,-2-1-1,-36 53 0,3-4-259,-8 28-293,5 1-1,-46 143 1,40-105 167,59-149-338,-1 0 1,0 1 0,1-1 0,-1 0 0,0 0 0,0 0 0,-1 0 0,1-1 0,0 1 0,-1 0 0,-3 1 0,5-3-189,0 1 0,0 0 0,0-1 0,0 0 0,0 1 0,0-1 0,0 1 0,0-1 0,0 0 0,0 0 0,0 0 0,0 0 0,0 0 0,0 0 1,0 0-1,0 0 0,0 0 0,0 0 0,-1 0 0,1-1 0,0 1 0,0 0 0,0-1 0,0 1 0,0-1 0,1 1 0,-1-1 0,0 0 0,0 1 0,0-1 0,0 0 0,0 0 0,-4-11-5095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9472,'0'-2'280,"1"-5"587,0 0 1,1-1 0,0 1 0,3-8 0,-5 14-687,1-1 1,-1 1-1,1 0 1,0 0-1,0 0 1,-1 0 0,1 0-1,0 0 1,0 0-1,0 0 1,0 0-1,0 0 1,2-1-1,-2 2-43,0-1 0,0 1 0,0 0 0,-1 0 0,1 0-1,0 0 1,0 0 0,0 0 0,0 0 0,0 0 0,0 0 0,0 0-1,0 0 1,-1 0 0,1 1 0,0-1 0,0 0 0,0 1-1,0-1 1,-1 0 0,1 1 0,0-1 0,0 2 0,3 0 55,-1 1 1,0 0 0,-1-1-1,1 1 1,0 1 0,-1-1 0,1 0-1,-1 1 1,0-1 0,0 1-1,1 4 1,3 9 232,6 22 0,-8-21-93,112 407 2072,-19-130-2250,-95-290-145,9 21 22,18 31-1,-26-50-21,2-1 0,-1 1-1,1-1 1,0 0 0,0-1 0,0 1-1,1-1 1,0 0 0,11 7 0,-16-11-68,1 0 1,-1 0 0,0-1 0,1 1 0,-1 0 0,1-1 0,0 1 0,-1-1 0,1 0-1,-1 1 1,1-1 0,-1 0 0,1 0 0,0 0 0,-1 0 0,1 0 0,1-1 0,-2 1-128,0-1-1,-1 1 1,1-1 0,0 0 0,0 1 0,-1-1 0,1 0 0,-1 1 0,1-1 0,-1 0-1,1 0 1,-1 0 0,1 1 0,-1-1 0,1 0 0,-1 0 0,0 0 0,0 0 0,0 0 0,1 0-1,-1 0 1,0 0 0,0 0 0,0 1 0,0-1 0,0 0 0,-1 0 0,1 0 0,-1-2-1,-7-40-7989,4 15 3855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8960,'0'-9'584,"1"1"-1,0 0 1,1-1 0,-1 1 0,2 0 0,-1 0 0,1 0 0,0 0-1,1 1 1,0-1 0,0 1 0,1 0 0,0 0 0,0 0 0,0 1-1,1 0 1,0 0 0,0 0 0,1 1 0,8-6 0,-11 8-395,0 1-1,0 1 1,0-1 0,0 0 0,1 1 0,-1 0 0,0 0-1,1 0 1,-1 1 0,0-1 0,1 1 0,-1 0-1,1 1 1,-1-1 0,1 1 0,-1-1 0,6 3 0,-1-1-10,1 1 1,0 1-1,-1 0 1,0 0-1,0 1 1,13 8 0,-10-4-34,0 1 1,-1 0 0,0 1 0,0 0 0,-2 1 0,1 0 0,11 20 0,-16-23-64,0 0 1,-1 0-1,0 0 1,0 0 0,-1 1-1,0-1 1,-1 1-1,0 0 1,-1 0-1,0 0 1,0 0-1,-2 16 1,-2-4 110,-2 0 0,0 0 0,-10 24 0,-29 59 301,0 1-269,37-85-233,1-1-1,0 1 0,-2 28 0,7-43 6,0 0 1,1-1-1,0 1 0,0 0 0,1-1 0,0 1 0,0 0 0,0-1 0,4 11 0,-4-13 6,1 0 1,0 1-1,0-1 0,0 0 0,0 0 1,1-1-1,-1 1 0,1 0 1,-1-1-1,1 0 0,0 1 0,0-1 1,0 0-1,0-1 0,1 1 0,4 1 1,17 5 38,0 0-1,1-3 1,0 0 0,33 2 0,16 3-65,-71-10-53,62 12-1649,-22-1-5288,-31-9 2746,-4-4-1211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7680,'-32'-8'8938,"41"8"-5515,78 3-670,-31-2-2277,1 1 0,-1 4 0,64 13 0,22 5-151,-136-24-283,-1 1 0,1-2 1,0 1-1,-1 0 0,10-3 0,-13 3-169,0-1 0,0 1 0,0-1 1,-1 0-1,1 1 0,0-1 0,0 0 0,-1 0 1,1 0-1,-1 0 0,1 0 0,-1-1 0,1 1 0,-1 0 1,1-1-1,-1 1 0,0-1 0,0 1 0,0-1 0,1-1 1,-2 2-120,0 1 1,0-1 0,0 1 0,0-1 0,-1 1 0,1-1-1,0 1 1,0-1 0,0 1 0,-1-1 0,1 1 0,0 0-1,0-1 1,-1 1 0,1-1 0,0 1 0,-1 0 0,1-1-1,0 1 1,-1 0 0,1-1 0,-1 1 0,1 0-1,-1 0 1,1 0 0,0-1 0,-1 1 0,1 0 0,-1 0-1,1 0 1,-1 0 0,1 0 0,-1 0 0,0 0 0,-4 3-4251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6 150 9472,'-1'-1'355,"1"1"1,-1-1 0,1 0 0,-1 1 0,1-1-1,-1 0 1,1 0 0,0 1 0,-1-1 0,1 0-1,0 0 1,0 0 0,0 1 0,0-1-1,-1 0 1,1 0 0,0-1 0,1-18 2541,-1 11-1639,1 6-1111,-1 0 0,0 0-1,1 0 1,0 1-1,0-1 1,0 0 0,0 0-1,0 0 1,0 0-1,1 1 1,0-1 0,-1 1-1,1-1 1,0 1 0,0 0-1,0 0 1,0 0-1,4-3 1,0 0-4,1 1 0,-1-1-1,1 1 1,0 1 0,15-6 0,-4 3 27,1 1 1,0 1-1,0 1 0,0 0 1,0 2-1,0 0 1,0 1-1,37 5 0,-22 1 158,1 1 0,-1 2 0,-1 1 0,33 16 0,-54-21-182,0 0-1,0 1 0,0 0 1,19 16-1,-27-19-102,-1 0 0,0 0 1,0 0-1,0 1 0,0-1 0,0 1 0,-1 0 0,1 0 1,-1 0-1,0 0 0,-1 0 0,1 0 0,-1 1 0,1-1 1,-1 0-1,-1 1 0,2 7 0,-2-1 42,-1-1-1,0 0 1,0 1-1,-6 18 1,-17 41 164,3-19-167,-3-2 0,-2 0-1,-2-2 1,-2-1 0,-65 75 0,90-114-78,-13 14 19,1 0 1,-28 46-1,42-61-23,0 1 0,0-1 0,0 1-1,0 0 1,1 0 0,0 0-1,1 0 1,0 0 0,0 0-1,0 1 1,1-1 0,0 0-1,1 0 1,-1 1 0,1-1-1,2 8 1,1-5 3,0 1 0,1-1 0,0 0 0,0 0 0,1-1 0,0 1 0,1-1 0,0-1 0,0 1 0,1-1 0,0 0 0,1-1 0,-1 0 0,1 0 0,1-1 0,-1 0 0,1-1 0,0 0 0,1-1 0,-1 0 0,1 0 0,-1-1 0,1 0 0,17 1 0,10-2-166,0-2 0,0-1 1,55-9-1,-51 4-1581,-38 6 791,-1 0 0,1-1 0,-1 1 0,1 0 0,-1 1-1,7 0 1,4 5-6358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9216,'-15'3'2981,"19"0"-154,3-2-1878,72 4 3616,141-12-2209,-14 2-835,84 0-651,275-21-1862,-472 25-4571,-89 1 4902,7 1-862,-11-1 1422,0 0 0,0 0 1,1 0-1,-1 0 0,0 0 0,0 0 0,0 0 0,1 1 0,-1-1 1,0 0-1,0 0 0,0 0 0,0 1 0,1-1 0,-1 0 1,0 0-1,0 0 0,0 1 0,0-1 0,0 0 0,0 0 1,0 0-1,0 1 0,1-1 0,-1 0 0,0 0 0,0 1 1,0-1-1,0 0 0,0 0 0,0 1 0,0-1 0,0 0 1,-1 0-1,1 1 0,0-1 0,0 0 0,-4 12-4037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358 142 9984,'5'-12'1071,"1"0"0,0 0 0,1 1 1,0 0-1,1 1 0,16-18 0,18-18 6060,-79 80-5724,-42 30 0,46-40-1343,2 2 1,-50 51-1,54-42-99,1 1-1,2 1 1,2 1-1,1 1 1,-24 64-1,43-98-480,0 0 1,-1 0-1,1 0 0,-1-1 0,0 1 0,-5 6 1,8-11 358,0 0 1,-1 0 0,1 0 0,0 0 0,0 0 0,-1 0 0,1 0 0,0 1 0,0-1-1,-1 0 1,1 0 0,0 0 0,0 0 0,-1 0 0,1 0 0,0 0 0,0-1 0,-1 1-1,1 0 1,0 0 0,0 0 0,-1 0 0,1 0 0,0 0 0,0 0 0,0-1-1,-1 1 1,1 0 0,0 0 0,0 0 0,0 0 0,-1-1 0,1 1 0,0 0 0,0 0-1,0 0 1,0-1 0,0 1 0,0 0 0,-1 0 0,1-1 0,0 1 0,0-1-1,-4-9-5218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2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11648,'-7'-23'3444,"6"19"-1022,4 17-123,9 33-140,-5-17-889,21 53-1,70 106-187,-33-71-921,-45-79-247,22 46-610,69 100 1,-108-179 191,0-1 0,0-1 1,0 1-1,1 0 1,-1-1-1,1 0 1,6 5-1,-8-7 68,0 0-1,0 0 1,0-1-1,0 1 1,0 0-1,0-1 1,0 1 0,0-1-1,0 0 1,0 0-1,0 0 1,0 0 0,1 0-1,-1 0 1,0 0-1,0-1 1,0 1-1,0-1 1,2-1 0,23-11-4524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8320,'22'-162'3168,"-8"114"-2464,-1 5 288,-8 31 32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 15584,'-94'317'2796,"77"-256"-2377,-78 239 892,76-245-1160,-73 214 297,-159 655-64,179-542-332,59-273-49,1 157 0,13-213-75,12 77 0,-9-108-63,0-1-1,2 0 1,1 0-1,0 0 1,2-1-1,0 0 1,1-1-1,1 0 0,20 27 1,-21-34-135,0-1 1,1 0 0,0 0-1,0-1 1,1-1-1,0 0 1,1 0-1,0-1 1,1-1-1,0 0 1,0-1 0,0-1-1,0 0 1,22 4-1,80 4-4108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48 9088,'1'-4'878,"-1"0"1,1 0-1,0 0 1,0 0-1,0 0 1,1 0-1,-1 1 1,1-1-1,0 1 1,4-6-1,-13 22 4833,-1 4-3833,-19 34-1707,-69 80 566,63-90-745,-45 72-1,47-52-247,2 2 0,-31 103 0,56-153-492,-4 25 0,5-6-6332,9-52-717,2 2 3851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9344,'-7'-11'1405,"-2"-5"77,7-1 2916,12 30-921,-2 2-2871,-2 0-1,1 1 1,6 27-1,3 7-3,209 494 278,-221-537-983,43 82-2045,-40-77 528,1-1 1,16 17 0,-12-18-1778,-11-10 3241,-1 0 1,0 0-1,1 0 1,-1 0-1,0 0 1,0 0 0,1 0-1,-1-1 1,0 1-1,0 0 1,1 0-1,-1 0 1,0 0 0,0-1-1,1 1 1,-1 0-1,0 0 1,0 0 0,0-1-1,0 1 1,1 0-1,-1 0 1,0-1-1,0 1 1,0 0 0,0-1-1,0 1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9600,'1'-1'94,"-1"-4"272,0 1 0,1 0 1,0-1-1,0 1 1,0-1-1,0 1 0,1 0 1,0 0-1,0 0 0,0 0 1,3-4-1,2-2 443,1 0-1,0 1 0,0 1 1,1-1-1,0 1 0,16-10 1,-15 12-479,0 0 1,1 1 0,0 0-1,0 1 1,0 0 0,21-4-1,-14 5-13,-1 0-1,0 1 0,1 1 1,-1 1-1,1 0 0,-1 2 1,1 0-1,20 5 0,-30-5-178,1 1 0,-1-1 0,1 2 0,-1 0-1,0 0 1,0 0 0,0 1 0,-1 0 0,0 0 0,0 1-1,0 0 1,-1 0 0,1 1 0,-1 0 0,-1 0 0,0 0-1,8 14 1,-9-12-62,0 0-1,0 0 0,-1 0 1,0 0-1,-1 1 0,0-1 1,-1 1-1,0 0 0,0-1 1,-1 1-1,0 0 0,-3 14 1,1-10-41,-2 0 0,0 0-1,0 0 1,-1-1 0,-1 0 0,0 0 0,-16 23 0,-2-4 32,-6 10-17,27-37-59,0 0 0,1-1 1,-1 1-1,1 0 1,1 0-1,-1 0 0,-1 6 1,3-8-3,0-1 1,0 0 0,0 0-1,0 0 1,0 1-1,0-1 1,1 0-1,-1 0 1,1 0 0,-1 0-1,1 0 1,0 0-1,0 0 1,0 0-1,0 0 1,0 0 0,0 0-1,1 0 1,-1-1-1,1 1 1,-1-1-1,1 1 1,0-1 0,-1 1-1,1-1 1,0 0-1,0 0 1,3 2-1,5 1-1,1 1-1,0-2 1,0 0-1,14 3 1,-22-5 19,33 5-500,51 2-1,-15-3-3612,-41 0 170,0 6-1967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12416,'-18'12'4639,"23"-3"-3583,4-2 448,0-7-32,4 3-544,5 2-64,9-1-448,18-4-160,12 0-160,11 0-160,2 0 32,-2 0-544,-10 3-256,-5 2-1056,-8-1-448,-9 4-3103,-2-1-1473,2-2 3520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32 12800,'0'0'172,"1"-1"1,-1 1 0,1 0 0,-1-1 0,1 1 0,-1 0-1,1-1 1,-1 1 0,1 0 0,-1 0 0,1 0 0,-1-1-1,1 1 1,-1 0 0,1 0 0,-1 0 0,1 0 0,0 0 0,-1 0-1,1 0 1,-1 0 0,1 0 0,-1 1 0,1-1 0,0 0-1,-1 0 1,1 0 0,-1 1 0,1-1 0,-1 0 0,1 1-1,-1-1 1,1 0 0,-1 1 0,0-1 0,1 0 0,-1 1-1,0-1 1,1 1 0,0 0 0,0 1 32,0 0 0,0 0 0,1 1 0,-1-1 0,-1 0 0,1 0 0,0 1-1,-1-1 1,2 5 0,-2 6 113,-1 1-1,0-1 0,-1 0 1,0 0-1,-1 0 0,0 0 1,-9 22-1,2-10-91,-2 0 0,-20 36 1,-37 43 166,-3 6-249,-44 124-250,72-131-2556,31-63-3098,12-35 566</inkml:trace>
  <inkml:trace contextRef="#ctx0" brushRef="#br0" timeOffset="1">26 37 12160,'-21'-30'3978,"17"24"-2431,4 8-497,6 12 148,46 116 3730,-39-103-4698,0-2 0,33 47 0,56 47 119,-1 0-260,-58-62-167,66 83-3535,-106-136 3061,1 0 1,0 0-1,0 0 0,0-1 1,0 1-1,0-1 0,1 0 1,0-1-1,0 1 0,-1-1 1,1 1-1,1-2 1,-1 1-1,0 0 0,9 0 1,17 0-3801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 8320,'-30'-3'3681,"17"3"1251,12 0-3375,18-4 2262,-13 2-3605,0 1 0,-1 0 0,1 1 0,0-1 1,0 1-1,0 0 0,0 0 0,0 0 0,4 1 0,38 8 980,-35-6-951,142 40 1260,75 16-1363,-182-51-605,1-2-1,-1-2 1,78-2 0,-122-3-49,0 1 0,0 0 0,0 0 0,-1-1 0,1 1 0,0-1 0,0 0 1,0 1-1,0-1 0,-1 0 0,1 0 0,0 0 0,-1 0 0,1-1 1,-1 1-1,2-2 0,6-6-4771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9344,'6'-5'1421,"0"1"0,0 0-1,0 0 1,0 0 0,1 1 0,10-5 0,-16 8-1346,-1 0 1,0-1-1,1 1 0,-1 0 0,1 0 0,-1 0 1,1 0-1,-1 0 0,1 0 0,-1 0 1,0 0-1,1 0 0,-1 0 0,1 0 0,-1 0 1,1 0-1,-1 0 0,1 0 0,-1 1 1,0-1-1,2 0 0,-2 1-11,0 0 1,1 0-1,-1 0 0,0 0 0,0 0 1,0 0-1,0-1 0,0 1 0,0 0 1,0 0-1,0 0 0,0 0 0,0 2 1,-3 12 105,0 0 1,-1 0 0,-12 28 0,10-28-97,0 2 1,1-1-1,-3 19 1,8-31-57,-1 0 1,1 0-1,0 1 0,0-1 0,0 0 1,1 0-1,-1 1 0,1-1 1,0 0-1,1 0 0,-1 0 1,1 0-1,-1 0 0,4 5 1,-1-4 79,0 0 1,0 0-1,0 0 1,0-1-1,1 1 1,0-1-1,0 0 1,11 6-1,-6-4-494,1-1 1,1 0-1,-1-1 1,1 0-1,0 0 1,0-1-1,0-1 1,0 0-1,19 0 0,-18-3-3118,0-3-1643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11776,'-15'-31'3898,"14"30"-3571,1 0 1,-1 0-1,1 0 0,-1 0 0,1 0 0,0 0 0,0 0 1,-1 0-1,1 0 0,0 0 0,0 0 0,0 0 1,0 0-1,0-2 0,1 3-264,-1 0 0,0 0 0,0 0 0,1 0 0,-1 0 0,0 0 0,0 0 0,1-1 0,-1 1 0,0 0 0,0 0 0,1 0 0,-1 0 0,0 0 0,0 0 0,1 0 0,-1 0 0,0 0 0,1 0 0,-1 1 0,0-1 0,0 0 0,1 0 0,-1 0 0,0 0 0,0 0 0,1 0 0,-1 1 0,0-1 0,0 0 0,1 0 1,24 21 571,-21-18-222,14 10-90,0 0 0,1-1-1,1-1 1,32 12-1,-27-11-137,183 63 744,-43-19-185,-136-44-521,0 2 0,-2 0 0,42 29 0,-57-34-146,-1 0 1,0 1-1,-1 0 1,0 1-1,0 0 1,-1 1-1,-1-1 1,13 25-1,-13-19-26,-1 0 0,0 1 0,-1 0 0,-1 0 0,-1 0 0,2 24 0,-3-10-14,-2 0 1,-2 1 0,-1-1-1,-1 0 1,-2 0-1,-1 0 1,-18 54-1,-43 95 33,-20 61-70,86-238-28,-10 44-12,10-44-86,1 1 1,-1-1-1,1 0 0,0 1 0,1-1 0,-1 0 0,1 1 1,2 7-1,-3-11-3,0 0 0,1 0 0,-1 0 0,1 0 0,-1 0 0,1 0 0,-1 0 0,1 0 0,0 0 0,-1 0 0,1 0 0,0-1 0,0 1 0,0 0 0,0 0 0,-1-1 0,1 1 0,0 0 0,0-1 0,0 1 0,0-1 0,1 0 0,-1 1 0,0-1 0,0 0 0,0 1 0,0-1 0,0 0 0,0 0 0,1 0 0,-1 0 0,0 0 0,0 0 0,0-1 0,0 1 0,0 0 0,0 0 0,0-1 0,3 0 0,0-1-730,0 0-1,0 0 0,0-1 1,0 1-1,0-1 1,0 0-1,-1 0 1,6-6-1,5-11-4078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 10368,'-54'-7'3872,"46"4"-3040,4 3 575,4 0 65,7-5-224,11 1-32,5 1-416,8 3-160,5 0-352,5 3-64,16 1 96,6 4-192,-2-1-64,-2 2-32,-10 3-32,-10 3-1760,-16 2-800,-19 10-3231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3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10496,'-50'24'3936,"46"-21"-3040,13 9 575,4-8 129,14 1-544,14-5-32,11 0-416,7 3-32,13 6-352,7-2-128,2 5-64,-6 0-32,-12 0 0,-6 0-1216,-16-4-512,-5-1-768,-9-2-223,-5-5-1761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4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795 225 7424,'5'-3'574,"20"-14"1905,0 0-1,39-37 1,-61 50-2216,0 1 1,0-1-1,0 0 0,0 0 1,-1 0-1,0-1 0,0 1 1,0-1-1,0 1 0,-1-1 0,1 1 1,-1-1-1,-1 0 0,2-7 1,-2 9-162,-1 1 1,1-1 0,0 1-1,0-1 1,-1 1 0,0 0-1,1-1 1,-1 1 0,0 0-1,0-1 1,0 1 0,-1 0-1,1 0 1,0 0 0,-1 0-1,1 0 1,-1 0-1,0 0 1,0 1 0,0-1-1,1 1 1,-2-1 0,1 1-1,0 0 1,0-1 0,0 1-1,0 0 1,-1 1 0,-4-2-1,1 0 12,0 1 0,0 0 0,0 1-1,0-1 1,0 1 0,0 0 0,0 1 0,-10 1-1,-5 3 113,-22 8 0,34-10-187,-23 9 5,1 1 0,0 2 0,1 0 0,0 3 0,1 0 0,2 2 0,-40 34 0,-3 14-15,-81 102 1,102-113 164,-77 122 1,113-157-128,1 1 0,1 0-1,0 1 1,2 0-1,1 1 1,1 0 0,1 0-1,2 0 1,-3 31 0,7-41-34,0-1 1,2 1-1,-1-1 1,2 0-1,0 0 1,0 0-1,2 0 1,-1-1-1,2 1 1,0-1 0,0 0-1,2-1 1,-1 0-1,18 21 1,-11-17-2,0-1 0,2 0 1,0-1-1,0-1 0,1 0 1,1-1-1,0-1 1,0-1-1,32 13 0,-10-10 24,0-1-1,0-2 0,1-1 0,1-3 1,-1-1-1,1-2 0,0-2 1,-1-2-1,70-10 0,-59 3 67,1-3 1,-2-2-1,0-3 0,0-1 0,-2-3 0,0-2 1,52-32-1,-69 35 10,-2-2-1,46-39 1,-63 48-83,-1 0-1,0-2 1,-1 1 0,0-1-1,-1-1 1,-1 0-1,13-28 1,-12 17-41,-2 1 1,0-1-1,-2-1 1,0 1-1,-2-1 1,-1 0-1,-2 0 1,0 0-1,-2-1 1,0 1-1,-2 0 0,-1 1 1,-2-1-1,0 1 1,-2-1-1,-17-38 1,7 26-40,-2 1 0,-2 1 1,-1 1-1,-1 2 0,-2 0 1,-2 1-1,-45-41 0,55 60-21,-1 0 0,0 1-1,-1 1 1,0 0 0,-1 2-1,-1 0 1,1 2 0,-40-11-1,40 14-268,-1 1 1,0 1-1,0 1 0,1 1 0,-1 0 0,0 2 0,0 1 0,0 0 0,-27 8 1,41-9-209,1 1 1,0 0-1,0 1 1,0 0-1,0 0 1,1 0-1,-1 1 1,1 0-1,0 0 1,-6 6-1,1 8-3987,9-14 3417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4:4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12545 857 7936,'-51'-36'4224,"31"22"-3671,10 7-421,0 0 0,-21-10 0,-348-125 1105,311 123-1057,-83-14-1,-73 1 396,137 21-250,-74-10 197,-176-26 534,-118-15-346,52 30-587,286 25-113,-263-8-25,95 6 105,-357-35 848,-398-26-731,517 41-120,-639-11 427,1141 39-500,-1036-62-20,270-9 366,-5 46-469,-524 98 349,1161-54-277,0 7-1,-168 50 1,310-71 43,-287 91 9,234-70-26,1 4 1,-87 50-1,34-1 11,-170 146 0,245-187 12,2 2 0,-42 51-1,58-58 42,1 1-1,1 1 1,-30 63 0,32-50 41,3 0 0,2 1 0,2 1 0,2 1 0,2 0 0,2 0 0,3 1 0,2 0 1,2 0-1,2 0 0,3-1 0,2 1 0,15 63 0,4-12-65,54 138-1,67 86 48,-14-90 46,-99-185-52,4 0-1,53 57 1,-40-58 59,2-2 0,2-3-1,2-2 1,2-2 0,1-3 0,85 39-1,67 17 315,714 213 619,35-108-705,1268 2 325,-1012-187-115,5-24-160,-133 0-175,609 10-14,-85-1-116,-947-9-166,4-34-32,-266-16-64,-187 10-248,306-116 0,-424 128 239,-2-4 0,-2-5 1,-2-3-1,121-88 1,-147 88 47,71-70 1,-99 83 66,-2-2 1,59-84-1,-76 93 38,-1-1 1,-1-1-1,-2 0 1,-1-1-1,11-40 1,-18 43 9,0 1 1,-2-1-1,-2-1 1,0 1-1,-2 0 1,-5-54 0,-1 44 4,-2 0 0,-2 1 0,-2 0 0,-1 0 0,-19-41 1,8 31-1,-2 2 1,-2 1 0,-46-59 0,24 44 0,-99-95 1,-73-29-2,107 105-6,-4 5 0,-2 5-1,-204-85 1,-407-92-97,490 184-325,-2 11 1,-420-35 0,312 74-1162,45 21-922,64 16-423,215-21 2484,-198 21-4466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66 6144,'-1'0'109,"1"0"0,-1 0 0,1 0 0,0 0 0,-1 0 1,1-1-1,0 1 0,-1 0 0,1 0 0,0 0 0,-1 0 0,1 0 0,0 0 0,-1-1 1,1 1-1,0 0 0,0 0 0,-1-1 0,1 1 0,0 0 0,0 0 0,-1-1 1,1 1-1,0 0 0,0-1 0,0 1 0,-1 0 0,1 0 0,0-1 0,0 1 0,0-1 1,0 1-1,0 0 0,0-1 0,0 1 0,0 0 0,0-1 0,0 1 0,0 0 1,0-1-1,0 1 0,0 0 0,0-1 0,0 1 0,0 0 0,1-1 0,8-24 2280,-1 2 376,-8 18-1346,0 6 782,-1 14-402,-13 135-125,-3 61-63,17-205-1482,0 1 0,1-1 0,-1 0 0,1 1 0,1-1 0,-1 1 0,1-1 0,0 0 0,1 0 0,5 11 0,-6-14-94,1 1 1,0-1-1,-1 0 1,1 0 0,0 0-1,1 0 1,-1-1-1,0 1 1,1-1-1,-1 0 1,1 0-1,0 0 1,0 0-1,0-1 1,-1 1-1,2-1 1,7 1 0,13 1-52,0-1 0,30-2 1,-23-1-658,-11 3-2931,-1 4-4691,-11-2 3325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11776,'-1'0'303,"0"-1"1,0 1-1,0 0 0,1 0 1,-1 1-1,0-1 1,0 0-1,0 0 1,1 0-1,-1 0 1,0 1-1,0-1 1,1 0-1,-1 1 1,0-1-1,1 1 1,-1-1-1,0 1 0,1-1 1,-1 1-1,1-1 1,-1 1-1,1-1 1,-1 1-1,1 0 1,-1-1-1,1 1 1,-1 1-1,0 1 207,1 0 1,-1-1-1,1 1 0,0 0 0,0 0 1,0 5-1,1 1-195,11 205 1968,-3-117-2097,5 48-105,56 215-2273,-55-284-4187,-11-47 737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9216,'-3'-14'5584,"3"13"-4091,0 1 197,-2 10 2950,-15 28-3221,8-11-770,2 0 1,-7 44 0,0 59 244,13-113-820,0 1 1,2-1 0,4 30-1,-5-43-52,0 0 1,1 0-1,0 1 0,0-1 0,1 0 1,-1 0-1,1 0 0,-1 0 1,1-1-1,1 1 0,-1 0 0,0-1 1,1 1-1,0-1 0,0 0 0,0 0 1,0 0-1,0 0 0,0-1 0,1 1 1,0-1-1,7 4 0,7 1 10,0-2-1,0 0 1,1-1-1,-1 0 1,30 0 0,40 9-1310,-56-9-4524,-19-4-347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11776,'-11'-20'3818,"11"19"-3586,0 1 1,-1-1-1,1 0 0,0 1 0,0-1 1,0 0-1,0 1 0,0-1 0,0 0 1,0 0-1,0 1 0,0-1 0,0 0 1,0 1-1,1-1 0,-1 0 0,0 1 1,0-1-1,1 0 0,-1 1 0,1-1 1,-1 1-1,0-1 0,1 0 0,-1 1 1,1-1-1,-1 1 0,1-1 0,0 0 1,0 1 388,-1-1-492,1 1 0,0-1 0,-1 1 1,1 0-1,0-1 0,-1 1 0,1 0 0,0-1 0,-1 1 0,1 0 0,0 0 0,-1 0 0,1 0 0,0 0 0,0 0 0,-1 0 0,1 0 0,0 0 0,0 0 0,-1 0 1,1 0-1,0 0 0,-1 1 0,1-1 0,0 0 0,-1 0 0,1 1 0,0-1 0,-1 1 0,1-1 0,-1 0 0,2 2 0,15 16 929,-17-18-1048,2 3 63,0-1 1,0 1-1,-1 0 0,1 0 1,-1 0-1,2 5 0,3 18 266,6 53 0,-4 29-126,-3 76 20,-4-67-120,8 93-455,4-69-2659,-5-89-642,1-11-3024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10240,'-1'-1'526,"1"-1"0,0 1 0,0 0 0,0-1 0,0 1 0,1-1 0,-1 1 0,0 0 0,0-1 0,1 1 0,-1 0-1,1-1 1,-1 1 0,1 0 0,0 0 0,0-1 0,-1 1 0,1 0 0,0 0 0,0 0 0,0 0 0,0 0 0,1-1 0,-1 2-449,-1 0-1,1 0 1,-1 1 0,1-1-1,-1 0 1,1 0-1,-1 0 1,0 1-1,1-1 1,-1 0 0,1 1-1,-1-1 1,0 0-1,1 1 1,-1-1-1,0 0 1,1 1 0,-1-1-1,0 0 1,0 1-1,0-1 1,1 1-1,-1-1 1,0 1 0,0-1-1,0 1 1,0 0-1,1 8 156,0 0 0,-1 0 0,0 0 0,-2 15 0,-1 23-64,2-14-104,0-1-74,4 35 0,-2-59 18,0 0 0,0 0 0,1-1 0,0 1 0,0 0-1,1-1 1,0 0 0,0 1 0,9 12 0,-10-17 20,1 0 0,-1-1 0,1 1 0,0-1 0,-1 0-1,1 0 1,0 0 0,0 0 0,1 0 0,-1-1 0,0 1 0,1-1 0,-1 0 0,0 0 0,5 1 0,30 1-777,-13-3-2700,-7 0-1653,-10 0-407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11392,'-3'-7'2442,"1"1"560,7 12-1017,-3-2-1769,0 1 0,-1-1 1,1 0-1,-1 1 0,1-1 1,-2 1-1,1 0 0,0-1 1,-1 1-1,0 6 0,1 6 183,2 63 932,-13 147 0,4-136-1011,3-49-278,-1 2-408,2 1 0,6 63 0,-4-107 311,1 3-237,-1 1 0,1-1 1,0 0-1,0 1 0,3 4 0,-4-8 140,0 0 0,1 0-1,-1 0 1,1 0 0,-1-1 0,1 1 0,0 0-1,-1-1 1,1 1 0,0 0 0,-1-1-1,1 1 1,0-1 0,0 1 0,-1-1-1,1 1 1,0-1 0,0 0 0,0 1-1,0-1 1,-1 0 0,1 0 0,0 0-1,0 0 1,0 1 0,0-1 0,0 0-1,0-1 1,0 1 0,0 0 0,1 0-1,19-7-3286,2-5-945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10496,'-11'-16'3429,"11"16"-3376,0 0 0,-1-1 0,1 1 1,0 0-1,0 0 0,0 0 0,0 0 0,0 0 0,0-1 0,0 1 1,-1 0-1,1 0 0,0 0 0,0-1 0,0 1 0,0 0 1,0 0-1,0 0 0,0-1 0,0 1 0,0 0 0,0 0 0,0 0 1,0-1-1,0 1 0,0 0 0,0 0 0,0 0 0,0-1 1,1-1 633,0 1 0,0-1 1,0 0-1,0 0 1,0 1-1,0-1 1,0 1-1,2-3 1,-2 4-501,-1-1 1,0 1-1,1 0 1,-1 0-1,0-1 1,1 1-1,-1 0 1,1 0-1,-1 0 1,0-1-1,1 1 1,-1 0-1,1 0 1,-1 0-1,1 0 1,-1 0-1,1 0 1,-1 0 0,0 0-1,2 0 1,-2 0-126,1 1 1,0-1 0,-1 1-1,1-1 1,0 0 0,-1 1-1,1-1 1,-1 1 0,1 0-1,-1-1 1,1 1 0,-1-1-1,1 1 1,-1 0 0,0-1-1,1 1 1,-1 1 0,2 3 93,0-1 1,-1 1 0,1 0-1,-1 0 1,-1 0-1,1 0 1,-1 10 0,-1 166 584,-1-145-693,2-13-22,1 177-31,2-164-276,11 50 0,-10-66-886,9 22 0,-8-30-922,1 0 1,10 19-1,-2-6-4049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8448,'-1'-2'349,"0"1"-188,1 0 1,-1 0-1,1 1 1,-1-1-1,1 0 0,-1 0 1,1 0-1,0 0 1,-1 0-1,1 0 1,0 0-1,0 0 1,0 0-1,0 1 1,0-1-1,0 0 1,0 0-1,0 0 1,0 0-1,0 0 1,0 0-1,1 0 0,-1 0 1,0 0-1,1 0 1,-1 0-1,1 0 1,-1 1-1,1-1 1,0-1-1,0 1 1253,3 11 2655,-5 1-3575,-1 0 0,0 0 1,-1 1-1,0-2 0,-1 1 0,0 0 1,-9 15-1,-3 12 352,12-30-711,1 0 1,1 0 0,-1 0-1,2 0 1,-1 0 0,0 15 0,2-21-121,0 1 1,0-1 0,0 0-1,1 0 1,-1 0 0,1 0-1,0 0 1,0 0 0,-1 0-1,1 0 1,0-1-1,1 1 1,-1 0 0,0 0-1,0-1 1,1 1 0,-1-1-1,1 1 1,0-1 0,-1 0-1,1 1 1,0-1 0,0 0-1,-1 0 1,1 0 0,0 0-1,0-1 1,0 1 0,0-1-1,0 1 1,1-1 0,1 1-1,13 1 72,0 0 0,22-1 0,-25-1-264,0 0 0,0 1 0,0 1 1,0 0-1,14 5 0,-13 0-5343,-7-4-207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2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12800,'0'-1'213,"-2"0"174,1 0 1,0 0-1,-1 0 1,1 0-1,0 0 1,0-1-1,0 1 1,0 0-1,0-1 0,0 1 1,1-1-1,-1 1 1,0-1-1,1 1 1,-1-1-1,1 1 1,-1-1-1,1 1 1,-1-4-1,1 5-292,1 0-1,-1 0 0,0 0 1,0-1-1,0 1 1,0 0-1,0 0 1,0-1-1,0 1 1,0 0-1,1 0 1,-1 0-1,0 0 1,0-1-1,0 1 1,0 0-1,1 0 1,-1 0-1,0 0 1,0-1-1,0 1 1,1 0-1,-1 0 1,0 0-1,0 0 1,0 0-1,1 0 1,-1 0-1,0 0 1,0 0-1,1 0 1,-1 0-1,0 0 1,0 0-1,1 0 1,-1 0-1,0 0 0,0 0 1,1 0-1,-1 0 1,0 0-1,1 0 1,9 4 1293,-7-1-1242,0 0 0,-1-1 0,1 1 1,-1 0-1,1 0 0,-1 0 0,0 0 1,0 1-1,-1-1 0,1 1 0,-1-1 1,1 1-1,-1-1 0,0 1 0,0 4 1,1 5-70,-1 0 1,0 0-1,-1 18 1,-14 116 90,2-34-91,11-100-95,-5 121 70,7-112-372,0-1 0,1 0-1,1 0 1,6 23-1,-8-41-1,0 0-1,-1 1 0,1-1 0,1 0 0,-1 0 1,0 0-1,1 0 0,0 0 0,0 0 0,-1 0 1,2 0-1,-1-1 0,0 1 0,1-1 0,-1 1 0,4 2 1,-2-4-725,-1 0 1,0 0 0,0 0 0,0-1 0,7 1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123 150 9216,'3'-19'1109,"-3"10"-582,2 1 0,-1-1 0,1 1 0,0 0 1,7-15-1,-6 15 104,1 1 1,0 0-1,0 0 1,0 0 0,1 0-1,11-11 1,-16 17-592,0 1 1,0 0-1,1-1 1,-1 1-1,0 0 1,1 0-1,-1-1 1,0 1-1,1 0 1,-1 0-1,1-1 1,-1 1-1,0 0 1,1 0-1,-1 0 1,1-1-1,-1 1 1,0 0-1,1 0 1,-1 0-1,1 0 1,-1 0-1,1 0 1,-1 0-1,1 0 1,-1 0-1,0 0 1,1 0-1,-1 1 1,1-1-1,-1 0 1,1 0-1,-1 0 1,0 1-1,1-1 1,-1 0-1,0 0 1,1 1-1,-1-1 1,1 1-1,0 0 10,-1 0 1,1 1-1,0 0 0,-1-1 0,1 1 1,-1-1-1,1 1 0,-1 0 1,0-1-1,0 3 0,1 8 56,-1 1 0,-1-1 0,-1 0 1,1 0-1,-2 0 0,0 0 0,-7 20 0,-43 82 251,27-62-128,6-9-63,2 0 0,2 1 0,1 1 1,3 0-1,-7 54 0,17-88-120,1 0 1,0 0-1,1 1 1,0-1-1,1 0 1,0 0-1,4 14 1,-4-20-17,1 0 1,0 0 0,0 0-1,1 0 1,-1-1-1,1 1 1,0-1 0,0 1-1,0-1 1,1 0-1,-1 0 1,1-1 0,0 1-1,0-1 1,0 0-1,1 0 1,7 4 0,0-2 4,1 0 0,0 0 1,0-1-1,0-1 0,1 0 1,0-1-1,14 0 1,1 0 20,0-3 1,40-4 0,-48 3-195,0-2-1,0 0 1,23-8-1,-38 10-319,-1 0 0,1-1-1,-1 1 1,0-1-1,1 0 1,-1 0 0,-1-1-1,1 0 1,-1 0-1,1 0 1,-1 0 0,0-1-1,0 1 1,-1-1-1,0 0 1,4-6 0,2-12-4342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10368,'-9'-12'3872,"9"12"-3040,0 0 799,0 0 65,4 8-64,1 16 128,-5 31-608,0 28-224,-5 13-544,-4 30 32,2 28 96,-2 1-256,4 0-128,1 4-608,4-9-224,0-23-1280,0-20-544,9-16-3615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8448,'-4'5'630,"0"-1"1,1 0-1,0 1 1,0 0-1,0 0 0,0 0 1,1 0-1,-1 0 1,1 1-1,1-1 1,-1 1-1,1-1 1,-1 7-1,-12 50 1749,-24 63 0,19-66-2028,13-39-314,1 0-1,1 1 1,-4 39-1,8-51-51,0 0 0,0 1-1,1-1 1,0 0 0,1-1 0,-1 1-1,2 0 1,-1 0 0,1-1 0,1 1-1,6 11 1,-6-14 12,0-1 1,1 0 0,-1-1-1,1 1 1,0-1-1,0 0 1,1 0-1,-1-1 1,1 1-1,0-1 1,0 0-1,0-1 1,0 0-1,7 2 1,5 1-349,0-1 0,0 0 1,32 1-1,-43-5-315,-1 0 1,1 0-1,-1 0 0,1-1 0,10-2 0,2-5-4085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9984,'-4'-10'3205,"4"8"-1824,0 8 1200,5 15-576,4 35 0,-2 63-649,-7-106-1223,-10 436 697,-1-24-3079,11-419 2110,0 13-861,1 1 0,0-1 0,2 0 1,0 0-1,8 28 0,-6-36-1411,11 21 1,-16-32 2378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3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326 265 8704,'2'-19'1921,"-1"0"1,9-34 0,-8 47-1203,-1 1 1,0-1-1,0 0 0,0 0 1,-1 1-1,1-1 1,-2 0-1,0-11 0,1 17-687,0 0-1,0-1 1,0 1-1,0 0 1,0 0-1,-1-1 0,1 1 1,0 0-1,0 0 1,0 0-1,0-1 1,0 1-1,0 0 1,0 0-1,0-1 0,-1 1 1,1 0-1,0 0 1,0 0-1,0 0 1,-1-1-1,1 1 1,0 0-1,0 0 0,0 0 1,-1 0-1,1 0 1,0 0-1,0 0 1,0 0-1,-1-1 1,1 1-1,0 0 0,0 0 1,-1 0-1,1 0 1,0 0-1,0 0 1,-1 0-1,1 0 1,0 1-1,-12 6 451,-4 8-127,1 1 1,-20 28-1,-1 1-77,-4-1-88,4-4-82,-44 62 1,71-89-132,1 1-1,0 0 1,1 0 0,0 1 0,1-1 0,1 2 0,1-1 0,0 0 0,-3 21 0,7-31 3,-1-1 1,1 1-1,-1 0 1,1-1-1,1 1 1,-1 0-1,1-1 0,0 1 1,0-1-1,0 1 1,0-1-1,1 1 1,0-1-1,0 0 1,0 0-1,0 0 1,1 0-1,-1 0 0,1 0 1,5 5-1,8 4 13,1-1 1,0-1-1,1 0 0,0-1 0,28 12 1,16 8-66,-9-1 106,-2 3-1,-1 2 0,60 53 1,-100-78 91,-1 0 1,0 0 0,0 1 0,-1 0-1,10 17 1,-14-21-16,0 1 1,-1 0-1,0 0 0,-1 0 1,0 0-1,0 0 0,0 1 1,-1-1-1,0 0 0,0 15 1,-2-7 83,0 0 1,-1 0 0,0 0-1,-7 20 1,6-26-105,0 0 0,-1 0-1,0 0 1,-1-1 0,0 1 0,0-1-1,-1 0 1,-7 8 0,10-13-81,0 0 0,-1-1 0,1 1 0,0-1 1,-1 0-1,0 0 0,1 0 0,-1 0 0,0 0 0,0-1 1,0 0-1,0 0 0,-5 1 0,-4-1-3,0 0 1,-21-1-1,29 0 1,-6 0-7,0-1-1,-1-1 0,1 0 1,0-1-1,0 0 0,0 0 0,0-1 1,1 0-1,-1-1 0,1-1 0,0 1 1,1-2-1,-10-7 0,12 9-8,1-1-1,1 1 1,-1-1 0,1-1-1,0 1 1,0-1 0,1 0-1,0 0 1,0 0 0,0 0-1,1-1 1,0 1 0,1-1-1,0 0 1,0 0 0,0 0-1,1 0 1,1 0 0,-1-11-1,3 0-7,0 0-1,1-1 0,1 1 1,1 0-1,8-21 1,46-91-59,163-238 158,-65 119 12,-156 247-93,14-21 9,-1-2 1,-1 0-1,14-42 0,-25 64-7,-1 0-1,0-1 0,0 1 0,-1-1 0,1 0 1,-1 1-1,0-1 0,0 1 0,-1-1 0,1 1 1,-1-1-1,0 1 0,0-1 0,-2-4 0,1 6-4,1 1-1,0 0 1,-1 0-1,1 0 1,-1 0-1,0 0 1,1 1-1,-1-1 1,0 0-1,0 1 1,0-1-1,0 1 1,-1 0-1,1-1 1,0 1-1,0 0 1,-1 1-1,1-1 1,-1 0 0,1 1-1,-1-1 1,1 1-1,-1 0 1,1 0-1,-4 0 0,-1 0-249,0 1 0,0 0-1,0 0 1,0 0-1,1 1 1,-11 4 0,14-5-224,-1 0 1,1 1 0,-1 0-1,1 0 1,0 0 0,0 0-1,0 1 1,0-1-1,0 1 1,0 0 0,1-1-1,-5 7 1,6-8 246,1 0 0,0-1 0,-1 1 0,1 0 0,0-1 0,-1 1 0,1 0 0,0-1 1,0 1-1,0 0 0,0 0 0,0-1 0,0 3 0,6 5-4720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1029 7296,'8'6'3051,"-8"-6"-2809,1 0 1,0 1 0,-1-1 0,1 1 0,-1-1-1,1 0 1,-1 1 0,1-1 0,-1 1-1,1 0 1,-1-1 0,1 1 0,-1-1-1,1 1 1,-1 0 0,0-1 0,1 1-1,-1 0 1,0-1 0,0 1 0,0 0-1,1 0 1,0 6 2491,-7-14-796,4 5-1787,0 0 0,1 0 1,-1 0-1,0 0 0,1 0 0,0-1 0,-1 1 1,1-1-1,0 1 0,-1-4 0,-6-29 36,6 27-122,-5-35 423,-4-76 1,10-44 11,2 76-276,0 4-24,12-94 0,-11 157-204,18-95-23,-17 100 40,2 0 0,-1 0 0,2 0 0,0 1 1,11-19-1,-14 29-17,0-1-1,1 0 1,-1 1 0,1 0 0,0 0-1,0 0 1,0 0 0,1 1 0,-1 0-1,1 0 1,0 0 0,0 0-1,0 1 1,0-1 0,0 1 0,0 1-1,1-1 1,-1 1 0,1 0 0,-1 0-1,1 0 1,-1 1 0,1 0 0,0 0-1,-1 1 1,1-1 0,-1 1-1,1 0 1,-1 1 0,1-1 0,-1 1-1,0 0 1,0 1 0,10 5 0,-5 0 12,1 0 0,-1 1 0,-1 0 0,0 1 0,0 0 0,-1 0 0,0 1 0,0 0 0,-2 1 1,1-1-1,5 17 0,-1-1 36,-2-1 1,-2 1-1,0 1 1,4 36 0,-9-50-151,8 53-1463,-7-56-388,0 0 0,5 10-1,-3-5-3236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8320,'0'-3'1234,"0"0"1,0 0 0,1 0 0,-1 1 0,1-1-1,1-3 1,14-24 2852,-10 21-2887,-6 9-1171,0 0 1,0-1-1,0 1 1,0 0-1,1 0 1,-1 0-1,0 0 1,0 0-1,0 0 1,0 0-1,0 0 1,0 0-1,0 0 1,1-1-1,-1 1 1,0 0-1,0 0 1,0 0-1,0 0 1,0 0-1,0 0 1,1 0-1,-1 0 1,0 0-1,0 0 1,0 0-1,0 0 1,0 0-1,1 0 1,-1 0-1,0 0 1,0 0-1,0 0 0,0 1 1,0-1-1,0 0 1,1 0-1,-1 0 1,0 0-1,0 0 1,0 0-1,0 0 1,0 0-1,0 0 1,0 0-1,0 1 1,1-1-1,-1 0 1,0 0-1,0 0 1,0 0-1,0 1 1,4 6 306,-2 4-232,0 0 0,-1 0 1,0 0-1,-1 0 1,0 0-1,-3 20 1,1 2-31,-1 26-261,3 1 1,2-1-1,16 89 0,-18-145-313,1 0 0,-1 0-1,1 0 1,0-1 0,0 1-1,0 0 1,0-1-1,0 1 1,0-1 0,4 4-1,-3-7-3628,5-9 1866,-7 10 1866,9-12-3741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10112,'-32'0'3872,"28"0"-3040,-1 5 576,10-5-1,4 3-223,9 2 32,13-1-480,10-4-128,7 0-352,6 0-96,-5 0 32,-1 0-96,-3 0-64,-9 3-96,-9 6 32,-13 3-2304,-10 3-1055,-8 9-2017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10496,'0'0'137,"0"0"1,-1 1 0,1-1 0,0 0 0,0 0-1,0 0 1,0 0 0,0 0 0,-1 0-1,1 0 1,0 0 0,0 0 0,0 0 0,0 0-1,0 0 1,-1 1 0,1-1 0,0 0-1,0 0 1,0 0 0,0 0 0,0 0 0,0 0-1,0 1 1,0-1 0,-1 0 0,1 0-1,0 0 1,0 0 0,0 1 0,0-1 0,0 0-1,0 0 1,0 0 0,0 0 0,0 1-1,0-1 1,0 0 0,0 0 0,0 0-1,0 0 1,0 1 0,1-1 0,-1 0 0,0 0-1,0 0 1,0 0 0,0 0 0,0 1-1,0-1 1,0 0 0,0 0 0,1 0 0,12 7 2661,25 3-2332,-34-10-64,15 4-272,25 0 1,-33-4-344,0 1 0,0 0-1,0 1 1,0 0 0,0 0 0,-1 2-1,15 5 1,-24-8-388,1 0 0,0 0-1,-1 0 1,1 0 0,-1 1 0,0-1 0,1 0 0,-1 1-1,0-1 1,0 1 0,0 0 0,0-1 0,0 1-1,0 0 1,-1 0 0,1-1 0,0 1 0,-1 0-1,1 0 1,-1 0 0,0 2 0,1-1-158,4 16-3242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9216,'-23'0'3424,"23"0"-2656,-4 3 672,8 1 159,1 1-511,4 2-64,4 1-480,5-4-96,5 4-256,-1 1-128,4 1-32,-4 7-384,1-1-160,-5 4-1088,0-5-479,0 1-2657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 7936,'-4'-11'1156,"1"1"0,0-1 0,-2-14 0,4 0 7201,1 24-8282,0 0 0,0 0 1,1 0-1,-1 0 1,0 1-1,1-1 0,-1 0 1,1 0-1,-1 0 0,1 1 1,-1-1-1,1 0 1,0 0-1,-1 1 0,1-1 1,0 1-1,0-1 0,-1 1 1,1-1-1,0 1 1,0-1-1,1 0 0,19-6 154,-13 5-146,1 1 0,-1 1-1,0-1 1,1 1 0,-1 1-1,0 0 1,0 0 0,1 0-1,-1 1 1,0 0 0,8 4-1,1 0 154,0 2 0,-1 0 0,30 20 0,-40-24-115,0 0-1,-1 0 0,0 1 0,0-1 1,0 1-1,0 1 0,-1-1 1,0 1-1,0-1 0,0 1 0,2 7 1,-4-9-54,-1 1 0,0-1-1,0 0 1,0 1 0,0-1 0,-1 0 0,1 1 0,-1-1 0,0 1 0,-1-1 0,1 1 0,-1-1-1,0 1 1,0-1 0,0 0 0,0 0 0,-1 1 0,-2 3 0,-5 7-63,0 0 0,-1-1 0,-1 0 0,0 0 0,-1-1 0,0-1 0,-21 17 0,32-29-5,0 1 0,0 0 0,1-1 1,-1 1-1,0-1 0,0 1 0,1 0 0,-1 0 1,0-1-1,1 1 0,-1 0 0,1 0 1,-1 0-1,1-1 0,0 1 0,-1 0 0,1 0 1,0 0-1,-1 0 0,1 0 0,0 0 0,0 0 1,0 0-1,0 0 0,0 0 0,0 0 0,0 0 1,0 0-1,1 0 0,-1 0 0,0 0 0,0 0 1,1 0-1,-1-1 0,1 1 0,-1 0 0,1 0 1,-1 0-1,1 0 0,-1-1 0,1 1 1,0 0-1,-1-1 0,3 2 0,3 3 0,0-1-1,1 1 1,-1-2 0,13 7-1,-11-7 2,14 8 13,-1 1 0,0 0 0,-1 2-1,37 31 1,-45-33-6,-1 0 0,-1 0 0,0 1 1,0 0-1,-1 1 0,-1 0 0,0 0 0,8 22 0,-8-13 148,-1 1 1,0-1-1,-2 1 0,3 32 0,-6-44-74,-2 1 0,0 0-1,0-1 1,-1 1 0,-1-1-1,0 1 1,0-1 0,-2 0 0,1 1-1,-7 12 1,6-18-32,0 0 1,-1-1-1,0 1 0,0-1 0,0 0 0,-1 0 1,0 0-1,0-1 0,0 0 0,-1 0 1,0 0-1,0-1 0,-13 6 0,3-3-28,-1 0 0,0-2 1,0 0-1,-35 5 0,12-6-989,-61-3 1,-4 0-7743,104-1 7985,1 0 0,-1 0 0,0 0 0,1 0 0,-1 1 0,0-1 0,1 1 0,-1-1 0,1 1 0,-1 0 0,1-1 0,-1 1 0,1 0 0,-1 0 0,-1 2 0,-6 6-4128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15 810 4992,'0'5'510,"0"0"0,1 1 1,-1-1-1,1 0 0,1 0 1,-1 1-1,1-1 0,-1 0 1,2 0-1,-1 0 0,0-1 1,1 1-1,0-1 0,0 1 1,4 3-1,-2 1 2279,-5-9-336,-1-6-1418,-2-6-322,-16-94 1523,-8-263-1398,27 342-824,0-21 55,9-78 0,-7 112-70,0 0 0,1 1 1,1-1-1,1 1 0,0-1 0,0 1 1,1 1-1,1-1 0,0 1 0,11-14 1,-15 22-2,1 0 1,0 0-1,1 0 1,-1 0-1,1 0 1,-1 1-1,1 0 1,0 0-1,0 0 1,1 1-1,-1 0 1,0 0 0,1 0-1,0 0 1,-1 1-1,1 0 1,0 0-1,-1 1 1,1 0-1,0 0 1,0 0-1,-1 0 1,1 1-1,0 0 1,0 0-1,-1 1 1,1-1 0,-1 1-1,0 1 1,1-1-1,-1 1 1,0 0-1,0 0 1,0 0-1,-1 0 1,1 1-1,-1 0 1,0 0-1,4 5 1,6 12 52,-1-1-1,-1 2 1,12 29-1,4 7-12,-13-26-284,-2-5-1304,2-2-3406,-15-24 4282,1 1-1,0-1 1,0 0 0,0 0-1,0 0 1,0 0-1,0 0 1,0 0 0,0-1-1,2 2 1,-1-1-3006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8960,'0'0'228,"-1"0"0,1 1 1,-1-1-1,1 0 0,0 0 0,-1 1 1,1-1-1,-1 0 0,1 1 0,0-1 1,-1 0-1,1 1 0,0-1 1,-1 0-1,1 1 0,0-1 0,0 1 1,-1-1-1,1 1 0,0 0 0,6 1 3812,-3-2-3712,0 0 0,0 0 0,-1 0 1,1-1-1,0 1 0,4-2 0,3-3-6,-1 1-48,0 0 0,0 1 0,0-1 0,18-2-1,-25 5-225,1 1 0,-1 0 0,1 0-1,-1 0 1,0 0 0,1 0 0,-1 1 0,0-1-1,1 1 1,-1-1 0,0 1 0,1 0-1,-1 0 1,0 0 0,0 0 0,0 0-1,0 1 1,0-1 0,0 1 0,0-1-1,-1 1 1,1-1 0,0 1 0,-1 0 0,2 3-1,-1-2 45,0 1 0,-1 0 0,1-1 0,-1 1 0,0 0 0,0 0 0,-1 0 0,1 0 0,-1 0 0,0 0 0,0 5 0,-1 4 218,0 0-1,-4 15 0,-21 54 582,19-61-831,0-1 0,1 1 0,-4 29 0,10-48-52,-1 1 0,1-1-1,0 1 1,0-1 0,0 1 0,0-1 0,1 1 0,-1-1 0,1 1-1,-1-1 1,1 0 0,0 1 0,0-1 0,0 0 0,0 1 0,0-1 0,1 0-1,-1 0 1,1 0 0,-1 0 0,1 0 0,3 2 0,-1-1 13,-1-1 1,1 0 0,0 0 0,0-1 0,0 1-1,0-1 1,0 0 0,0 0 0,0 0-1,1-1 1,-1 1 0,8-1 0,63 1-69,-35 0-3015,1 0-7135,-29-1 5845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9088,'-5'1'5206,"9"-1"-2687,24 4-21,57 39-999,-70-37-3537,8 2-7699,-18-6 6792,5 2-969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8576,'-14'7'3232,"14"-7"-2496,0 8 352,5-4-32,4-1-224,0 2-32,4-1-225,1-1-31,4 2-320,3-1-64,6-4-32,0 3-64,-5 2-64,1-1-896,-5-1-351,0 2-1441,0-2-608,-2 6-288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9728,'-27'-7'5605,"27"7"-4395,0 0-106,0 0-16,0 0-197,0 0-203,1 0-288,20 8 588,-12-5-762,-1 1 0,1-2-1,0 1 1,12 1 0,22 0-53,130 19 47,-136-17 37,0 3-1,57 20 1,-85-26-142,0 1 1,-1 0 0,0 1-1,0 0 1,0 0-1,0 0 1,-1 1-1,0 0 1,12 13 0,-14-12-26,-1-1-1,1 1 1,-2 0 0,1 0 0,-1 0 0,0 0 0,0 0 0,0 1 0,-1 0 0,-1-1 0,2 16 0,-2-6 9,-1-1 0,-1 0 0,0 0 0,-1 0 0,-1 0 1,-5 17-1,-36 94 297,27-83-308,-12 39-16,-30 138 0,54-199-868,-10 34 1,12-50-99,1 0-1,-1 1 1,0-1 0,-1 0 0,1-1 0,-1 1 0,0-1-1,-1 1 1,-6 6 0,1-4-2364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2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25 5376,'0'-24'7157,"-9"32"-5349,0 7-1356,1 0 1,0 1-1,-8 25 1,4-9-167,-3 10-6,1 0 0,-9 57 0,-7 89 193,27-167-426,-15 131 833,1 252 0,20-346-479,1 1-1,4-1 1,2 0 0,2-1 0,40 110 0,-51-164-341,0-1 0,0 1 0,0 0 0,0-1 0,1 0 1,-1 1-1,1-1 0,-1 0 0,1 1 0,0-1 0,0 0 0,0 0 0,0 0 0,3 2 0,-4-5-48,0 0 0,0 0 0,-1 0 0,1 0-1,0 0 1,0 0 0,-1 0 0,1 0 0,0 0-1,-1 0 1,1 0 0,-1-1 0,1 0 0,-1-1-187,1 0 1,-1 0 0,0 0-1,0 0 1,0 0 0,0-4-1,-1 4-678,1 1 0,0 0-1,0-1 1,0 1-1,0-1 1,0 1 0,1-1-1,-1 1 1,1 0-1,-1-1 1,1 1 0,2-4-1,5-9-2884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6016,'6'-16'4021,"15"-31"0,-7 60-1653,-10-7-2160,0 0-1,-1 0 0,1 1 1,-1-1-1,-1 1 1,1-1-1,-1 1 0,-1 0 1,1 0-1,0 8 1,-1-11-149,12 92 877,-7-42-544,15 309 451,-22-247-709,5 208 580,-4-288-559,0-27-93,0 0 0,0 0 0,1 0-1,3 16 1,-4-16 21,-5-13-2318,4 3 1846,0 0 1,1 0-1,-1 0 0,0 0 0,1-1 0,-1 1 0,1 0 0,-1 0 0,1-1 1,0 1-1,0 0 0,-1 0 0,1-1 0,0 1 0,0 0 0,1-3 1,5-16-3527,0-7 198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10112,'-14'15'3776,"19"-7"-2944,13 4 352,-5-8-97,10 1-479,7-2-32,10 1-320,5 1-96,0-5-96,-6 0-64,-3 0 32,-4 0-896,-5 0-288,0 0-1055,-2 0-353,11-9-1408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6784,'7'-21'1852,"-5"14"-1053,0-1-1,1 1 1,0 0 0,0 0 0,0 1-1,1-1 1,0 1 0,1-1 0,7-8-1,-11 14-745,-1 1-1,1-1 0,-1 1 0,0 0 0,1-1 0,-1 1 0,1 0 0,-1 0 0,1-1 0,-1 1 0,1 0 0,-1 0 1,1 0-1,-1-1 0,1 1 0,0 0 0,-1 0 0,1 0 0,-1 0 0,1 0 0,-1 0 0,1 0 0,-1 0 0,1 0 1,0 0-1,-1 1 0,1-1 0,-1 0 0,1 0 0,-1 0 0,1 1 0,-1-1 0,1 0 0,-1 1 0,0-1 0,1 0 0,-1 1 1,1-1-1,-1 1 0,0-1 0,1 0 0,-1 1 0,0-1 0,1 2 0,1 1 156,0 1-1,0 0 1,-1-1-1,3 9 1,2 12 380,-1 1 1,-2 1-1,2 42 1,-11 78 571,-4-76-458,-2 0 1,-24 71-1,11-68-579,19-58-209,6-15-31,0 0 0,0 0-1,0 0 1,0 0 0,0 0 0,0 0-1,0 0 1,0 0 0,0 0 0,0 0-1,0 0 1,0 0 0,1 0 0,-1 0-1,0 0 1,0 1 0,0-1 0,0 0-1,0 0 1,0 0 0,0 0 0,0 0-1,0 0 1,0 0 0,0 0 0,0 0-1,0 0 1,0 0 0,0 0 0,0 0-1,0 0 1,0 0 0,0 0 0,0 0-1,0 0 1,0 0 0,0 0 0,0 0-1,0 0 1,0 0 0,0 0 0,0 0-1,0 1 1,0-1 0,0 0 0,0 0-1,0 0 1,0 0 0,0 0 0,0 0-1,0 0 1,0 0 0,0 0-1,0 0 1,5-5-4538,5-6-3232,-4 2 3711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2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320 104 6144,'9'-12'2039,"-1"0"0,9-17 0,-15 26-1549,0 1 0,-1-1 0,1 0 0,0 1-1,0-1 1,5-3 0,-7 6-437,0 0-1,0-1 0,0 1 0,0 0 1,1 0-1,-1 0 0,0-1 1,0 1-1,0 0 0,0 0 1,0-1-1,0 1 0,0 0 1,0 0-1,0-1 0,0 1 1,0 0-1,0 0 0,0-1 1,0 1-1,0 0 0,0 0 1,0 0-1,0-1 0,0 1 1,0 0-1,0 0 0,0-1 1,-1 1-1,1 0 0,0 0 1,0 0-1,0-1 0,0 1 1,-1 0-1,1 0 0,0 0 1,0 0-1,0-1 0,-1 1 1,1 0-1,0 0 0,0 0 0,0 0 1,-1 0-1,1 0 0,0 0 1,0 0-1,-1 0 0,1 0 1,0-1-1,-1 1 0,-3 1 68,0-1 0,0 1-1,0 0 1,-1 0 0,1 0-1,0 0 1,0 1 0,1 0-1,-1 0 1,0 0 0,-6 4-1,-3 4 25,-19 19-1,29-26-111,-33 31 57,-73 73-56,80-76 119,-40 56 1,66-84-142,1 1 1,-1 0 0,1 0-1,0 0 1,0 0-1,1 0 1,-1 0 0,1 0-1,0 1 1,0-1 0,-1 5-1,3-6 6,-1-1-1,0 0 0,0 1 1,1-1-1,-1 0 1,1 0-1,0 0 1,0 0-1,0 0 0,0 1 1,0-2-1,0 1 1,0 0-1,1 0 0,-1 0 1,1 0-1,-1-1 1,1 1-1,0-1 0,0 1 1,-1-1-1,1 0 1,3 2-1,8 3 12,1 0-1,1-1 1,-1 0-1,1-1 1,-1 0-1,26 2 1,4 1 24,-34-4-54,17 2-2,0 1 1,0 1 0,43 19 0,-63-23 61,0 1 0,0 0 0,0 1 0,0-1 0,-1 1 0,1 1 0,-1-1 0,-1 1 0,1 0 0,-1 0 0,0 1 0,0-1 0,-1 1 0,0 0 0,0 1 1,-1-1-1,4 10 0,-2 3 140,0 0 0,-2 0 1,0 0-1,-1 0 1,-1 0-1,-1 0 0,0 1 1,-2-1-1,-6 32 1,6-44-174,-1 0 0,0-1 0,0 1 0,-1-1 0,0 0 0,0 0 0,0 0 0,-1 0 0,0-1 0,0 0 0,-1 0 1,0 0-1,0-1 0,0 1 0,-1-2 0,1 1 0,-11 5 0,4-4-8,1 0 1,-1 0-1,0-1 0,-1-1 0,1 0 1,-1-1-1,0 0 0,1-1 0,-22 0 1,29-2-17,0 0 0,0-1 0,0 0 0,0 0 0,1 0 1,-1 0-1,-7-4 0,11 4-9,0 0 0,-1 0 0,1 0 1,1 0-1,-1 0 0,0-1 0,0 1 0,0-1 0,1 1 1,-1-1-1,1 0 0,-1 0 0,1 0 0,0 0 1,0 0-1,0 0 0,0 0 0,0 0 0,0 0 0,0 0 1,1 0-1,-1-4 0,0-1-7,1 0 0,0 0 0,1 0 0,-1 0-1,1 0 1,1 0 0,-1 0 0,1 1 0,1-1 0,3-9 0,7-10 7,19-30 0,-22 39 3,41-64 4,-25 43-40,-2-2 1,25-56 0,-24 32 72,-3-1 0,25-123 0,-44 172-28,0 0 1,-2-1-1,0 1 1,0 0-1,-3-17 1,2 29-5,-1 0 0,1-1 0,-1 1 0,0 0 0,-1 0 0,1 0 0,-1 0 0,0 0 0,0 0-1,0 0 1,0 0 0,0 1 0,-1-1 0,0 1 0,0 0 0,0-1 0,0 1 0,0 1 0,-1-1 0,1 0 0,-1 1 0,1 0 0,-8-3 0,-29-7 28,30 10-572,-1-1-1,-19-8 1,52 11-3493,-15 1 2885,0 1 0,-1 0 0,12 5 0,5 4-3093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2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6656,'0'-2'397,"1"1"0,0-1-1,-1 1 1,1-1 0,0 1 0,0-1 0,0 1 0,0 0 0,1-1 0,-1 1 0,0 0-1,0 0 1,3-2 0,-1 1 60,0 0 0,0 0 0,0 0 0,0 0 0,6-2 0,-8 4-365,0-1 0,0 1 0,0 0 0,0 0 0,0 0 0,0 1 0,0-1-1,0 0 1,0 0 0,0 0 0,0 1 0,0-1 0,0 1 0,0-1 0,0 0 0,-1 1 0,1 0-1,0-1 1,0 1 0,0-1 0,-1 1 0,1 0 0,1 1 0,13 21 972,-12-19-830,3 10 132,0-1-1,-1 1 1,0 1-1,-1-1 1,0 1-1,2 20 1,-3-17-173,47 398 2690,-46-312-2617,-4 0-1,-15 109 1,6-148-74,-4-1 0,-3-1 0,-24 66 0,35-115-120,-12 22 0,16-33-208,-1 0 1,0 0 0,1-1 0,-1 1 0,0-1 0,0 1 0,0-1 0,-1 0 0,1 0 0,-1 0 0,1 0 0,-1 0-1,1-1 1,-5 3 0,7-4 39,0 0-1,0 0 1,-1 0-1,1 0 0,0 0 1,0 0-1,0 0 1,0 0-1,0 0 1,-1 0-1,1 0 0,0 0 1,0 0-1,0 0 1,0 0-1,0 0 1,0 0-1,-1 0 0,1 0 1,0 0-1,0 0 1,0 0-1,0 0 1,0 0-1,-1 0 0,1 0 1,0 0-1,0 0 1,0 0-1,0 0 1,0 0-1,0 0 0,0-1 1,-1 1-1,1 0 1,0 0-1,0 0 1,0 0-1,0 0 1,0 0-1,0 0 0,0-1 1,0 1-1,0 0 1,0 0-1,0 0 1,1-7-3333,7-5-1499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56 490 5888,'17'11'3413,"-16"-10"-2842,-1-1-70,0 9 1634,-1-6 1277,-2-4-3049,1 0 0,-1 1 0,1-1 0,-1 0 1,1-1-1,-1 1 0,1 0 0,0-1 1,-4-2-1,-19-18 335,23 19-650,0-1 1,0 1-1,0 0 0,0-1 1,0 1-1,1-1 0,0 1 1,-1-1-1,1 0 0,1 0 1,-1 0-1,0 1 0,1-1 0,0 0 1,0 0-1,1-5 0,0-4 151,1-1 0,1 1-1,5-16 1,2-1 240,2 0 0,27-51 0,42-49 345,-75 121-720,0 0 0,1 1 0,0-1 0,16-12-1,-21 19-43,0 0-1,1 1 0,-1 0 1,0-1-1,1 1 0,-1 0 1,1 0-1,-1 0 0,1 0 1,-1 1-1,4-1 0,-4 1-8,-1 0 0,1 0-1,-1 0 1,1 0-1,0 0 1,-1 1-1,1-1 1,-1 1 0,1-1-1,-1 1 1,1 0-1,-1 0 1,0-1 0,1 1-1,-1 0 1,0 0-1,0 0 1,1 0-1,-1 1 1,1 0 0,3 5 21,0 0 0,0 0 1,-1 0-1,0 1 0,-1-1 1,0 1-1,0 0 1,2 9-1,11 68 5,-12-56-13,25 122 87,-8-50-185,-14-77 67,-7-23 9,0 0-1,1 0 0,-1 0 0,0 0 0,1 0 1,-1 0-1,1-1 0,-1 1 0,1 0 0,-1 0 1,1-1-1,0 1 0,-1 0 0,1-1 1,0 1-1,-1-1 0,1 1 0,0-1 0,0 1 1,0-1-1,0 1 0,0-1 0,2-16-8854,4 0 3675,2-3 554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9216,'3'-36'8010,"6"50"-5775,-2 9-1835,-1 1 0,-1 0 0,-1 0 0,1 28 0,6 119-129,19 162 66,-29-323-315,0-5 5,-1 1 0,1-1 1,0 0-1,1 0 0,-1 0 0,1 0 0,0 0 0,5 8 0,-7-13-53,0 0-1,0-1 0,0 1 0,0 0 1,0 0-1,0 0 0,0-1 0,0 1 1,0 0-1,0 0 0,0 0 0,0 0 1,0-1-1,0 1 0,1 0 0,-1 0 1,0 0-1,0 0 0,0 0 0,0-1 1,0 1-1,0 0 0,1 0 0,-1 0 0,0 0 1,0 0-1,0 0 0,0 0 0,1 0 1,-1 0-1,0-1 0,0 1 0,0 0 1,0 0-1,1 0 0,-1 0 0,0 0 1,0 0-1,0 0 0,1 0 0,-1 0 1,0 0-1,0 0 0,0 1 0,0-1 1,1 0-1,-1 0 0,0 0 0,0 0 1,0 0-1,0 0 0,1 0 0,-1 0 1,0 0-1,0 1 0,0-1 0,0 0 1,0 0-1,0 0 0,1 0 0,-1 0 1,0 1-1,0-1 0,0 0 0,0 0 1,2-23-4563,-2 9-139,9-7-845,3-6 1909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3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41 7552,'1'-3'362,"0"1"1,1-1 0,-1 1-1,1 0 1,0 0 0,0 0 0,0 0-1,0 0 1,0 0 0,0 0-1,0 1 1,1-1 0,-1 1-1,0-1 1,6-1 0,-5 2-40,1-1 0,-1 1 0,1 0 0,0 0 0,-1 0 0,1 1 0,0-1 0,0 1 0,0 0 0,-1 0 0,6 1 0,-9-1-265,1 0-1,-1 0 1,1 0-1,-1 1 1,1-1-1,0 0 1,-1 0-1,1 0 1,-1 1-1,1-1 1,-1 0-1,1 0 1,-1 1-1,0-1 1,1 1-1,-1-1 1,1 0-1,-1 1 1,0-1-1,1 1 1,-1-1-1,0 1 1,1-1-1,-1 1 1,0-1-1,0 1 1,0-1-1,1 1 1,-1 0-1,0 1 49,0 0 0,0-1-1,-1 1 1,1 0 0,0-1-1,-1 1 1,1 0-1,-1-1 1,0 1 0,0 1-1,-4 5 314,0-1 0,-11 15 0,-22 19 207,-21 28-233,-83 137-73,130-189-292,-9 14 15,20-29-3,-1 1 0,1-1 0,0 1 0,0 0-1,0-1 1,0 1 0,0 0 0,1 0 0,-1 3-1,1-4-19,0-1-1,1 1 1,-1-1 0,0 1-1,1-1 1,0 0-1,-1 1 1,1-1 0,0 0-1,-1 0 1,1 1-1,0-1 1,0 0 0,0 0-1,0 0 1,0 0-1,0 0 1,1 0 0,-1 0-1,0 0 1,0-1-1,1 1 1,1 0 0,5 3 108,-1-1 1,16 3-1,-22-6-114,57 13 315,41 12-28,-89-21-342,1 0 1,-1 1-1,0 0 0,0 0 0,-1 1 0,0 0 0,10 8 1,-14-9-93,15 12-2525,-19-17 2350,0 1 0,0-1 0,0 1 0,-1-1 0,1 0 0,0 1 1,0-1-1,0 0 0,0 1 0,0-1 0,0 0 0,0 0 0,0 0 0,0 0 0,0 0 0,0 0 0,-1 0 0,1 0 0,0-1 0,0 1 0,0 0 0,0 0 1,1-1-1,7-6-4172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74 892 7296,'3'3'3525,"-6"-3"1783,-3-2-1129,3 0-5304,-2-7 1500,0 1 0,1-1 0,1 0-1,-1-1 1,1 1 0,-2-15 0,2 13-199,-7-37-39,1 0-1,2-1 1,3 0-1,2 0 1,2 0 0,2-1-1,2 1 1,2 1-1,14-53 1,-10 57-80,14-51-16,-19 80-65,0 1 0,1 0 0,0 0 0,10-15 0,-14 25 21,1 1 0,-1 0 0,0-1 0,1 1-1,0 1 1,0-1 0,0 0 0,0 1 0,4-3-1,-6 4 5,1 0-1,-1 1 1,1-1-1,-1 1 0,1 0 1,-1-1-1,1 1 1,-1 0-1,1 0 0,-1 0 1,1 0-1,0 0 1,-1 0-1,1 0 0,-1 0 1,1 1-1,-1-1 1,1 1-1,-1-1 1,1 1-1,-1 0 0,1-1 1,-1 1-1,0 0 1,2 1-1,2 2 10,0 0-1,0 1 1,-1-1 0,0 1 0,1 0 0,-2 0-1,1 0 1,4 8 0,20 50 44,-9-19 12,15 17-35,-12-22-1784,-2 0-4183,-12-24 1248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9984,'2'-3'803,"0"0"0,0 0 0,0 0 0,-1 0 0,2-5 0,-1-2 4218,5 28-3687,-2 4-1137,-1 0 1,3 43 0,0 11-253,-4-57-140,5 31 664,-7-46-769,0-1 0,0 1 1,0 0-1,1-1 0,-1 1 0,1-1 0,0 1 0,0-1 0,5 6 0,-7-8-1508,0-1-842,0 0-625,0 4-570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7552,'0'-12'3728,"0"13"-3647,0-1 1,0 0-1,0 0 0,0 0 0,0 0 1,1 0-1,-1 0 0,0 0 0,0 0 0,0 0 1,0 0-1,0 0 0,0 0 0,0 0 1,0 0-1,0 0 0,0 0 0,0 0 1,0 0-1,0 0 0,0 0 0,0 0 1,0 0-1,0 0 0,0 0 0,0 0 1,0 0-1,0 0 0,1 0 0,-1 0 1,0 0-1,0 0 0,0 0 0,0 0 0,0 0 1,0 0-1,0 0 0,0 0 0,0 0 1,0 0-1,0 0 0,0 0 0,0-1 1,0 1-1,0 0 0,0 0 0,0 0 1,0 0-1,0 0 0,0 0 0,0 0 1,0 0-1,0 0 0,0 0 0,0 0 1,0 0-1,0 0 0,0 0 0,0 0 0,0 0 1,0 0-1,0 0 0,4 10 3734,-1 1-5047,4 31 1542,4 81 0,1 4-269,0-60-2,6 48-4008,-18-95 1553,-3-8-1504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6912,'-21'-48'2624,"21"44"-2048,-4-4 576,4 8 64,9 0-224,0 5-32,3-2-384,10 6-128,10-2-256,8 1-192,5 4-32,3 0 32,-3 4 64,0-1-736,-10 5-256,-4 1-3232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10496,'-3'2'4020,"11"1"-2564,20 1 390,65-4 1898,147 3-3104,-218-3-2269,1 1-3447,0 3-4459,-11 0 5653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63 484 6784,'0'2'245,"1"-1"0,-1 0 0,0 0 0,1 0 0,-1 0 0,1 0 0,-1 0 1,1 0-1,-1-1 0,1 1 0,0 0 0,0 0 0,-1 0 0,1 0 0,0-1 0,0 1 0,0 0 0,0-1 1,0 1-1,0-1 0,0 1 0,2 0 0,-3-1 1078,0 0 69,0 0 15,0-14-102,-1 0-1,-5-24 0,-23-60-130,13 47-949,8 27-188,2 0 0,1 0 0,-3-39 0,7 56-36,1 1-1,0-1 1,0 1 0,0-1-1,1 1 1,0-1 0,1 1-1,-1-1 1,1 1-1,1 0 1,-1 0 0,1 0-1,0 0 1,0 0 0,1 1-1,-1-1 1,1 1 0,9-9-1,-8 10-9,0 1-1,0 0 1,0 0-1,1 0 0,-1 1 1,1 0-1,-1 0 1,1 0-1,0 1 1,0-1-1,0 1 0,0 1 1,0-1-1,11 1 1,0 1-702,0 1 0,0 0 0,32 10 1,-38-9-587,-1 1 0,1 0 1,-1 0-1,0 1 0,0 1 0,13 8 1,-4 5-2448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8448,'6'4'4129,"20"7"-2278,1-1-770,-16-5-595,-1 1 0,1 0 0,-2 1 0,1 0 0,17 16 0,-24-20-318,1 1-1,-1 0 1,1 0-1,-1 1 1,-1-1 0,1 1-1,-1-1 1,1 1-1,-1 0 1,-1 0 0,1 0-1,-1 0 1,1 0-1,-2 0 1,1 0-1,0 6 1,-1 4 156,-1-6-185,1-1 1,1 1-1,1 13 0,-1-20-131,0 1 0,0 0 1,0 0-1,0-1 0,0 1 0,0 0 0,1-1 0,-1 1 0,1-1 0,0 0 0,0 1 0,-1-1 0,2 0 1,3 3-1,2 0 21,0 0 1,0 0-1,1-1 0,12 4 1,-13-5-123,1 1 1,-1-1 0,0 2-1,14 8 1,5 7-2836,-17-13 182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11008,'-14'0'4128,"19"0"-3200,-5 4 63,4-4-95,5 5-320,9-2 32,5 1-320,4 4-160,3-1-96,6 5-32,-4 0 0,-5 0-1216,-9 5-512,-5 10-3295</inkml:trace>
  <inkml:trace contextRef="#ctx0" brushRef="#br0" timeOffset="1">86 223 10368,'0'-3'3872,"13"3"-3040,13 0 0,-13-5-225,10 5-383,9 0 32,-1 5-224,1-2-32,-2 1 0,-3 4-927,0-1-321,-5 5-3200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9 137 8832,'-3'-13'1041,"1"0"-1,0-1 1,1-13 0,1 22-706,0 1 1,0 0-1,1 0 1,-1 0-1,1 0 0,0 1 1,0-1-1,1 0 1,-1 0-1,1 0 0,0 1 1,-1-1-1,2 1 1,3-6-1,-5 8-282,-1 1 0,0-1-1,1 1 1,-1 0 0,1-1 0,-1 1-1,1-1 1,0 1 0,-1 0-1,1-1 1,-1 1 0,1 0 0,-1 0-1,1-1 1,0 1 0,-1 0 0,1 0-1,0 0 1,-1 0 0,1 0 0,0 0-1,-1 0 1,1 0 0,0 0-1,-1 0 1,1 0 0,0 0 0,-1 1-1,1-1 1,-1 0 0,2 1 0,-1 0 2,1 0 0,-1 0 1,1 0-1,-1 1 0,0-1 1,1 1-1,-1-1 1,0 1-1,0-1 0,0 1 1,1 2-1,4 11 109,0 0 0,-1 1 0,-1-1-1,5 30 1,1 69 161,-9-111-317,7 157 312,20 197-16,-23-307-262,-3-24-495,2-1 0,0 1 0,11 33-1,-15-58 386,0 0-201,1 1 1,-1 0-1,1 0 0,0-1 1,-1 1-1,1 0 1,0-1-1,0 1 1,0-1-1,0 1 0,0-1 1,0 0-1,1 1 1,-1-1-1,0 0 0,3 2 1,5-2-4313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88 153 8832,'-13'-12'3907,"9"8"-2630,3 3-189,1 1-123,-1 2-777,0 0 0,0-1 0,0 1 0,0 0-1,0 0 1,1 0 0,-1 0 0,1 0 0,0 0 0,-1 2 0,-1 7 139,-17 69 680,-15 135 0,30-168-873,2-1 0,2 1-1,2-1 1,12 68 0,-12-103-119,1 0-1,0 1 1,1-1 0,0 0-1,1-1 1,0 1 0,0-1-1,1 0 1,1 0 0,8 9-1,-11-13 4,1-1-1,0-1 0,1 1 1,-1-1-1,1 0 1,0 0-1,0 0 0,0-1 1,1 0-1,-1 0 1,1-1-1,-1 0 1,1 0-1,0 0 0,0-1 1,0 0-1,14 0 1,-11-2 68,1 0 1,-1 0-1,1-1 1,-1-1-1,1 0 1,-1 0 0,0-1-1,0 0 1,-1 0-1,1-2 1,-1 1-1,0-1 1,-1 0-1,16-14 1,-7 3 190,0-1 0,-1 0 0,-1-1 0,-1-1 0,17-31 0,-21 32-214,-1-1 1,-1 0-1,0 0 1,-2 0-1,0-1 1,-1 0-1,-2-1 1,0 1 0,-1-1-1,-1 1 1,-1-1-1,-1 1 1,-1-1-1,-1 1 1,-1-1-1,0 1 1,-2 0 0,-1 1-1,0 0 1,-1 0-1,-1 0 1,-1 1-1,-21-29 1,15 25-104,-2 0-1,0 2 1,-37-34-1,42 44-156,0 1-1,-1 0 0,-1 0 0,1 1 0,-1 1 1,0 1-1,-25-9 0,33 14-201,0 1 1,0-1-1,0 1 0,-1 0 1,1 0-1,0 1 1,-1 0-1,1 1 0,0 0 1,-8 1-1,9-1-885,1 1 0,0 0 0,-1 0 0,1 0 0,0 1 0,0 0 0,0 0 0,-5 4 0,-8 6-3841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118 941 8704,'2'7'1424,"-1"0"-84,1-1 0,0 0 0,4 11 0,-17-50 4511,-5-15-5175,-5-8-251,2-2 0,-11-62 0,18 61-451,2-1 0,-1-85 1,10 118 32,2 0 0,1 0 0,1-1 0,2 2 0,0-1 0,2 1 0,17-46 0,-19 60 6,1 2 1,0-1-1,1 0 1,0 1 0,0 1-1,1-1 1,0 1 0,1 0-1,17-13 1,-21 18-1,0 1 0,0-1 1,1 1-1,-1 0 0,1 1 1,0-1-1,0 1 0,0 0 1,0 1-1,0-1 0,1 1 1,-1 1-1,0-1 0,0 1 1,1 0-1,-1 0 0,0 1 1,1 0-1,-1 0 0,8 3 1,-4-1-12,0 2 1,0-1 0,-1 1-1,1 1 1,-1 0 0,0 0-1,-1 1 1,0 0 0,0 0-1,0 1 1,11 15 0,0 5-1633,-1 0 0,20 43 0,-34-63 914,12 25-2894,-6 2-1099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11136,'0'0'300,"0"-1"0,0 1-1,1-1 1,-1 1 0,1-1 0,-1 1 0,1-1 0,-1 1 0,1 0 0,-1-1 0,1 1 0,-1-1 0,1 1 0,-1 0-1,1 0 1,-1-1 0,1 1 0,0 0 0,-1 0 0,1 0 0,0-1 0,-1 1 0,1 0 0,-1 0 0,1 0 0,0 0-1,-1 0 1,2 1 0,0-1-104,-1-1 1,1 1-1,0 1 0,-1-1 0,1 0 0,-1 0 0,1 1 1,0-1-1,-1 1 0,1-1 0,-1 1 0,3 0 0,-2 1-106,-1 1-1,1-1 0,0 0 0,0 0 1,-1 1-1,1-1 0,-1 1 1,0-1-1,0 1 0,2 4 0,5 29 50,-8-35-129,6 45 44,-1 51 1,-1-24-511,-4-69 262,0 1-362,0-1 1,1 1 0,-1 0-1,1-1 1,0 1-1,0-1 1,0 1 0,1-1-1,0 0 1,2 6-1,-3-10 404,-1 0 0,0 1 0,0-1 0,1 0 0,-1 1 0,0-1 0,1 0 0,-1 0-1,0 0 1,1 1 0,-1-1 0,0 0 0,1 0 0,-1 0 0,0 0 0,1 0 0,-1 0-1,0 1 1,1-1 0,-1 0 0,1 0 0,0 0 0,8-6-4221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 8960,'-22'0'4101,"22"0"-3184,0 12 1211,2-8-2013,-1-1 0,0 0 0,1 0 1,0 0-1,-1 0 0,1 0 0,1-1 0,-1 1 0,0-1 0,0 1 0,1-1 0,0 0 0,-1 0 0,1 0 0,4 3 1,-5-5-61,-1 1 1,1 0 0,-1-1-1,0 1 1,1-1 0,-1 1 0,1-1-1,0 0 1,-1 0 0,1 0 0,-1 0-1,1 0 1,-1 0 0,1 0 0,-1 0-1,1 0 1,-1-1 0,1 1 0,-1-1-1,1 1 1,-1-1 0,1 0 0,-1 1-1,0-1 1,1 0 0,-1 0 0,0 0-1,0 0 1,0 0 0,0 0 0,0 0-1,0-1 1,0 1 0,0 0 0,0 0-1,1-4 1,-1 3 51,0-1 0,0 0 0,-1 1 0,1-1 0,-1 0 0,1 0 0,-1 0 0,0 1 0,0-1 0,-1-4-1,1 6-54,0-1 0,0 1-1,0 0 1,0 0-1,0-1 1,-1 1-1,1 0 1,0 0 0,-1 0-1,1-1 1,-1 1-1,0 0 1,1 0-1,-1 0 1,0 0 0,0 0-1,1 0 1,-1 0-1,0 0 1,0 0-1,0 1 1,0-1 0,0 0-1,0 0 1,-2 0-1,2 1-18,0 0 0,0 0-1,0 0 1,0 0 0,-1 1-1,1-1 1,0 0-1,0 1 1,0-1 0,0 0-1,0 1 1,0-1 0,0 1-1,0 0 1,0-1 0,0 1-1,1 0 1,-1 0-1,-1 0 1,-16 20 436,17-20-407,-1 2-90,0 0-1,0 0 0,0-1 1,1 1-1,-1 0 0,-1 7 1,3-10 27,0 1 1,0-1-1,-1 1 1,1-1-1,0 1 1,0-1-1,0 1 1,0-1-1,0 1 1,0 0-1,0-1 1,0 1-1,0-1 1,0 1-1,0-1 1,0 1 0,0-1-1,1 1 1,-1-1-1,0 1 1,0-1-1,1 1 1,-1-1-1,0 1 1,1-1-1,-1 1 1,0-1-1,1 0 1,-1 1-1,1-1 1,-1 1-1,0-1 1,1 0-1,-1 0 1,1 1-1,-1-1 1,1 0 0,-1 0-1,1 1 1,-1-1-1,1 0 1,-1 0-1,1 0 1,0 0-1,-1 0 1,1 0-1,-1 0 1,2 0-1,-1 0 25,1 0-1,-1-1 0,1 1 0,-1 0 1,1-1-1,-1 0 0,1 1 1,-1-1-1,1 0 0,-1 1 1,0-1-1,1 0 0,-1 0 0,0 0 1,0 0-1,0 0 0,0-1 1,0 1-1,0 0 0,0 0 1,0-1-1,0 1 0,0 0 0,-1-1 1,1 1-1,0-3 0,1-1-506,-1-1 0,1 1 0,-1-1 0,0 1 0,0-1 0,-1-6 0,0 11-99,0 0-1,0-1 0,0 1 1,1 0-1,-1 0 0,0 0 0,1 0 1,-1 0-1,0 0 0,1 0 1,-1 0-1,1 0 0,0 0 0,-1 0 1,1 0-1,0 0 0,0 0 1,-1 0-1,1 0 0,0 1 1,0-1-1,2-1 0,6-3-3902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65 872 9088,'-2'-2'1041,"1"0"1,-1 0 0,1 0-1,0 1 1,0-1 0,0 0-1,-1-3 1,-7-30 1601,2 8-1774,3 14-596,-3-5 80,1-1 0,1 1 0,-3-26 0,4 11-2,1 0-1,2 0 1,5-51 0,1 44-377,2 0 1,2 1 0,2 0 0,1 1 0,2 0 0,25-48 0,-35 77-2,9-16-33,2 0 0,19-28-1,-30 48 81,0-1 0,1 1 0,-1 0 0,1 1 0,0-1 0,0 1 0,1 0 0,-1 0 0,1 0 0,0 1 0,0 0 0,0 0 0,0 1 0,0 0 0,9-2 0,-10 3-61,1 1 0,-1-1 1,1 2-1,-1-1 0,1 0 1,-1 1-1,1 0 1,-1 1-1,0-1 0,1 1 1,-1 0-1,0 0 0,0 1 1,0-1-1,-1 1 0,1 0 1,-1 1-1,1-1 1,-1 1-1,4 4 0,3 3-1144,-1 1 1,-1 1-1,1 0 0,-2 0 0,12 25 0,-15-28-869,-1 0 0,0 1-1,-1-1 1,4 20-1,-2 10-1619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9984,'-10'3'3509,"15"-5"614,19-6-828,-13 5-2977,0 1 1,0 1-1,0 0 0,0 0 0,0 1 0,0 0 0,0 1 0,0 1 1,0-1-1,12 5 0,-19-5-247,-1 0 0,1 1 0,0-1 0,-1 1 0,1 0 0,-1 0 0,1 0 0,-1 0 0,0 1-1,0 0 1,0-1 0,0 1 0,-1 0 0,1 0 0,-1 0 0,0 1 0,0-1 0,0 1 0,0-1 0,0 1 0,-1 0 0,0-1 0,0 1 0,0 0 0,0 0 0,0 0 0,-1 0 0,0 0 0,1 0 0,-2 0 0,1 5 0,-9 66 308,-1 32-34,9-92-317,2 0 1,0 0 0,0-1-1,1 1 1,5 16 0,-6-29-22,-1 1 1,1-1 0,-1 0-1,1 0 1,0 0 0,0 0-1,0 0 1,0 0-1,0 0 1,1-1 0,-1 1-1,1 0 1,-1-1 0,1 1-1,-1-1 1,1 1-1,0-1 1,0 0 0,0 0-1,3 2 1,-2-2-28,0-1-1,-1 1 1,1-1-1,0 0 1,0 0 0,-1 0-1,1-1 1,0 1-1,-1-1 1,1 1 0,0-1-1,-1 0 1,1 0-1,-1 0 1,1 0 0,3-3-1,9-5-3404,22-18-1,-16 12-1077,3 0-814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9216,'-1'-1'307,"1"-1"0,-1 0 0,1 0 0,0 0-1,-1 1 1,1-1 0,0 0 0,1 0 0,-1 0 0,0 0 0,0 1 0,1-1 0,-1 0 0,1 0 0,-1 1 0,1-1 0,1-2 0,-1 3-63,1 1 0,-1-1-1,0 1 1,0 0 0,0 0 0,0 0 0,1 0 0,-1 0-1,0 0 1,0 0 0,1 0 0,-1 0 0,2 1-1,-2-1 82,1 0-218,0 1 0,1 0 0,-1 0 0,0 0 0,0 0 0,0 0 0,1 1-1,-1-1 1,-1 1 0,1-1 0,0 1 0,0 0 0,-1-1 0,1 1 0,0 0-1,-1 0 1,0 0 0,0 0 0,1 0 0,-1 1 0,-1-1 0,2 4 0,3 7 44,-1 0 1,3 24 0,-5-29 22,73 411 664,-45-231-1777,-28-177 300,-1 0 0,-1 0 1,0 1-1,-3 19 0,1-21-1482,0 0 0,-6 16 0,3-19-1884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12288,'-9'4'4575,"9"-4"-3583,9 3 160,1-3-128,3 5-320,10-1-32,4-1-288,7 6-160,2-1-128,0-1-96,-9 5 32,-4 5-960,-5-2-320,-6 1-2431,-8 8-1025,-8-1 224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10880,'-5'8'4128,"19"-8"-3200,11-3 351,-7-2-63,9-2-384,5-2-96,-1 6-352,1 3-96,-7 3-160,2 6-384,-9-2-64,0 1-1952,-4 1-895,4-9-1761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9472,'-21'3'2569,"12"-3"-1435,1 2 1,-1-1 0,1 1-1,0 0 1,-1 1 0,-9 4-1,18-7-1100,0 0-1,0 0 0,0 0 0,-1 0 1,1 0-1,0 0 0,0 0 1,-1 0-1,1 0 0,0 0 0,0 1 1,0-1-1,-1 0 0,1 0 0,0 0 1,0 0-1,0 1 0,0-1 0,-1 0 1,1 0-1,0 0 0,0 1 1,0-1-1,0 0 0,0 0 0,0 1 1,0-1-1,0 0 0,0 0 0,0 1 1,0-1-1,7 3 442,14-3-36,107-9 1296,-101 8-1382,1 3 0,46 7 1,-63-8-193,0 2 1,0 0-1,0 0 1,-1 1 0,1 0-1,-1 1 1,12 7 0,-18-9-102,0-1 1,-1 1 0,1 1 0,-1-1 0,0 0 0,1 1-1,-2 0 1,1-1 0,0 1 0,-1 0 0,0 1 0,0-1-1,0 0 1,0 1 0,-1-1 0,0 0 0,0 1 0,0 0-1,0-1 1,0 7 0,-1 2 31,-1-1 0,0 1 1,-1-1-1,0 0 0,-1 1 0,0-1 0,-9 19 0,-43 82 121,38-80-251,2-7 51,2 2-1,2-1 0,0 2 1,2-1-1,-7 35 1,16-61-12,-1 1 1,1 0-1,0 0 1,0-1-1,0 1 1,0 0 0,0 0-1,0 0 1,1-1-1,-1 1 1,1 0-1,0-1 1,0 1-1,0-1 1,0 1-1,1-1 1,-1 1-1,1-1 1,-1 0-1,1 1 1,0-1-1,0 0 1,0 0 0,0 0-1,0-1 1,0 1-1,0 0 1,1-1-1,-1 0 1,0 1-1,1-1 1,0 0-1,-1 0 1,6 1-1,5 1 11,-1-1-1,1 0 1,-1-1-1,1 0 0,0-1 1,15-2-1,28-5-1362,-23 2-2124,-14 1-8,6 0-5631,-19 4 4554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4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10880,'5'-17'3594,"-5"17"-3491,0 0-1,0-1 0,0 1 1,0-1-1,0 1 1,0 0-1,1-1 0,-1 1 1,0 0-1,0-1 1,0 1-1,1 0 0,-1-1 1,0 1-1,0 0 1,1 0-1,-1-1 0,0 1 1,1 0-1,-1 0 1,0-1-1,1 1 0,-1 0 1,0 0-1,1 0 1,-1 0-1,1 0 1,-1 0-1,0 0 0,1-1 1,11 7 3319,7 14-238,-16-16-2994,-1 1 0,0 0 0,0-1 0,0 1 0,0 0 0,-1 0 0,2 9-1,1 41 388,-3-28-417,6 83 106,5 68-164,-7-136-130,1 0-1,15 46 1,-21-87 28,8 30-344,2 0 0,1-1 0,26 50 0,-34-75 40,1 0 0,0 1 0,0-2 0,0 1 0,1 0 0,9 7 0,-12-10-125,1-1 0,-1 1 1,1 0-1,0-1 0,0 0 1,0 1-1,0-1 1,0 0-1,0-1 0,0 1 1,0 0-1,0-1 0,0 0 1,0 1-1,5-2 0,10-2-4610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5:5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7552,'-7'18'2506,"7"-16"-2221,0-1 0,0 1 0,0-1 0,0 1 0,0-1 0,0 1 0,1-1 0,-1 0 0,0 1 0,1-1-1,-1 1 1,1-1 0,0 0 0,-1 1 0,1-1 0,0 0 0,0 0 0,0 0 0,0 0 0,2 2 0,6 11 931,-6-3-909,1 1 0,-2-1 1,0 1-1,2 22 0,-5 52 86,0-37-183,6 563 2659,-4-131-1207,-3 553-1393,-51 143 67,36-930-419,-32 529 214,40 192-9,51 88-156,-22-662 68,-4 109-35,3 61 13,53 256-49,21 155-49,-38-410 284,-2-187-91,-27-196-33,-8-59-77,45 416 6,-45 227 242,-20-602-207,9 258 138,1-323-205,-5 0 1,-15 154-1,-36 31 49,-1 4 8,46-260-67,1 0-1,1 1 1,4 37 0,0-48-725,0-1 1,0 1 0,11 26 0,-16-47 158,1 1 1,-1-1-1,0 0 1,-1 1-1,1-1 1,-4-2 0,-3-5-531,-14-18-1664,8-5-1457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0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6912,'0'-22'2330,"-1"0"-453,4-24 1,-3 39-1481,2 1 0,-1-1 1,1 0-1,0 1 0,0-1 1,0 1-1,7-11 1,-4 26 1073,-1 7-919,-2 1-1,3 30 0,-2-8-173,19 311 871,-18-232-956,-3 369 1275,-1-447-1394,0-26-9,0-1-1,-1 1 1,0 0-1,-7 26 1,4-33 254,0-12-154,-1-13-64,1-6-195,0 0-1,2-1 1,1 1-1,1-1 1,4-32-1,-2 42-13,0 0-1,1 1 0,1-1 1,0 0-1,1 1 0,1 0 1,0 0-1,1 1 1,15-24-1,-18 32 2,-1 1 0,1 0 0,-1 1 0,1-1 0,0 1 0,0-1 1,1 1-1,-1 0 0,1 1 0,-1-1 0,1 1 0,0 0 0,0 0 0,0 0 0,11-1 0,-9 2 19,0 1 1,1-1-1,-1 2 0,1-1 0,-1 1 0,1 0 1,-1 1-1,0-1 0,0 2 0,11 3 0,-7-1 14,0 1 0,0 0 0,-1 0-1,1 1 1,-2 0 0,1 1 0,-1 0-1,0 1 1,0 0 0,-1 0 0,-1 1-1,0 0 1,11 19 0,-12-17-62,0-1 1,-2 1-1,1 0 1,-1 0-1,-1 1 1,0-1-1,-1 1 0,1 12 1,-4-22-343,1-1-1,0 0 1,1 0 0,-1 0-1,0 0 1,1 0 0,-1 0 0,1 0-1,-1 0 1,1 0 0,0 0-1,0-1 1,0 1 0,2 2-1,1 1-2340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8320,'-3'-1'404,"3"1"-281,-1 0 0,1 0 1,-1 0-1,1 0 0,-1 0 1,1 0-1,-1 0 0,1-1 1,0 1-1,-1 0 1,1 0-1,-1 0 0,1-1 1,-1 1-1,1 0 0,0-1 1,-1 1-1,1 0 0,0-1 1,-1 1-1,1-1 0,0 1 1,0 0-1,-1-1 0,1 1 1,0-1-1,0 1 0,0-1 1,-1 1-1,1-1 0,0 1 1,0-1-1,0 1 0,0-1 1,0 1-1,0-1 1,0 1-1,0-1 0,0 1 1,1-1-1,-1 0 1621,0 1-182,1-1-1241,0 1-1,0 0 1,0-1-1,0 1 1,0 0-1,0-1 1,0 1-1,0 0 1,0 0-1,2 0 1,34 0-103,-1 2 1,1 1 0,49 12-1,-84-15-516,1 1 0,0 0 0,-1 0-1,1-1 1,-1 1 0,0 1-1,1-1 1,-1 0 0,0 1 0,0-1-1,0 1 1,0-1 0,4 5-1,4 10-4692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0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11392,'-18'3'4288,"18"-3"-3329,0 0 33,0 0-288,9 0-64,4 4 128,1 1-256,-1-2-64,19 1-256,-11 1-128,15 2-32,-5 1-32,1-1 0,-10-2-928,1-1-320,-7-1-1151,2-3-481,0-3-1568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 7168,'-9'-9'2321,"0"0"0,0-1 1,-8-14-1,17 24-2306,0 0 0,0-1 0,0 1 0,0 0 0,0-1 1,0 1-1,0 0 0,0 0 0,0-1 0,1 1 0,-1 0 0,0 0 0,0-1 1,0 1-1,0 0 0,0 0 0,1-1 0,-1 1 0,0 0 0,0 0 0,0 0 1,1 0-1,-1-1 0,0 1 0,0 0 0,0 0 0,1 0 0,-1 0 1,0 0-1,0 0 0,1-1 0,-1 1 0,0 0 0,1 0 0,-1 0 0,0 0 1,0 0-1,1 0 0,-1 0 0,0 0 0,0 0 0,1 1 0,14-3 135,13 2 584,47 7 0,-67-6-567,1 0 0,-1 1-1,0 1 1,0-1 0,1 1 0,-2 1-1,1-1 1,0 1 0,13 10 0,-17-10-28,-1-1 1,1 0 0,-1 1 0,0 0 0,0 0-1,0 0 1,0 0 0,-1 0 0,0 0-1,0 1 1,0-1 0,2 8 0,-3-5 1,1 0 0,-1 0 0,-1 1 0,1-1 1,-1 0-1,-1 1 0,-1 10 0,-2-1-40,0 0 0,-1 0 0,-1-1 0,0 0 0,-1 0 0,-12 18 0,1-11-9,-5 7-100,22-29-2,0 1 0,0 0 0,1-1 0,-1 1 0,0 0 0,0-1 1,1 1-1,-1 0 0,1 0 0,0-1 0,-1 1 0,1 0 0,0 0 0,0 0 0,1 2 0,-1-2 6,1 1-1,0-1 0,1 0 0,-1 0 1,0 0-1,1 0 0,-1-1 0,1 1 1,-1 0-1,1 0 0,0-1 0,-1 1 1,1-1-1,0 0 0,0 1 1,0-1-1,3 1 0,6 3-73,23 8 1,-26-11 61,1 1 8,-1 1 0,1 0-1,-1 0 1,15 10 0,-20-12 27,0 1 0,0-1 0,0 1 0,-1-1 0,1 1 0,0 0 1,-1 0-1,0 0 0,0 0 0,0 0 0,0 1 0,0-1 0,-1 1 0,3 5 1,-4-7-19,0-1 1,0 0-1,0 1 1,0-1 0,0 0-1,0 1 1,0-1-1,0 0 1,-1 0 0,1 1-1,0-1 1,-1 0-1,1 0 1,-1 1 0,0-1-1,1 0 1,-1 0-1,-1 1 1,0 1-2,0-1 1,0 0 0,0 0-1,-1 0 1,1-1-1,-1 1 1,-4 2-1,-1 0-2,0-1-1,0 0 0,-1-1 1,-13 3-1,14-3-5,-17 2-649,-47 3-1,98-20-4771,28-7-464,-16 12 2048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8320,'-4'-9'1074,"2"5"-530,1 0-1,-1 1 1,0-1 0,0 0-1,0 1 1,-5-5 0,6 7 618,1 1-122,0 0-74,1 12-413,0 0 0,6 24 0,-1-8-293,21 213 252,-26-217-986,2-1-1,10 44 0,-13-66 182,1 1 0,-1-1-1,1 1 1,-1-1 0,1 1 0,0-1-1,0 1 1,0-1 0,1 3-1,0-6-3605,2-5 1521,0-8-891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9856,'0'0'76,"0"0"1,0 0-1,0 0 0,0 0 1,0 0-1,0 0 1,-1 0-1,1 0 1,0 0-1,0 0 0,0 0 1,0 0-1,0 0 1,0 0-1,0 0 1,-1 0-1,1 0 1,0 0-1,0 1 0,0-1 1,0 0-1,0 0 1,0 0-1,0 0 1,0 0-1,0 0 0,0 0 1,0 1-1,0-1 1,0 0-1,0 0 1,-1 0-1,1 0 0,0 0 1,0 0-1,0 0 1,0 1-1,0-1 1,0 0-1,0 0 1,1 0-1,-1 0 0,0 0 1,0 0-1,0 1 1,0-1-1,0 0 1,0 0-1,8 2 2164,20-1-138,-23-1-1795,230 1 2520,279-2-1963,-177-13-737,-166 5-542,-94 8-4327,-57 1-265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6656,'0'0'132,"0"-1"1,-1 1 0,1-1-1,0 1 1,-1-1 0,1 0-1,0 1 1,0-1-1,0 0 1,0 1 0,-1-1-1,1 0 1,0 1-1,0-1 1,0 0 0,0 1-1,0-1 1,1 0 0,-1 1-1,0-1 1,0 0-1,0 1 1,1-1 0,-1 0-1,0 1 1,0-1 0,1 1-1,-1-1 1,1 1-1,-1-1 1,0 0 0,1 1-1,-1 0 1,1-1 0,0 0-1,0 1 97,-1-1-1,1 1 1,-1-1 0,1 1-1,-1-1 1,1 1 0,-1-1-1,1 0 1,-1 1 0,0-1-1,0 1 1,1-1 0,-1 0-1,0 1 1,0-1 0,0 0-1,1 1 1,-1-1 0,0 0-1,0 0 1,0 1 0,0-1-1,0 0 1,0 1 0,-1-2-1,3 4-216,0 0 0,0 0 0,0-1 0,0 1-1,0-1 1,0 1 0,1-1 0,-1 0 0,0 0-1,1 0 1,-1 0 0,1 0 0,-1-1 0,1 1-1,-1-1 1,4 1 0,45 2-5,41 3 2,-66-3-981,0-1 1,0-2 0,44-3-1,-46-1-2846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9600,'-9'-2'1374,"8"2"-1067,0-1 0,0 1-1,-1 0 1,1-1 0,0 1 0,0-1 0,-1 1-1,1-1 1,0 0 0,0 1 0,0-1-1,0 0 1,-2-1 0,3 1 898,0 1-410,63 7 997,-28-7-1453,47 1 428,-71 0-586,0 0 0,0 1 0,-1 0 0,1 1 0,13 5 0,-21-6-118,0 0 0,0 0 0,0 0 0,0 0 0,0 0 0,-1 1 0,1-1 0,-1 1 0,1 0 0,-1 0-1,0 0 1,0 0 0,-1 0 0,1 0 0,-1 0 0,1 1 0,-1-1 0,0 0 0,0 1 0,0 5 0,1 3 81,0 1 0,-1 0 0,-1 0 0,-1 18 0,-4 7 63,-1-1-1,-1 0 0,-2 0 0,-2 0 0,-20 45 1,17-50-858,-17 63 0,32-86-597,-1-8 902,1-1-1,-1 1 1,1-1-1,-1 0 1,1 1-1,-1-1 1,0 0-1,1 1 1,-1-1-1,1 0 1,-1 0-1,1 1 1,0-1-1,-1 0 1,1 0-1,-1 0 1,1 0-1,-1 0 1,1 0-1,-1 0 1,1 0-1,0 0 1,-1 0-1,1 0 1,-1 0-1,1 0 1,-1 0-1,1 0 1,-1-1-1,1 1 1,-1 0 0,1-1-1,12-6-3578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61 202 7040,'-41'8'2730,"22"-7"4491,44-2-6318,0-1-1,-1-1 0,26-6 1,73-25-378,-56 15-345,459-98 1249,-456 105-1505,1 4 0,0 2 0,113 7 0,-175-1-64,-2 0-287,0 1-1,0-1 1,0 1-1,0 1 0,0-1 1,0 1-1,0 0 1,0 1-1,9 5 0,-15-8 336,-1 0-1,0 0 1,0 0-1,1 0 1,-1 0-1,0 0 1,0 0-1,1 0 0,-1 0 1,0 1-1,0-1 1,1 0-1,-1 0 1,0 0-1,0 0 1,0 1-1,0-1 0,1 0 1,-1 0-1,0 0 1,0 1-1,0-1 1,0 0-1,0 0 1,0 1-1,1-1 0,-1 0 1,0 0-1,0 1 1,0-1-1,0 0 1,0 0-1,0 1 1,0-1-1,0 0 0,0 0 1,0 1-1,0-1 1,-1 0-1,1 0 1,0 1-1,0-1 1,0 0-1,0 0 0,0 1 1,0-1-1,0 0 1,-1 0-1,1 1 1,0-1-1,0 0 1,0 0-1,-1 0 0,1 0 1,0 1-1,0-1 1,0 0-1,-1 0 1,1 0-1,0 0 1,-1 0-1,-11 4-3864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10240,'-1'0'206,"1"0"0,-1 0 0,1 0 0,-1 1 0,0-1 0,1 0 0,-1 0 0,1 0 0,-1 1 0,0-1 0,1 0 0,-1 1 0,1-1 0,-1 1 0,1-1 1,0 0-1,-1 1 0,1-1 0,-1 1 0,0 0 0,2 0-135,-1-1 0,0 0 0,0 1 0,0-1 1,1 0-1,-1 1 0,0-1 0,1 0 0,-1 1 0,0-1 1,0 0-1,1 0 0,-1 1 0,1-1 0,-1 0 0,0 0 0,1 0 1,-1 0-1,0 1 0,1-1 0,-1 0 0,1 0 0,-1 0 1,1 0-1,-1 0 0,0 0 0,1 0 0,-1 0 0,1 0 1,-1 0-1,0 0 0,1-1 0,0 1 0,35 0 2291,55 1 378,-81 0-2526,0 0-1,0 1 1,0 0-1,0 1 1,-1 0 0,17 8-1,-24-10-148,1 1 0,-1-1 0,1 1 0,-1 0 0,0 0 0,0 0-1,0 0 1,0 1 0,0-1 0,0 1 0,0-1 0,-1 1 0,1-1 0,-1 1 0,0 0-1,0 0 1,0-1 0,0 1 0,-1 0 0,1 0 0,-1 0 0,1 0 0,-1 4 0,0 6 52,-1-1 0,-1 0 1,1 1-1,-5 14 0,-5 9 3,-17 43-1,18-55-112,0 1-1,2 0 1,1 0 0,-6 44-1,13-67 2,0 0 0,0 1 0,0-1 0,0 0 0,0 0 0,1 0 0,-1 1 0,1-1 0,-1 0 0,1 0 0,0 0 0,0 0 0,0 0 0,0 0 0,0 0 0,0 0 0,3 2 0,-2-2 7,1 1 1,-1-1-1,1 0 1,0 0-1,0 0 1,0-1-1,0 1 1,0-1-1,0 0 1,5 2-1,3-1 23,1 1-1,-1-2 0,1 0 1,0 0-1,19-2 1,-1-1 10,48-10-1,-63 9-1212,24-10 0,-29 9-767,-1 0 0,1-1 0,10-8 0,6-5-3219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8448,'-14'-3'3168,"14"3"-2464,0 0 352,0 0 0,0 0-384,0 0 32,5 0-65,4 0 1,0 3-352,4 2-96,5-5 0,9 4-96,-1-4-64,5 0 0,-4 0 32,-4 3-960,-10 6-415,-8-1-3361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8960,'-4'8'3328,"8"-4"-2592,5 1 224,0-5-96,0 0-352,5 0-32,4-5-288,4-2-64,8-2-64,2 1-128,-1 1 32,1 2-1312,-5 2-608,3 3-2112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9984,'1'-1'544,"8"-10"3837,-9 11-4308,1 0 1,-1 0 0,1 0 0,-1 0 0,1 0 0,-1 0-1,1 0 1,-1 0 0,1 0 0,0 0 0,-1 0-1,1 0 1,-1 0 0,1 0 0,-1 1 0,1-1 0,-1 0-1,1 0 1,-1 0 0,1 1 0,-1-1 0,0 0-1,1 1 1,-1-1 0,1 0 0,-1 1 0,1 0-1,0 1 24,1 0-1,-1 0 1,1 1-1,-1-1 0,0 1 1,0-1-1,0 1 1,0-1-1,0 1 0,-1 0 1,1-1-1,-1 1 1,1 0-1,-1 0 0,0-1 1,0 1-1,-1 5 0,0 2 31,-7 196 327,-2 4-610,10-195-239,0 1-1,1-1 1,0 1-1,1-1 1,8 27-1,0-23-1790,2-9-1926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116 137 8064,'-10'-54'3808,"10"54"-3711,0-1 1,0 1 0,0 0-1,0-1 1,0 1 0,0-1-1,0 1 1,0 0 0,-1-1-1,1 1 1,0-1 0,0 1-1,0 0 1,-1-1 0,1 1-1,0 0 1,0-1 0,-1 1-1,1 0 1,0-1 0,-1 1-1,1 0 1,-1-1 0,-7 5 849,-4 14-425,-3 14-265,2 1 1,1 1-1,2 0 1,1 0-1,2 1 1,-6 68-1,12-91-202,1 0 0,0-1-1,1 1 1,0 0 0,1-1-1,0 1 1,0-1-1,6 14 1,-5-18-1,0 0 0,0-1 0,1 0 0,-1 0 0,1 0 0,1 0 0,-1 0 0,1-1 0,0 1 0,0-2 0,0 1 0,1 0 0,0-1 0,8 5 0,-7-5 26,0-1 0,1 0-1,-1 0 1,1 0 0,0-1 0,0 0 0,0 0 0,0-1 0,0 0 0,15-1 0,-17 0 1,0-1 1,0 0-1,0 0 0,-1-1 1,1 0-1,0 0 1,-1 0-1,0 0 0,1-1 1,-1 0-1,0 0 0,0 0 1,-1-1-1,1 0 1,7-8-1,-2 0 62,-1 0-1,0-1 1,0 0 0,-2 0-1,0-1 1,0 0 0,-1-1-1,6-24 1,-6 18-66,-2-1-1,0 1 1,-2-1 0,0 0-1,-2-35 1,-1 43-61,-1 0 1,0 0-1,-1 0 0,-1 0 1,0 1-1,0-1 0,-2 1 0,0 0 1,0 1-1,-1-1 0,-11-14 1,11 18-33,0 1 0,0 0 0,-1 0 0,0 1 0,0 0 0,-1 0 0,0 1 1,0 0-1,-1 1 0,0 0 0,0 1 0,0-1 0,0 2 0,-21-5 0,21 6-152,1 1 0,0 0-1,-1 0 1,1 1-1,0 0 1,-1 1 0,-13 3-1,20-4-48,1 1 0,-1 0-1,0 0 1,0 0 0,1 0-1,-1 1 1,1-1 0,-1 1-1,1 0 1,0-1-1,0 1 1,-3 3 0,3-3-142,1 0 0,0 0 1,0 0-1,0 0 0,0 0 1,0 0-1,0 1 0,1-1 1,-1 0-1,1 0 0,-1 1 0,1-1 1,0 0-1,0 1 0,0-1 1,0 0-1,1 4 0,7 32-4942,5 5 1184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3 232 9600,'0'-1'147,"-1"1"1,1-1 0,0 1-1,0 0 1,0-1 0,-1 1-1,1-1 1,0 1 0,0-1-1,0 1 1,0 0 0,0-1 0,0 1-1,0-1 1,0 1 0,0-1-1,0 1 1,0-1 0,0 1-1,0 0 1,0-1 0,0 1-1,1-1 1,-1 1 0,0-1-1,0 1 1,0 0 0,1-1-1,-1 1 1,0 0 0,1-1-1,10-14 160,-10 13 42,10-9 185,0 0 0,1 0 0,1 1 0,-1 0 0,2 1 0,17-9 0,-5 2-27,-6 5-327,0 1 1,0 1-1,1 1 0,0 0 0,23-4 1,111-16 204,-21 12-259,-66 14-1358,-2 7-3321,-43-1 47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8832,'-22'10'2896,"22"-10"-2858,0 0-1,0 0 1,1 0 0,-1 0 0,0 0 0,0 0 0,0 0 0,0 1 0,0-1 0,1 0 0,-1 0 0,0 0 0,0 0 0,0 0 0,0 0-1,0 0 1,0 0 0,0 1 0,1-1 0,-1 0 0,0 0 0,0 0 0,0 0 0,0 0 0,0 1 0,0-1 0,0 0 0,0 0 0,0 0-1,0 0 1,0 0 0,0 1 0,0-1 0,0 0 0,0 0 0,0 0 0,0 0 0,0 1 0,0-1 0,0 0 0,0 0 0,0 0-1,0 0 1,0 0 0,0 1 0,-1-1 0,1 0 0,0 0 0,0 0 0,0 0 0,0 0 0,0 0 0,0 0 0,0 1 0,-1-1 0,1 0-1,0 0 1,0 0 0,0 0 0,0 0 0,0 0 0,-1 0 0,1 0 0,0 0 0,0 0 0,13 3 1339,-12-3-1135,16 2 679,0 0 0,0-2 0,18-1 0,-15 1-445,-1 0 0,21 3 0,-34-3-330,0 1 0,-1 1 0,0-1 0,1 1 0,-1 0 0,0 0 0,0 0 0,0 1 0,0 0 0,0 0 0,6 6 0,-9-7-95,0 0 1,0 0-1,-1 0 0,1 0 0,-1 0 1,1 1-1,-1-1 0,0 1 0,0-1 1,0 1-1,0-1 0,0 1 0,-1 0 1,1-1-1,-1 1 0,0 0 0,0-1 1,0 1-1,0 0 0,0 3 1,-2 6 0,-1 0-1,0 0 1,-5 15 0,2-11-24,-11 38 2,-23 84-49,39-132-5,0-1 0,1 1 1,-1-1-1,1 0 0,0 1 1,0-1-1,1 1 1,1 5-1,-1-9 24,-1 1 0,1-1 0,0 1 0,1-1 0,-1 1 0,0-1 0,1 0 0,-1 1 0,1-1 0,0 0 0,0 0 0,-1 0-1,1 0 1,1-1 0,-1 1 0,0-1 0,5 3 0,-2-1-4,1-1 0,1 0 0,-1 0-1,0-1 1,0 0 0,1 0 0,-1 0 0,0-1-1,1 1 1,-1-2 0,1 1 0,11-3-1,-12 2-456,-1-1-1,0 1 0,0-1 1,0 0-1,0 0 0,-1-1 0,6-3 1,-7 4-476,-1 0 0,1 0 1,-1 0-1,0 0 0,0 0 1,0-1-1,0 1 1,0-1-1,0 1 0,-1-1 1,1 0-1,1-5 0,-1-4-3889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11136,'-11'-7'2820,"10"7"-2766,1 0 0,0 0 0,0 0 0,0 0 0,0 0 1,0 0-1,0-1 0,0 1 0,0 0 0,0 0 0,0 0 1,0 0-1,0 0 0,0-1 0,0 1 0,0 0 0,0 0 1,0 0-1,0 0 0,0 0 0,0-1 0,0 1 0,0 0 1,0 0-1,0 0 0,0 0 0,0 0 0,0-1 0,0 1 1,0 0-1,0 0 0,0 0 0,0 0 0,1 0 0,-1 0 1,0 0-1,0-1 0,0 1 0,0 0 0,3-1 260,-1 0 0,1 0 0,-1 0 0,1 0 0,-1 1 0,1-1 0,5 0 0,6 0 152,0 1 0,1 0 0,-1 1 1,0 1-1,0 0 0,0 1 0,20 6 0,-15-3-138,0 1 1,-1 1-1,1 1 0,28 18 1,-39-20-154,1-1 0,-1 1 1,0 1-1,0-1 1,-1 1-1,0 0 0,8 13 1,-12-16-93,0 0 1,0 0 0,-1 1-1,1-1 1,-1 1 0,0-1-1,-1 1 1,0 0-1,0 0 1,0 0 0,0 0-1,-1 0 1,0 0 0,0-1-1,-2 8 1,0-3 2,-1 1 0,0-1 0,-1 0 0,0 0 1,-1-1-1,0 1 0,-9 13 0,-53 59 348,14-17-80,49-59-343,0 0 1,1 0-1,0 0 0,0 0 0,1 0 0,0 0 1,0 1-1,-2 11 0,3-16 1,1 1 0,0-1 0,0 0 0,0 0 0,0 1-1,0-1 1,0 0 0,0 1 0,1-1 0,-1 0 0,1 0 0,-1 1 0,1-1 0,0 0 0,0 0 0,0 0 0,0 0 0,1 0 0,-1 0-1,0 0 1,1-1 0,-1 1 0,1 0 0,0-1 0,-1 1 0,1-1 0,0 0 0,0 1 0,2 0 0,6 1 30,0 0-1,-1-1 1,1 0 0,0-1 0,0 0-1,14-1 1,-18 1-36,154-7 264,-29 0-3249,-112 6 227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 9600,'-34'6'3781,"19"-3"544,120-36-13,1 0-4289,-90 29-162,0 1 1,0 0-1,0 2 1,27-1 0,-37 3-235,0-1 0,-1 1-1,11 2 1,-15-3 141,1 1-1,-1-1 0,0 1 1,0-1-1,1 1 0,-1 0 1,0-1-1,0 1 0,0 0 1,0 0-1,0 0 0,0 0 1,0 0-1,0 0 0,0 0 1,0 0-1,0 0 0,-1 0 1,1 0-1,0 2 0,1 12-4369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10112,'-9'17'3776,"9"-14"-2944,4 9 128,1-8-97,4-1-159,4 2 128,5-5-384,5-5-160,4-2-192,7-1-96,7 1 96,-1-2-128,-4 6 0,-6-2-960,-3 1-384,0 4-3519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 8192,'0'0'129,"0"-2"168,0 0 1,0 1 0,0-1-1,0 0 1,0 1 0,0-1-1,1 0 1,-1 1 0,1-1-1,-1 0 1,1 1 0,-1-1-1,1 1 1,0-1 0,0 1-1,2-3 1,-3 3 1281,0 6 1492,-9 14-1514,-19 33 0,17-33-1266,-15 35 0,25-52-295,0 0-1,1 0 0,-1 0 1,1 0-1,-1 0 0,1 0 1,-1 0-1,1 0 0,0 0 1,0 0-1,0 0 0,1 1 1,-1-1-1,0 0 0,1 0 1,-1 0-1,1 0 1,0 0-1,-1-1 0,1 1 1,1 2-1,0-2-3,0 0 1,0 0-1,0 0 1,0 0-1,1 0 0,-1-1 1,0 1-1,1-1 1,-1 0-1,1 0 0,-1 0 1,1 0-1,0 0 1,-1 0-1,5 0 0,19 2-13,0-1 0,51-2 0,-6 0-38,-42 0 108,0 2 0,0 2 0,0 0 0,55 17 0,-77-18 88,0 0 1,0 0-1,-1 0 1,1 1-1,-1 0 1,0 0-1,0 1 0,-1-1 1,1 1-1,-1 1 1,0-1-1,0 1 1,-1 0-1,1 0 0,-1 0 1,-1 0-1,1 1 1,-1 0-1,0 0 1,-1 0-1,0 0 1,0 0-1,0 0 0,-1 0 1,1 12-1,-3-13-70,0 0-1,0-1 1,0 1-1,-1-1 1,0 1 0,0-1-1,0 1 1,-1-1-1,1 0 1,-1 0-1,-1 0 1,1-1-1,-1 1 1,1-1 0,-7 5-1,-2 3 12,-1 0 0,0-1-1,-29 17 1,2-6-234,-1-2-1,-73 26 1,109-44-223,-1 0 0,0-1 1,1 0-1,-1 0 0,0 0 1,-8 0-1,13-1 192,-1 0 1,1 0-1,0-1 0,0 1 1,0 0-1,0 0 0,0-1 1,0 1-1,0-1 0,-1 1 1,1-1-1,0 1 0,1-1 1,-1 0-1,0 1 0,0-1 1,0 0-1,0 0 0,0 0 1,1 0-1,-1 0 1,0 0-1,1 0 0,-1 0 1,1 0-1,-1 0 0,1 0 1,0 0-1,-1 0 0,1 0 1,0 0-1,0 0 0,-1-1 1,1 1-1,0 0 0,0 0 1,1 0-1,-1 0 0,0 0 1,1-2-1,-1-2-593,1 1 1,0-1-1,0 1 0,4-8 1,11-21-3445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12032,'0'-3'4575,"5"3"-3583,4-4 512,0-1-32,4 2-416,5-1 0,5-1-288,7 2-160,10-4-352,10-2-96,2 1-32,2 1-160,-4 2 32,-1-2-576,-5 2-160,-4-2-1568,-8-1-576,8-1-2879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380 337 7552,'5'-13'1071,"1"1"0,0 0-1,1 0 1,13-18 0,-16 26-700,-2 1-1,1-1 1,0 0-1,-1 0 0,0 0 1,0 0-1,0 0 1,0 0-1,-1-1 0,2-6 1,-3 10-348,0 1-1,0 0 1,0 0 0,0-1-1,0 1 1,0 0 0,0 0 0,-1-1-1,1 1 1,0 0 0,0 0 0,0 0-1,0-1 1,-1 1 0,1 0-1,0 0 1,0 0 0,0-1 0,-1 1-1,1 0 1,0 0 0,0 0 0,-1 0-1,1 0 1,0 0 0,0 0-1,-1-1 1,1 1 0,0 0 0,0 0-1,-1 0 1,1 0 0,0 0-1,0 0 1,-1 0 0,1 0 0,0 0-1,-1 1 1,1-1 0,0 0 0,0 0-1,-1 0 1,1 0 0,0 0-1,0 0 1,0 0 0,-1 1 0,1-1-1,0 0 1,-1 1 0,-14 8 375,-12 15-149,-31 36 0,9-8-160,-68 49 53,76-68-106,-72 74-1,111-105-7,0 1 1,0-1-1,0 1 1,1-1-1,-1 1 0,1 0 1,-1 0-1,1 0 1,0 0-1,0 0 0,-1 6 1,2-8 0,0 1 1,0-1 0,0 1-1,0 0 1,1-1-1,-1 1 1,0-1-1,1 1 1,-1 0-1,1-1 1,-1 1 0,1-1-1,0 0 1,0 1-1,0-1 1,-1 0-1,1 1 1,0-1-1,1 0 1,-1 0 0,0 0-1,0 0 1,0 0-1,1 0 1,1 1-1,15 7 72,1-1 0,0 0-1,35 8 1,27 10-29,-47-10-8,0 2 0,-1 1 0,-1 2 0,-1 1 0,-1 2 0,0 0 0,37 43 0,-55-54 36,-1 1-1,0 0 1,-1 1 0,0 0 0,-1 0-1,-1 1 1,-1 0 0,11 34 0,-15-43 4,-2 1 0,1-1 0,-1 1 1,-1 0-1,1 0 0,-1-1 0,-1 1 1,1 0-1,-1-1 0,0 1 1,-1 0-1,0-1 0,0 0 0,-1 1 1,0-1-1,0 0 0,-1 0 1,0-1-1,0 1 0,0-1 0,-1 0 1,-10 11-1,2-5-17,-1 0 0,-1 0 0,0-2 0,0 0 0,-1-1 0,0 0 0,-1-1 0,0-1 0,0-1 0,-1 0 0,1-2 0,-28 5 0,34-8-84,1-1 0,0 0 0,-1-1 0,1 0 0,0-1 0,-21-5 0,23 4-7,0 1 1,0-2-1,1 1 1,-1-1-1,1 0 1,0 0-1,-1-1 0,-10-10 1,16 13-4,0 0 1,1 0-1,-1 0 0,1 0 1,-1 0-1,1 0 0,0-1 1,0 1-1,0 0 1,0-1-1,0 1 0,1-1 1,-1 1-1,1-1 0,-1 1 1,1-1-1,0 1 1,0-1-1,0 1 0,0-1 1,1 0-1,-1 1 0,1-1 1,-1 1-1,3-4 1,1-5-11,2 0 0,-1 1 1,1 0-1,11-13 0,-7 8 22,32-41-34,3 2 0,2 1-1,71-60 1,-57 57 31,-3-3-1,78-101 1,-75 76 97,76-138 0,-126 201-91,-2 0 0,0 0 0,-1-1 0,5-24 0,-11 36 1,0-1-1,-1 1 1,0 0-1,0-1 0,-1 0 1,-1 1-1,0-1 1,0 1-1,-1 0 0,-5-19 1,5 24-13,-1 0 0,1 0 0,0 1 0,-1-1-1,0 1 1,0 0 0,-1-1 0,1 2 0,-1-1 0,0 0 0,0 1 0,0-1 0,0 1 0,-1 1 0,1-1-1,-1 0 1,0 1 0,1 0 0,-1 0 0,0 0 0,0 1 0,-8-1 0,1 0-17,0 0 0,0 2 0,0-1 0,0 1 0,0 1 0,0 1 0,0-1 0,-20 7 0,28-7-26,-1 0 0,1 1-1,0 0 1,0 0 0,-4 2 0,7-3-6,0-1 0,1 0 0,-1 1 0,0-1 0,1 1 0,-1-1 0,1 1 0,-1-1 0,1 1 0,-1 0 0,1-1 1,-1 1-1,1 0 0,0-1 0,-1 1 0,1 0 0,0-1 0,0 1 0,-1 0 0,1-1 0,0 1 0,0 0 0,0 0 1,0-1-1,0 1 0,0 0 0,0 0 0,0-1 0,0 1 0,1 0 0,-1 0 0,0-1 0,0 1 0,1 0 0,-1-1 1,0 1-1,1 0 0,-1-1 0,0 1 0,2 0 0,1 4-459,1-1-1,0 0 1,1 0 0,-1 0-1,6 3 1,7 5-787,44 44-4925,-29-25 2123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7680,'-19'2'2506,"29"-3"2416,5-4-3314,19-3-581,26-1-120,99-1 0,83 1-1958,-232 10-1125,-5 2-2346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3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7168,'-22'5'1408,"6"-2"-416,-21 8 1,33-9-677,-1 0 0,0 0 1,1 1-1,-1-1 0,1 1 1,0 0-1,0 0 0,-6 7 1,9-10-279,1 1 1,-1 0 0,0-1 0,1 1 0,-1 0 0,0-1 0,1 1-1,-1 0 1,1 0 0,0 0 0,-1 0 0,1 0 0,0-1 0,-1 1-1,1 0 1,0 0 0,0 0 0,0 0 0,0 0 0,0 0 0,0 0 0,0 0-1,0 0 1,0 0 0,0 0 0,0 0 0,1 0 0,-1-1 0,0 1-1,1 0 1,-1 0 0,1 0 0,-1 0 0,1 0 0,-1-1 0,1 1-1,0 0 1,-1-1 0,1 1 0,0 0 0,-1-1 0,1 1 0,0-1-1,0 1 1,0-1 0,-1 1 0,3-1 0,2 3 63,1 0 1,0 0-1,1-1 1,-1 0-1,12 2 1,7-2 228,1 0 1,-1-2 0,43-4 0,18-1 47,-73 5-375,0 1 0,1 0 1,-1 1-1,17 5 0,-25-6-228,-1 0-1,0 1 0,1-1 0,-1 1 0,0 0 0,0 0 0,0 1 0,-1-1 0,1 1 0,5 5 0,5 15-3844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3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596 193 5632,'12'-6'1573,"-5"3"-975,-1 0-1,-1 0 0,1 0 1,0-1-1,-1 1 0,1-1 0,-1-1 1,0 1-1,7-9 0,-8 7-327,0 1 0,0-1-1,-1 0 1,0 0 0,0 0 0,0 0-1,-1 0 1,2-9 0,-3 13-200,-1 0 1,0-1 0,0 1-1,0 0 1,0 0-1,0-1 1,0 1 0,0 0-1,-1-1 1,1 1 0,-1 0-1,0 0 1,0 0 0,1 0-1,-1 0 1,-1 0-1,1 0 1,0 0 0,0 0-1,-1 0 1,1 0 0,-1 1-1,0-1 1,1 1 0,-1-1-1,0 1 1,-3-3-1,-2 1-28,0 0-1,0 0 0,0 0 0,0 1 1,0 0-1,0 0 0,-1 1 0,1 0 1,-1 0-1,-14 1 0,5 1 134,-1 0-1,1 2 1,-27 7-1,25-4-77,0 1-1,0 0 0,1 2 1,0 0-1,1 1 0,0 1 0,-25 22 1,-7 10 294,-42 50 0,79-81-322,-11 13 78,-45 49 59,56-60-120,0 1 1,2 0-1,-11 20 0,18-29-44,0 1-1,0 0 1,1 1-1,0-1 1,1 0 0,-1 1-1,1-1 1,1 1-1,-1-1 1,1 1-1,1-1 1,-1 1-1,1-1 1,1 1-1,-1-1 1,1 0-1,0 0 1,1 0 0,0 0-1,5 10 1,-1-4 11,1-1 1,0 0-1,1-1 1,1 1-1,-1-2 1,2 1 0,-1-1-1,1-1 1,20 13-1,-22-17-31,-1 0 1,2-1-1,-1 0 0,0 0 0,1-1 0,0-1 0,-1 1 0,1-1 1,0-1-1,0 0 0,1-1 0,-1 0 0,0 0 0,0-1 0,0 0 0,0-1 1,17-5-1,8-4 41,-1-3 1,0 0-1,46-28 1,-74 38-55,18-9 30,0-1-1,-2-1 1,0-1 0,38-36 0,-52 43-19,0 0 0,-1 0 0,0-1 0,0 0 0,9-20 0,-13 23-7,0 0-1,-1 0 1,0-1 0,0 1-1,-1 0 1,0-1 0,0 0-1,0 1 1,-1-1-1,-1-7 1,1 11-3,-1 0 0,0 1 0,1-1-1,-1 1 1,0-1 0,0 1 0,-4-7 0,5 9-5,-1 1 0,1-1 0,-1 0 0,1 1 0,-1-1 0,0 0 0,1 1 0,-1-1 0,0 1 0,1-1 0,-1 1 0,0 0-1,0-1 1,1 1 0,-1 0 0,0-1 0,0 1 0,0 0 0,1 0 0,-1 0 0,0 0 0,0 0 0,0 0 0,0 0 0,0 0 0,1 0 0,-1 0 0,0 0 0,0 0 0,0 1 0,1-1 0,-1 0 0,0 1 0,0-1-1,0 0 1,1 1 0,-1-1 0,0 1 0,0 0 0,-3 2 31,1-1-1,-1 1 1,1 1-1,-1-1 1,1 0-1,0 1 1,1-1-1,-1 1 1,1 0-1,-1 0 1,1 0-1,0 0 0,0 1 1,1-1-1,0 0 1,-1 1-1,1-1 1,0 10-1,0-1-10,0 0-1,1 0 1,1 0-1,0 0 1,5 18 0,0-3 39,1 0 1,2-1 0,1-1-1,1 1 1,1-2 0,2 0-1,28 42 1,-39-62-37,1-1 1,-1 1-1,1-1 1,0 0-1,6 5 1,-7-7 2,0-1 0,-1 1 0,1-1 0,0 1 0,1-1 1,-1 0-1,0 0 0,0 0 0,0-1 0,1 1 1,-1-1-1,7 0 0,-9 0-260,-3 0-777,2 0 856,0 0 0,0 0 0,0 0 0,0 0 0,0 0 0,0 0 0,0 0 0,-1 0 0,1 0 0,0 0 0,0 0 0,0 0 0,0 0 0,0 0 0,0 0 0,0 0 0,0 0-1,-1 0 1,1 0 0,0 0 0,0 0 0,0 0 0,0-1 0,0 1 0,0 0 0,0 0 0,0 0 0,0 0 0,0 0 0,-1 0 0,1 0 0,0 0 0,0 0 0,0-1 0,0 1 0,0 0 0,0 0 0,0 0 0,0 0 0,0 0 0,0 0 0,0 0 0,0-1 0,0 1 0,0 0 0,0 0-1,0 0 1,0 0 0,0 0 0,0 0 0,0 0 0,0-1 0,0 1 0,1 0 0,-1 0 0,0 0 0,0 0 0,0 0 0,0 0 0,0 0 0,0 0 0,0 0 0,0-1 0,4-6-4447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55 6400,'11'-7'830,"-1"0"344,-1-1 0,14-13 0,-23 21-996,1 0 0,-1-1 1,0 1-1,1 0 1,-1-1-1,0 1 0,1-1 1,-1 1-1,0-1 0,0 1 1,1-1-1,-1 1 1,0-1-1,0 1 0,0-1 1,0 1-1,0-1 1,1 1-1,-1-1 0,-1 1-116,1-1-1,0 1 0,0 0 1,0 0-1,-1 0 0,1-1 1,0 1-1,0 0 0,-1 0 1,1 0-1,0 0 0,0 0 1,-1-1-1,1 1 0,0 0 1,0 0-1,-1 0 0,1 0 1,0 0-1,-1 0 0,1 0 1,0 0-1,0 0 0,-1 0 1,1 0-1,-27 6 407,20-4-189,-5 1-92,0 1 0,0 0 0,1 1 1,0 1-1,0-1 0,0 2 0,1-1 1,0 2-1,0-1 0,0 1 0,1 1 0,-13 15 1,-4 8 88,2 2 1,-29 52 0,-115 254 1165,155-310-1231,-33 75 417,4 2-1,-34 134 1,65-196-528,2 2 0,2-1 0,2 1 0,2 0 0,2 0 1,2 0-1,3 0 0,11 58 0,-5-61 3,2-1 0,1 0 1,25 52-1,-24-67-82,1 0 0,1-2 0,1 0 0,1 0 0,34 36 0,-26-37 7,1-2 1,1 0 0,1-1-1,0-2 1,2-1 0,0-2-1,44 18 1,-72-33-144,1-1-1,0 1 1,-1-1 0,1 0-1,0 0 1,0-1 0,4 1-1,-4-21-7196,3 4 3227,-2 1-437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1332 6784,'-7'6'4527,"17"-10"-868,6-1-3232,-7 2-310,0 0 0,0 0-1,-1-1 1,0 0 0,1-1 0,-2 1 0,1-2 0,0 1 0,-1-1-1,0 0 1,0-1 0,-1 1 0,0-1 0,8-12 0,4-9-1,-1 0-1,22-53 1,-35 72-62,17-36-24,-3 0-1,-2-1 0,18-81 1,-23 52-28,-3 0 0,-4 0 0,-3 0 0,-3-1 0,-4 1 0,-2 0 0,-26-97 0,30 153 72,-2 0 1,-1 0 0,-15-33-1,20 49-57,1 1 0,0 0-1,-1 0 1,0 0-1,1 0 1,-1 0 0,-2-2-1,3 3-8,0 1 0,0-1 0,1 1 0,-1-1 0,0 1-1,0-1 1,0 1 0,1 0 0,-1 0 0,0-1 0,0 1 0,0 0-1,0 0 1,0 0 0,0 0 0,-1 0 0,0 1-1,1-1 0,-1 1 1,0 0-1,0 0 0,1 0 1,-1 0-1,0 0 0,1 1 1,-1-1-1,1 0 0,-1 1 1,1-1-1,0 1 0,0-1 1,-1 1-1,1 0 0,0-1 0,-1 4 1,-4 7 0,1 0 0,-1 0 0,2 1 0,0 0 0,-5 24 0,-22 227 119,19 10-92,11-247-43,-8 664 67,31-74 800,21-270-534,-40-327-246,2 1-1,0-1 1,8 22 0,-13-42-73,1 1 1,-1 0 0,0 0-1,0-1 1,1 1 0,-1 0-1,1-1 1,-1 1 0,0 0-1,1-1 1,-1 1 0,1 0 0,0-1-1,-1 1 1,1-1 0,-1 1-1,1-1 1,0 1 0,0-1-1,0 0-2,-1 0 0,1-1 0,-1 1 0,1 0-1,-1-1 1,1 1 0,-1 0 0,1-1 0,-1 1 0,0-1-1,1 1 1,-1-1 0,0 1 0,1-1 0,-1 1 0,0-1-1,0 0 1,1 1 0,-1-1 0,0 1 0,0-1 0,0 0-1,0 1 1,0-2 0,5-27 18,-2 0 1,-1 0-1,-2-54 1,-1 70-17,-5-104-46,-36-200 0,34 274-1,-1 0-1,-2 1 1,-31-78 0,41 120 40,1 0-1,0 0 1,0-1 0,0 1 0,-1 0 0,1 0-1,0-1 1,0 1 0,0 0 0,0 0 0,0-1-1,-1 1 1,1 0 0,0-1 0,0 1 0,0 0-1,0 0 1,0-1 0,0 1 0,0 0 0,0-1 0,0 1-1,0 0 1,0-1 0,0 1 0,0 0 0,0 0-1,1-1 1,-1 1 0,0 0 0,0-1 0,0 1-1,0 0 1,0 0 0,1-1 0,-1 1 0,0 0 0,0 0-1,0 0 1,1-1 0,-1 1 0,0 0 0,0 0-1,1 0 1,-1 0 0,0-1 0,1 1 0,-1 0-1,0 0 1,0 0 0,1 0 0,-1 0 0,0 0-1,1 0 1,-1 0 0,0 0 0,1 0 0,-1 0 0,0 0-1,0 0 1,1 0 0,-1 0 0,0 0 0,1 0-1,-1 0 1,0 1 0,1-1 0,0 0-9,14-3 10,1 0 0,-1-1 0,0-1 0,0 0 0,18-10 0,14-5-48,39-10-234,-29 10-2038,-1-1-5520,-38 14 4112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09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7552,'-6'-1'5962,"12"0"-784,8-2-3993,22-7-711,-1 1 1,1 2 0,1 1-1,-1 2 1,1 2 0,-1 1-1,49 5 1,-12 3 229,-64-5-912,1-2 0,0 1 0,12-2 0,21 1-10858,-26 2 6778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9984,'0'0'199,"-1"0"0,1-1-1,-1 1 1,1 0 0,-1 0 0,1 0 0,-1-1 0,1 1 0,-1 0 0,1 0 0,-1 0 0,1 0-1,-1 0 1,1 0 0,-1 0 0,1 0 0,-1 0 0,1 0 0,-1 0 0,0 0 0,1 0 0,-1 1 0,0-1-73,1 0 1,0 1 0,0-1-1,-1 0 1,1 1 0,0-1 0,0 1-1,0-1 1,0 0 0,0 1 0,0-1-1,0 1 1,0-1 0,0 0-1,0 1 1,0-1 0,0 1 0,0-1-1,0 0 1,0 1 0,0-1-1,0 1 1,1 1 53,-1 0 0,1 0 0,0 0 0,0 0 0,0-1 0,0 1 0,0 0 0,0-1 0,0 1 0,1 0 0,-1-1 0,2 2 0,3 0 266,-1 0 0,1 0 0,0-1 0,0 0-1,0 0 1,0 0 0,1-1 0,-1 0 0,9 1 0,62-2 744,-41-2-1026,28 3-88,-1 1 1,81 15-1,-129-15-24,0 0-1,17-2 1,-32 0-137,0 0-198,0 0-805,0 0-635,0 0-581,1-1-2938,4-6-219,3 0 1589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71 6528,'27'-56'5184,"-22"42"-2923,-5 13-1338,0 1-182,-5 6 107,1 1-696,1 1 0,0 0 0,0 0 0,1 0 1,0 0-1,-2 13 0,2-10-76,-8 38 45,-42 281 441,29 211 1339,27-442-1832,5 0-1,4-1 1,38 145 0,-50-239-75,28 90 48,-24-80-73,1-1 0,0 1 1,2-1-1,12 19 0,-19-31-83,0 1 0,1 0-1,-1-1 1,0 1-1,1-1 1,0 0 0,-1 1-1,1-1 1,0 0-1,0 0 1,2 1 0,-3-2-28,-1 1 0,1-1 0,0 0 0,0 0 0,0 0 1,0 0-1,0 0 0,-1 0 0,1 0 0,0 0 0,0 0 0,0-1 0,-1 1 1,1 0-1,0 0 0,0-1 0,0 1 0,-1-1 0,1 1 0,0 0 1,-1-1-1,1 1 0,0-1 0,-1 0 0,1 1 0,-1-1 0,1 0 0,-1 1 1,1-1-1,0-1 0,4-9-4087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69 7296,'-1'-3'399,"0"0"0,0 0 1,0 0-1,1-1 1,0 1-1,0 0 0,-1 0 1,2-1-1,-1 1 0,0 0 1,1-1-1,-1 1 0,1 0 1,0 0-1,0 0 1,3-6-1,1 1 2555,-13 18-33,-3 5-2658,-2 1-225,1 0 0,1 1 0,1 0 0,0 1-1,1 0 1,1 1 0,1-1 0,0 2 0,1-1 0,-3 24-1,9-42-33,0 0 0,0 0 0,0 0 0,0 0 0,0-1 0,0 1 0,0 0 0,0 0 0,0 0 0,1 0 0,-1 0 0,0-1 0,0 1 0,1 0 0,-1 0 0,1 0 0,-1-1 0,1 1 0,-1 0 0,1-1 0,0 1 0,-1 0 0,1-1-1,-1 1 1,1-1 0,0 1 0,0-1 0,-1 1 0,1-1 0,0 0 0,0 1 0,0-1 0,0 0 0,-1 1 0,1-1 0,0 0 0,0 0 0,1 0 0,6 1-7,0-1 0,0 1 0,13-3 0,-5 1-38,-6 2 42,1-1-1,-1 2 1,0-1 0,0 1 0,0 1 0,0 0 0,0 0-1,0 1 1,-1 0 0,1 1 0,10 7 0,-6-2-22,0 0-1,-1 1 1,0 1 0,-1 1 0,22 26-1,-15-13 96,19 32 0,-33-49 41,0 1 0,0 0-1,-1 0 1,-1 0 0,0 0 0,0 1 0,2 13 0,-5-21-27,0-1 0,0 1 0,0 0-1,0-1 1,0 1 0,-1-1 0,1 1 0,-1 0 0,1-1 0,-1 1 0,0-1-1,0 0 1,0 1 0,0-1 0,-1 0 0,1 1 0,-3 1 0,1-1-22,0 0 1,0 0 0,0-1 0,0 1 0,-1-1 0,1 0 0,-1 0-1,1 0 1,-1-1 0,-4 2 0,-8 1-30,-1 0 0,1-2 0,-1 0 0,-20 0 0,35-2-38,-127 0-521,126 0 289,0 0 1,-1-1-1,1 1 1,-1-1-1,1 0 1,-6-2 0,8 2 16,0 1 1,0-1 0,1 1 0,-1-1-1,0 0 1,0 1 0,1-1 0,-1 1-1,0-1 1,1 0 0,-1 0 0,1 1-1,-1-2 1,0 1-146,1 0 0,0 1 0,0-1 0,0 0-1,-1 0 1,1 0 0,0 1 0,0-1 0,0 0 0,0 0 0,1 0-1,-1 0 1,0 1 0,0-1 0,0 0 0,1 0 0,-1-1 0,12-18-5874,6-10 2150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87 8832,'-45'-19'3328,"41"14"-2592,-1 2-192,19-1 608,13-4-384,13-4 0,14 0-65,8 0-415,-4 5-96,-5 2 0,-4 5-96,-8 5 0,-5 7-192,-9 0 0,-6 3-1535,-3 1-641,-5 4-2112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7552,'2'-1'226,"-1"0"0,1 1 0,-1-1 0,1 0 0,-1 1 0,1-1 0,-1 1 0,1 0 0,0-1 0,-1 1 0,1 0 0,0 0 1,-1 0-1,1 0 0,-1 0 0,1 1 0,0-1 0,-1 0 0,1 1 0,-1-1 0,1 1 0,-1-1 0,1 1 0,-1 0 0,1 0 0,-1 0 0,0 0 0,1 0 1,-1 0-1,2 1 0,0 2 91,1 1 0,-1-1 0,0 1 0,0-1 0,0 1 0,-1 0 0,0 0 0,3 8 0,4 17 330,-1 1 0,4 35 0,-1-7-124,22 211 1066,-23 5-538,-29 193-689,-36-5-602,39-379-1151,0-32-2764,12-44 1536,-1-6-1647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9216,'-18'-4'3424,"14"4"-2656,-4 4 544,8-4 64,0 0-449,0 5-63,3-5-320,6 3-64,5-3-288,4 4-128,4-1 32,-4 2-64,0-1 64,0-1-128,-4 6-64,-5 3-1088,-9 3-479,0 9-3297</inkml:trace>
  <inkml:trace contextRef="#ctx0" brushRef="#br0" timeOffset="1">17 346 13056,'4'24'4927,"10"-17"-3839,4 1 128,-5-4-256,1 1-576,4-2-128,0 6-384,-5 3-96,1 7 128,-1 1-2304,-1 4-991,2-12-1793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52 6656,'3'-8'1111,"0"4"-535,-1-1 1,0 0-1,0 1 1,-1-1-1,1 0 1,1-9-1,-3 13 390,0 1-65,0 0-112,-1 5 305,-5 10-896,0-1 0,-1 1 0,0-2 0,-2 1 0,1-1 1,-17 18-1,-5 10 41,6-7-85,12-18-123,1 0 0,1 1 0,0 0 0,-8 19 0,18-35-27,0 0-1,-1 0 0,1 0 1,0 0-1,-1 0 0,1 1 1,0-1-1,0 0 0,0 0 1,0 0-1,0 1 0,0-1 1,0 0-1,0 0 0,1 0 0,-1 0 1,0 0-1,1 1 0,-1-1 1,1 0-1,-1 0 0,2 1 1,-1 0 2,1-1 1,-1 0 0,1 1-1,-1-1 1,1 0 0,0 1 0,0-1-1,0 0 1,0 0 0,0-1-1,3 2 1,6 1 33,0-1 1,0 0-1,20 0 0,-27-1-27,64 1 112,-32-2-128,0 2-1,0 1 0,0 2 0,40 11 1,-48-7 39,1 1 1,-1 1-1,-1 2 1,0 1 0,-1 1-1,27 19 1,-47-29 62,0 1 1,0-1-1,0 1 0,0 0 1,-1 1-1,0-1 0,-1 1 1,1 0-1,-1 0 1,0 0-1,-1 1 0,5 14 1,-7-16-2,1-1 0,-2 1 1,1 0-1,0-1 0,-1 1 1,0 0-1,-1-1 0,1 1 1,-1-1-1,0 1 0,0 0 1,-1-1-1,0 0 0,0 1 1,0-1-1,0 0 0,-1 0 1,0 0-1,-5 6 0,1-3-32,-1 0-1,1 0 1,-2-1-1,1 0 1,-1-1-1,0 0 1,0 0-1,-20 8 1,-4 0 12,-49 13 1,45-19-129,0-1 0,-1-2 0,1-2-1,-48-2 1,81-1 13,-2 1-177,0-1 1,0-1-1,1 1 1,-7-2-1,11 2 105,1-1-1,-1 1 1,0 0 0,1 0-1,-1 0 1,0 0 0,1-1-1,-1 1 1,0 0 0,1-1-1,-1 1 1,1 0-1,-1-1 1,0 1 0,1-1-1,-1 1 1,1-1 0,0 1-1,-1-1 1,1 0-1,-1 1 1,1-1 0,0 1-1,-1-1 1,1 0 0,0 1-1,0-1 1,-1 0 0,1 1-1,0-1 1,0 0-1,0 1 1,0-1 0,0 0-1,0 0 1,0 1 0,0-1-1,0 0 1,0 1 0,1-2-1,8-15-2647,8-2-1360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7552,'0'0'53,"0"0"0,0 0 0,0 0 0,0 0 0,0 0 0,0 0 0,-1 0 0,1 0 0,0 0 0,0 0 0,0 0-1,0-1 1,0 1 0,0 0 0,-1 0 0,1 0 0,0 0 0,0 0 0,0 0 0,0 0 0,0 0 0,0 0 0,0 0 0,0-1 0,-1 1 0,1 0 0,0 0 0,0 0 0,0 0 0,0 0 0,0 0 0,0 0 0,0-1 0,0 1 0,0 0 0,0 0 0,0 0 0,0 0 0,0 0 0,0-1 0,0 1 0,0 0 0,0 0 0,0 0 0,0 0 0,0 0 0,0 0 0,0-1 0,0 1 0,0 0 0,0 0 0,0 0 0,1 0 0,-1 0-1,0 0 1,0 0 0,0-1 0,0 1 0,0 0 0,0 0 0,0 0 0,0 0 0,1 0 0,-1 0 0,0 0 0,0 0 0,0 0 0,16-8 2060,22-2 262,-16 7-1573,-1 2-1,32 1 1,7 0-471,149-3-423,-140 7-3436,0 3-4958,-36-2 4582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8960,'0'-1'219,"1"0"0,-1 1 1,1-1-1,0 0 0,-1 1 1,1-1-1,0 0 0,-1 1 1,1-1-1,0 1 0,0-1 0,0 1 1,-1-1-1,1 1 0,0 0 1,0-1-1,0 1 0,1 0 1,21-4 196,-15 3 147,13-3 344,-6 0-264,2 1 0,-1 1 1,0 0-1,22 1 0,-27 2-374,1 0 0,-1 1 1,0 0-1,1 1 0,-1 0 0,0 0 1,11 7-1,-19-9-193,1 0 1,-1 1-1,0 0 0,0 0 1,0 0-1,-1 0 1,1 0-1,0 0 0,-1 1 1,1 0-1,-1-1 1,0 1-1,0 0 0,0 0 1,0 0-1,-1 0 1,1 0-1,-1 0 0,0 1 1,0-1-1,0 1 1,0-1-1,0 0 0,-1 1 1,0-1-1,1 1 1,-2 6-1,0-4 14,0-1 0,0 1 0,-1-1 0,0 0 0,0 1 0,-1-1 0,1 0 0,-6 7 0,-4 5 71,-14 15 0,18-22-93,-36 38 106,24-27-164,2 0 0,0 1 0,1 1 0,-16 28 0,31-46 12,-1 0 0,1 0 0,0 0 0,1 0 0,-1 0 0,1 1 0,0-1 0,0 0 0,1 1 0,0-1 0,0 1 0,1 10 0,0-13 3,-1 0 0,1 1-1,1-1 1,-1 0 0,0 0 0,1 1 0,0-1 0,0 0-1,0-1 1,0 1 0,0 0 0,0 0 0,1-1-1,0 0 1,-1 1 0,1-1 0,0 0 0,0 0-1,0-1 1,0 1 0,5 1 0,12 4 20,0-1 0,1-1 0,0-1 1,0-1-1,26 0 0,27 5-1,-57-5-54,44 8-2050,-54-9 794,1 0 1,-1 1-1,1 0 0,-1 0 1,12 7-1,-1 5-3539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6:5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7040,'-3'0'805,"0"1"0,1-1-1,-1 1 1,0 0 0,0-1 0,0 1 0,-3 2 0,4-2 76,0 0 0,-1 0 1,1-1-1,-1 1 0,1-1 0,-5 1 0,6-1-70,1 0 74,18 8 1766,0-1-1732,-1-1-1,1-1 1,23 4-1,-32-8-776,0-1 0,-1 0 0,1 0 0,0-1 0,15-4-1,16-1 91,-6 3-137,149-8 222,-156 12-275,0 0 1,0 2-1,0 1 1,47 13-1,-56-13-136,1 0 0,0-1 0,-1-1-1,1-1 1,35-2 0,-12 0-6642,-44 2 2232,1 3 1771,4 6-2120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7040,'27'-79'4811,"-22"66"-3248,1-1-1,1 1 0,15-23 1,-21 35-1505,0 0 0,0 0 1,-1 0-1,1 0 1,0 0-1,0 0 0,0 0 1,0 0-1,0 1 0,0-1 1,1 0-1,-1 1 0,0-1 1,0 1-1,0-1 0,3 0 1,-3 1-6,0 0 0,0 0 0,0 0 0,0 1 0,0-1 0,0 0-1,-1 0 1,1 0 0,0 1 0,0-1 0,0 1 0,0-1 0,0 1 0,0-1 0,0 1 0,-1-1 0,2 2 0,1 1 88,0 1 1,0 0-1,0-1 0,0 1 0,-1 0 0,0 1 0,0-1 1,2 6-1,2 8 29,-1 0 1,-1 0 0,0 0 0,1 26-1,-2 78 157,-3-97-254,-14 245 300,-4 29-266,18-284-157,0 0-1,1-1 1,0 1-1,2 0 1,-1-1 0,2 0-1,0 1 1,8 19 0,-11-33-13,0 0-1,-1 1 1,1-1 0,0 0 0,-1 0 0,1 0 0,0 0 0,0 0-1,0 0 1,2 1 0,-2-1-69,-1-1 1,0 0-1,1 0 0,-1 0 1,1 1-1,0-1 0,-1 0 1,1 0-1,-1 0 0,1 0 1,-1 0-1,1 0 0,-1 0 1,1 0-1,-1 0 0,1 0 1,-1 0-1,2-1 0,0 0-682,1-1 0,-1 1 0,0-1 0,0 1 0,1-1 0,-1 0 0,0 0 0,1-3 0,4-2-1463,6-7-1760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10112,'0'-2'606,"1"-1"1,0 1-1,1 0 0,-1-1 1,0 1-1,1 0 1,-1 0-1,1 0 0,3-4 1,-4 6-492,-1-1 1,1 1-1,-1-1 1,1 0-1,0 1 1,0 0 0,-1-1-1,1 1 1,0-1-1,0 1 1,-1 0-1,1 0 1,0-1-1,0 1 1,0 0-1,0 0 1,-1 0 0,1 0-1,0 0 1,0 0-1,0 0 1,0 0-1,-1 1 1,1-1-1,0 0 1,0 0-1,0 1 1,-1-1 0,1 0-1,0 1 1,0-1-1,-1 1 1,1-1-1,0 1 1,0 0-1,0 0-54,-1 0 0,1 0-1,0 0 1,-1 0-1,1 0 1,-1 0 0,1 0-1,-1 0 1,0 0 0,1 0-1,-1 0 1,0 0-1,0 1 1,0-1 0,0 2-1,-1 20 174,0-16-94,-19 119 695,6-52-598,5-15 155,-1 84-1,10-109-171,2-1 0,1 1 0,1-1 0,10 35 0,-13-63-147,2 1 0,-1-1 0,1 0-1,-1 0 1,1 0 0,1 0 0,-1-1 0,1 1 0,0-1 0,0 0 0,0 0 0,7 5-1,-2-2-47,1 0-1,0-1 0,0 0 1,0-1-1,13 5 0,-13-7-17,0 0-1,-1-1 1,1-1 0,0 1-1,0-2 1,0 1-1,0-1 1,1-1 0,10-1-1,-7-1 60,1 0-1,-1 0 1,1-2-1,-2 1 0,22-12 1,-33 15-38,0 0 0,1 0 0,-1 0-1,0 0 1,0-1 0,0 0 0,0 1 0,0-1 0,-1 0 0,1 0 0,-1 1 0,1-1 0,-1-1 0,1 1-1,-1 0 1,0 0 0,0 0 0,1-3 0,-2 2-10,0 0 1,1 0-1,-1 1 1,0-1-1,-1 0 0,1 1 1,0-1-1,-1 0 0,0 1 1,1-1-1,-1 0 1,0 1-1,-1-1 0,1 1 1,0-1-1,-3-2 1,-4-6-7,0-1 1,-1 1 0,0 1 0,-1 0 0,-1 0 0,1 1 0,-1 0 0,-1 1 0,0 0 0,0 1-1,-25-11 1,21 12-236,0 0-1,0 1 1,0 1-1,-1 0 1,1 2-1,-1 0 1,0 0 0,1 2-1,-32 2 1,46-2 22,-1 1 1,0-1 0,0 1 0,0 0 0,1-1 0,-1 1 0,1 0 0,-1 1 0,0-1 0,1 0 0,0 1 0,-1-1 0,1 1 0,-4 4-1,5-5-12,1 0 0,-1 0 0,0 0 0,1 0-1,-1 1 1,1-1 0,0 0 0,-1 1 0,1-1-1,0 0 1,0 1 0,0-1 0,-1 0 0,2 1-1,-1-1 1,0 0 0,0 1 0,0-1-1,1 0 1,-1 1 0,0-1 0,1 0 0,-1 1-1,1-1 1,0 0 0,-1 0 0,1 0 0,0 0-1,0 0 1,0 0 0,0 0 0,1 1 0,11 11-4267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80 7936,'9'-42'4842,"-9"40"-3626,0 2-64,0 0-53,-1 1-958,-1 0-1,0-1 1,0 1 0,0 0 0,0 0-1,1 1 1,-1-1 0,0 0 0,1 0-1,-1 1 1,1-1 0,-2 3-1,-1 0 95,-22 24 56,1 1 1,1 2 0,-32 53-1,-42 106 489,90-172-673,0 0-1,2 0 1,0 1-1,-4 22 1,8-32-32,1 0 1,0-1 0,1 1-1,0 0 1,1-1 0,-1 1-1,2 0 1,-1-1-1,1 1 1,0-1 0,6 14-1,0-6 10,1 0 0,0-1 0,1 0-1,1 0 1,0-1 0,1-1 0,0 0-1,15 12 1,-16-17-56,0-1-1,0-1 1,1 1 0,0-2-1,0 1 1,0-2-1,1 0 1,-1 0 0,1-1-1,0-1 1,0 0 0,0 0-1,1-2 1,13 0-1,-2-1 108,1-2-1,-1-1 0,0 0 0,-1-2 1,1-1-1,30-13 0,-38 13-73,-2-1 1,1 0-1,-1-1 0,0-1 0,-1 0 1,0-1-1,0-1 0,15-17 1,-20 19-36,-1-1 1,0 0-1,0 0 1,-1-1-1,0 0 1,-1 0-1,-1-1 1,0 0-1,-1 0 1,0 0-1,2-16 1,-3 12-17,-2-1 0,0 1 0,-2 0 1,1-1-1,-2 1 0,0 0 1,-2 0-1,0 0 0,0 0 1,-1 0-1,-2 1 0,1 0 0,-2 0 1,0 1-1,-1 0 0,-11-15 1,-5-3-63,-1 1 1,-37-34 0,44 48-18,-1 1 0,0 0 0,-1 2 0,-39-21 0,57 34-22,1 1-1,-1-1 1,1 1 0,-1 0 0,1 0-1,-1 0 1,1 1 0,-1-1-1,0 1 1,1-1 0,-1 1 0,0 0-1,-3 0 1,6 0 63,0 0 0,0 0 0,0 0 0,0 0 0,0 0 0,0 0 0,-1 0 0,1 0 0,0 0 0,0 1 0,0-1 1,0 0-1,0 0 0,0 0 0,0 0 0,0 0 0,0 0 0,0 0 0,0 0 0,0 1 0,0-1 0,0 0 0,0 0 0,0 0 0,-1 0 0,1 0 0,0 0 0,0 0 0,0 1 0,0-1 0,0 0 0,1 0 1,-1 0-1,0 0 0,0 0 0,0 0 0,0 0 0,0 1 0,0-1 0,0 0 0,0 0 0,0 0 0,0 0 0,0 0 0,0 0 0,0 0 0,0 0 0,0 0 0,1 0 0,-1 1 0,0-1 0,0 0 0,0 0 1,0 0-1,0 0 0,4 4-576,1-1 0,-1 0 1,1 0-1,-1 0 0,1 0 1,0-1-1,0 1 1,0-1-1,6 1 0,15 8-3077,17 12-2133,-2 9 1888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30 10752,'-2'-8'1060,"2"6"-397,0 0 1,-1 0 0,1 0-1,-1 0 1,1 0-1,-1 0 1,-1-3 0,1 5-578,1 0 1,0 0 0,0 0 0,0-1 0,0 1-1,-1 0 1,1 0 0,0 0 0,0 0 0,0 0-1,-1-1 1,1 1 0,0 0 0,0 0 0,-1 0 0,1 0-1,0 0 1,0 0 0,-1 0 0,1 0 0,0 0-1,0 0 1,0 0 0,-1 0 0,1 0 0,-1 0 0,-8 7 869,0 3-684,1 1 0,0-1 0,1 1 0,-9 16 0,-17 49-96,15-33-22,-29 64 167,-60 144 953,32-35-707,58-158-485,-17 109 0,28-113-75,2 1 0,3 1 0,2-1 0,11 74 0,-6-91 27,2 0-1,1-1 1,2 1-1,2-2 1,1 0-1,2-1 1,22 36 0,-32-61-26,0 0 1,1-1 0,1 0 0,-1 0-1,1-1 1,1 0 0,0 0 0,18 12 0,-21-17-356,0 0 0,0 0 1,0 0-1,0-1 1,0 0-1,0 0 0,1 0 1,-1-1-1,1 0 1,-1 0-1,1-1 0,-1 0 1,1 0-1,-1 0 1,1-1-1,12-3 0,-17 3-91,0 1-1,0-1 0,1 0 1,-1 0-1,0 0 1,-1 0-1,4-2 0,13-16-4451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65 7552,'7'-5'686,"6"-4"520,0 1 1,1 0-1,0 0 1,0 2-1,22-9 1,-26 12-570,3 0 2458,-14 6-1740,-8 4-864,-46 27 487,37-23-880,-33 24 0,38-24-107,0 1 0,1 0 0,0 1 0,1 0 0,1 1 0,0 0 0,1 0 1,-10 21-1,18-34 8,1 0 1,-1 0 0,1 0 0,-1 0 0,1 0 0,0 0-1,-1 0 1,1 0 0,0 0 0,0 1 0,0-1-1,0 0 1,0 0 0,0 0 0,0 0 0,0 0 0,0 0-1,0 1 1,1-1 0,-1 0 0,0 0 0,1 0-1,-1 0 1,1 0 0,-1 0 0,1 0 0,0 0 0,-1 0-1,1-1 1,0 1 0,0 0 0,-1 0 0,1 0-1,0-1 1,0 1 0,0 0 0,0-1 0,0 1-1,0-1 1,2 1 0,3 1-13,1 0 1,-1-1-1,1 0 0,0 0 0,10 0 0,-15-1 7,57 1-24,-25-1 20,55 7 0,-78-5 17,0 0 0,0 1-1,0 0 1,0 1-1,-1 0 1,0 1-1,0 0 1,0 0-1,9 8 1,0 1 29,-2 1-1,0 1 1,0 1-1,-2 0 1,16 23-1,-11-11 502,-2 1 0,25 55 0,-42-82-460,1 0 0,-1 0 0,0 1 0,0-1 0,0 0 0,-1 0 0,1 1 0,-1-1 0,0 0 0,0 1 0,0-1 0,0 0 0,0 1 1,-1-1-1,0 0 0,1 0 0,-1 1 0,-2 4 0,0-5-34,1 1 1,0 0-1,-1-1 1,0 0 0,0 0-1,0 0 1,0 0-1,0 0 1,-1-1-1,1 1 1,-1-1 0,1 0-1,-1 0 1,-5 2-1,-15 5-109,1 0 0,-1-2 0,-1-1-1,1-1 1,-1-1 0,0-1 0,0-1-1,0-2 1,0 0 0,0-2 0,-35-6 0,57 8-164,1-1 1,-1 1-1,1-1 1,-1 0 0,1 0-1,0 0 1,-1 0-1,1-1 1,0 1 0,0 0-1,0-1 1,-2-2-1,3 4 48,1-1 0,-1 0 0,1 0 0,-1 0 0,1 1-1,0-1 1,-1 0 0,1 0 0,0 0 0,0 0 0,0 0-1,0 1 1,-1-1 0,1 0 0,0 0 0,0 0 0,1 0-1,-1 0 1,0 0 0,0 0 0,0 0 0,1 1 0,-1-1-1,0 0 1,1 0 0,-1 0 0,1 1 0,-1-1 0,1 0-1,-1 0 1,1 1 0,-1-1 0,1 0 0,0 1 0,0-1-1,0 0 1,19-15-4660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10240,'-27'-9'3872,"22"6"-3040,10 3 288,4-5-33,4 5-415,5 0 0,9 0-320,8 0-64,10 0-160,14 0-96,7 5 64,1-2-64,-1 6 64,-7-2-832,-5 1-320,-15 4-1727,-8 7-737,-8 5-576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10880,'2'-1'471,"0"0"0,0 1 0,1 0 0,-1-1 0,0 1 0,0 0 0,1 0 0,-1 1 0,3-1 0,2 2-230,-1 0 1,1 0-1,8 4 0,-6-2 281,1 0-140,1 1 1,-1 0-1,0 1 1,-1 0-1,1 0 1,9 10-1,-1 1 538,25 30 0,-28-28-596,0 1 1,-2 1-1,0 0 1,-2 1-1,16 38 0,-8-3 68,14 65 1,-14-35 15,-3 0 1,5 123 0,-20-154-329,-1-1 0,-4 1 0,-1 0 0,-25 102 0,21-127-61,-1 1 0,-2-1 1,-2-1-1,0 0 0,-2-1 0,-1 0 0,-21 25 0,19-31-840,0-1 1,-29 25-1,25-24-2077,16-15-5041,14-20 1715,6-14 2011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8704,'-2'0'4380,"9"-1"-2038,12-1-681,268 10 2846,-137-8-4555,10 0 145,-90 0-3885,-69 0 1911,-1 0-261,0 0-369,0 0-1018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6912,'1'-4'522,"0"0"0,0 1 1,0-1-1,-1 0 0,1 1 0,-1-1 0,0 0 1,0 0-1,-1 1 0,1-1 0,-1 0 1,-1-6-1,0-5 1499,4 11-1104,2 8 939,-1 4-1588,-1-1-1,1 1 0,-1 0 0,-1 0 0,1 0 0,0 11 0,1 9 141,5 36 7,-3 0 0,-4 92 0,-2-72-258,0-28-73,4 85-128,-1-123 53,0 0-1,2 0 1,0-1-1,0 1 1,14 29-1,-16-43-44,0 1-15,1 0 1,-1-1-1,-1 1 0,1 0 0,-1 1 0,1-1 0,0 7 0,-2-11-38,-1-1 1,1 0-1,0 0 0,0 1 0,0-1 0,0 0 0,0 1 0,0-1 0,0 0 0,-1 0 1,1 1-1,0-1 0,0 0 0,0 0 0,0 0 0,-1 1 0,1-1 0,0 0 0,0 0 0,-1 0 1,1 0-1,0 1 0,0-1 0,-1 0 0,1 0 0,0 0 0,0 0 0,-1 0 0,1 0 1,0 0-1,-1 0 0,1 0 0,0 0 0,-1 0 0,1 0 0,0 0 0,0 0 0,-1 0 0,1 0 1,0 0-1,-1 0 0,-13-4-4344,13 4 3848,-4-1-3463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19 138 8448,'-2'-4'718,"0"1"-210,0 0 0,0 0 0,0 0 0,1 0 0,-1-1 0,1 1 1,0 0-1,0-1 0,0 1 0,1-1 0,-1 1 0,1-1 0,0 1 0,0-1 0,1-6 0,0 8-415,1 0 0,-1 0 0,1 0-1,0 0 1,-1 0 0,1 1 0,0-1-1,0 1 1,1-1 0,-1 1 0,0 0-1,0-1 1,1 1 0,4-1-1,-1 0 123,13-7 249,1 1 1,0 1 0,0 1-1,1 1 1,0 1 0,0 1-1,36-1 1,-47 4-315,0 1 0,-1 0 0,1 0 0,-1 1 0,1 0 0,-1 1 0,0 0 0,13 6 0,-16-6-54,-1 1 0,1-1 0,-1 1 0,1 0 0,-1 1 0,0-1 0,-1 1 0,1 0-1,-1 0 1,0 1 0,0-1 0,-1 1 0,4 7 0,-4-6-16,-1-1 0,0 1 0,0 0 0,0 0 1,-1 0-1,0 1 0,-1-1 0,1 0 0,-1 0 0,-1 0 0,0 0 0,0 0 0,-2 8 0,-3 11 101,-2 0 1,-13 28-1,14-36-118,-12 30 37,-2-1-1,-50 81 1,-13-10 200,-13 18 125,94-133-405,1 1 1,-1 0-1,1 1 0,0-1 0,0 0 1,1 1-1,-1-1 0,1 1 0,0-1 1,0 10-1,1-12-11,0 1-1,0-1 1,1 1 0,-1-1 0,1 0 0,0 1-1,0-1 1,0 0 0,0 1 0,0-1-1,0 0 1,0 0 0,1 0 0,-1 0 0,1 0-1,0 0 1,-1 0 0,1-1 0,0 1 0,0-1-1,4 3 1,4 2 27,0-1-1,1 1 0,0-2 1,0 1-1,0-2 1,0 0-1,1 0 1,18 2-1,10-2-16,47-2 1,-48-1 33,29-2-171,3-1-3471,-65 3 2199,0-1-1,0 0 0,0 0 0,6-2 1,10-2-5059,-9 1 2188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0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8192,'4'-15'2013,"10"-23"0,-12 33-1328,1-1-1,0 1 1,0 0 0,0 0-1,1 0 1,0 0 0,4-4-1,-7 8-561,0 0-1,0 0 0,0 0 0,0 0 0,0 0 0,0 1 0,0-1 0,0 0 0,0 1 0,0-1 0,0 1 1,0-1-1,0 1 0,1 0 0,-1-1 0,0 1 0,0 0 0,1 0 0,-1 0 0,0 0 0,0 0 0,0 0 0,1 0 1,1 1-1,-2 0-26,0 0 1,1 0-1,-1 0 0,0 0 1,0 0-1,0 0 1,0 0-1,0 0 1,0 1-1,-1-1 1,1 0-1,0 1 0,0-1 1,-1 1-1,1-1 1,-1 1-1,0-1 1,1 1-1,-1 1 1,4 21 517,-1 1 1,0 40 0,-8 53-23,1-35-442,4-76-144,-2 197 101,4-148 23,15 91 1,-9-96-8,11 43-22,-18-91-107,0 0 0,0 0 0,1 1 0,-1-1 1,1 0-1,0 0 0,0 0 0,0-1 1,0 1-1,0 0 0,5 3 0,-7-6-39,0 0 1,1 1-1,-1-1 0,0 0 0,1 0 1,-1 1-1,1-1 0,-1 0 0,0 0 0,1 0 1,-1 0-1,1 0 0,-1 0 0,0 0 0,1 1 1,-1-1-1,1 0 0,-1 0 0,0 0 1,1-1-1,-1 1 0,1 0 0,-1 0 0,0 0 1,1 0-1,-1 0 0,1 0 0,-1-1 1,0 1-1,1 0 0,0-1 0,11-11-4418,0 0-2542,-3 8 2435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9472,'1'-2'473,"4"-11"1345,0 1 0,9-14 0,-13 23-1599,1 0 0,0 1 0,0-1 0,0 1 0,0-1-1,1 1 1,-1 0 0,0-1 0,1 1 0,0 0 0,0 1 0,-1-1-1,1 0 1,6-1 0,-7 2-148,0 1 1,0 0-1,0 0 1,1 0-1,-1 0 0,0 0 1,0 1-1,0-1 1,0 1-1,0-1 0,0 1 1,0 0-1,0 0 1,0 0-1,0 0 0,0 0 1,0 0-1,0 0 0,-1 1 1,3 1-1,2 2 172,0 1-1,-1 0 1,10 14-1,-6-7-19,-1 1 0,-1 0 0,0 1-1,-1 0 1,-1 0 0,6 22 0,12 99 371,-20-109-460,41 529 1493,-65 0-790,-19-290 6,36-245-757,-2 0 1,0-1 0,-1 0-1,-1 0 1,-21 36 0,24-48-302,0 0 0,-1-1 0,-1 0 1,1 0-1,-1 0 0,-11 8 0,12-11-455,0 0 0,-1 0 1,0-1-1,0 1 0,0-1 0,0-1 0,0 0 0,-14 3 0,11-4-2237,5-1-1983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8704,'-18'8'2816,"17"-8"-2764,1 0 1,0 0-1,0 0 1,0 0-1,-1 0 1,1 0-1,0 0 1,0 0-1,0 0 1,0 0-1,-1 0 1,1 0-1,0 0 1,0 0-1,0 0 1,0 1-1,0-1 1,-1 0-1,1 0 1,0 0-1,0 0 1,0 0-1,0 0 1,0 1-1,0-1 1,0 0-1,-1 0 1,1 0-1,0 0 1,0 1-1,0-1 1,0 0-1,0 0 1,0 0-1,0 1 1,0-1-1,0 0 1,0 0-1,0 0 1,0 0-1,0 1 1,0-1-1,0 0 1,0 0-1,0 0 1,0 0-1,1 1 1,-1-1-1,0 0 1,0 0-1,0 0 1,0 0-1,0 1 1,0-1-1,0 0 1,1 0-1,-1 0 1,0 0-1,0 0 1,0 0-1,0 0 1,0 0-1,1 1 1,-1-1-1,0 0 1,0 0-1,0 0 1,1 0-1,10 5 1617,-11-5-1611,14 4 581,0-1 1,0 0-1,0-1 1,0-1 0,26 0-1,73-11-72,-78 6-134,10-1-121,539-42 1211,-184 42-237,4 26-1042,-380-19-695,19 3-1808,-14-4-2812,-24-1 2223,-5 4-1514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1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489 336 9344,'8'-16'795,"0"0"1,1 0 0,1 1 0,13-17-1,20-22 3216,-39 48-3268,-6 5 66,-10 9 119,-125 99 108,40-33-830,-120 114-104,198-168-116,1 1 1,-30 43-1,42-55 16,0 1-1,1 0 1,0 1-1,1-1 0,0 1 1,0 0-1,1 0 0,1 0 1,-2 17-1,3-23 8,1-1 1,0 1-1,1 0 1,-1 0-1,1-1 1,0 1-1,0 0 1,0-1-1,1 1 1,0-1-1,0 1 1,0-1-1,0 0 1,0 0-1,1 0 0,0 0 1,0 0-1,0-1 1,0 1-1,1-1 1,-1 0-1,1 0 1,7 4-1,4 2 37,1-1 0,1-1 0,0-1 0,32 9 0,-39-12-23,35 9 87,147 47 178,-152-44-280,0 1-1,64 38 1,-90-45 13,0 0-1,-1 1 0,0 0 0,-1 1 0,0 1 0,-1 0 1,0 1-1,0 0 0,-2 0 0,0 1 0,0 0 1,-1 1-1,5 16 0,-5-10 131,-1 0 1,0 1-1,-2 0 1,-1 0-1,-1 1 1,-1-1-1,-1 1 1,0-1-1,-2 1 1,-1-1-1,-5 29 1,3-35-46,1-1 1,-2 0 0,0 0 0,-1-1-1,0 0 1,-1 0 0,-1 0-1,0-1 1,0 0 0,-2 0 0,0-1-1,0 0 1,-1-1 0,0 0-1,-1-1 1,0 0 0,-18 10 0,11-9-63,-2-1 0,0-1 0,-26 8 0,-68 12 52,85-23-88,0-1 1,0-2 0,-36 0 0,54-3-25,1 0 0,-1-2 0,0 1 0,1-1 1,0-1-1,-1 0 0,1 0 0,0-1 0,1-1 1,-1 1-1,-13-10 0,19 10-2,0 0 0,0 0 0,0-1 0,1 0 0,-1 0 0,1 0 0,1 0 0,-1-1 0,1 0 0,-1 1 0,2-1 0,-1 0 0,1-1 0,0 1 0,-2-9 0,1-3-8,1 0-1,0 0 0,1 0 0,3-25 1,-1 23 3,1 0 1,1 0 0,1 1-1,0-1 1,2 1 0,0 0-1,1 1 1,1 0 0,1 0 0,19-30-1,83-89-62,-74 95 53,271-286-11,-29 57 182,-224 211-82,-4-3 0,77-121 0,-124 177-54,49-92 70,-48 88-54,-1 0 0,0 0 0,-1 0 0,0 0 0,-1-1 1,-1 1-1,1-17 0,-2 24-15,0 0 0,0 0 0,-1 0 0,1 0 0,-1 0 1,0 0-1,0 0 0,-1 0 0,1 1 0,-1-1 0,0 0 0,0 1 0,0-1 0,-5-5 1,3 5-9,-1 0 0,1 0 0,-1 0 1,0 1-1,0-1 0,0 1 0,0 0 1,0 1-1,-8-3 0,-4 0-48,0 0 0,-1 2 0,1 0 0,-1 1 0,-32 0 0,44 2 16,-76 3-552,73-3 198,0 2 0,0-1 0,0 1 0,0 0 0,0 1-1,-13 6 1,22-9 321,0 0 0,-1 0 1,1 0-1,0 0 0,-1 0 0,1 0 0,-1 1 0,1-1 0,0 0 0,-1 0 0,1 1 0,0-1 0,-1 0 0,1 0 0,0 1 1,0-1-1,-1 0 0,1 1 0,0-1 0,0 0 0,-1 1 0,1-1 0,0 0 0,0 1 0,0-1 0,0 0 0,0 1 0,0-1 1,-1 1-1,1-1 0,0 0 0,0 1 0,0-1 0,0 1 0,0-1 0,1 0 0,-1 1 0,0-1 0,0 1 0,0-1 0,0 0 1,0 1-1,0-1 0,1 0 0,-1 1 0,0-1 0,1 1 0,17 12-3083,-16-12 2978,31 18-4423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11392,'-22'-4'3674,"17"1"-1505,8 0-365,23-1-660,1 1 0,40 1 0,0 0-917,102-6 80,-127 9-335,0 1 1,43 8-1,-76-9-207,0 1 1,0 0-1,0 0 0,0 1 1,-1 0-1,1 1 0,14 8 1,-22-11 12,1 1 0,0-1 1,0 1-1,-1 0 1,1-1-1,-1 1 0,0 0 1,0 0-1,1 0 0,-1 0 1,0 0-1,-1 0 1,1 1-1,0-1 0,-1 0 1,1 0-1,-1 1 0,1-1 1,-1 0-1,0 0 1,0 1-1,0-1 0,-1 0 1,1 1-1,0-1 1,-2 3-1,-9 35-4599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1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10752,'-31'4'4032,"31"-4"-3136,9-4 383,0 1-63,9-6-384,13-2-32,5-1-320,12 0-128,20 3-192,7 6-128,1 6 0,-10 6-256,-7 6-96,-14 2-1216,-14 2-608,-13 1-2975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501 376 7296,'97'-150'4560,"-85"132"-3270,17-17 0,-11 13-25,12-10 1097,-26 26-1711,-7 6-65,-11 7 7,2 3-445,0 1 0,2 0 0,-12 13 0,-16 18 1,26-30-116,-10 9 44,-43 33 0,-22 6-59,-76 58 65,50-16 10,96-84-102,0 0 0,2 2 0,0-1 0,-13 25 0,23-36-35,1 1 0,0 0 0,-5 15 0,8-22 41,1 0-1,-1 1 1,1-1-1,-1 0 1,1 1-1,0-1 1,0 1-1,0-1 1,0 0-1,0 1 1,1-1-1,-1 1 1,1-1 0,0 0-1,-1 0 1,1 1-1,0-1 1,0 0-1,3 4 1,-2-3 13,1-1 1,0 1-1,0 0 0,0-1 1,0 1-1,0-1 1,0 0-1,8 3 1,32 11 20,-32-13-34,17 6-13,178 66-16,-177-61 64,38 16 12,65 40 1,-113-58-10,0 1 0,0 1 0,-2 0 0,1 1-1,-2 2 1,0-1 0,21 31 0,-26-30 83,-1 0-1,0 0 1,-1 1-1,-2 1 0,0-1 1,0 1-1,3 21 1,-8-28 1,0 1 0,0-1 1,-1 0-1,-1 1 0,0 0 1,-1-1-1,0 1 0,-1-1 1,0 0-1,-1 0 0,-1 1 1,-7 16-1,5-16-26,-1-1 1,0 0-1,-1 0 0,0-1 1,-1 0-1,0 0 0,0-1 1,-2 0-1,1-1 0,-1 0 0,0-1 1,-14 8-1,8-7-66,-1 0 0,0-1 0,-1-1 0,0-1 0,0-1 0,0 0 0,-40 3 0,32-5-36,-1-2-1,-35-3 0,53 2 1,0-2 0,0 1 1,0-1-1,0-1 0,0 0 0,1 0 0,-1-1 1,1 0-1,-15-10 0,19 10 3,0 0-1,0-1 1,1 1-1,0-1 1,0 0-1,0 0 1,0-1 0,1 1-1,0-1 1,0 0-1,0 0 1,1 0 0,-1 0-1,2 0 1,-1-1-1,1 1 1,0-1 0,-1-11-1,2 4-5,0 1-1,1-1 1,1 1-1,0 0 0,0 0 1,1 0-1,1 0 1,8-18-1,4-2-8,2 1 0,24-32 0,-10 15 20,-3 2 1,102-143-96,21 20-6,27-34 108,-35-6 87,-115 160-69,-2 0 0,27-77 1,-50 116-16,0 0 1,-1 0-1,0-1 1,-1 0-1,0 1 0,-1-1 1,0 0-1,-2-22 1,0 30-11,0 0 0,0-1 0,0 1 0,0 0 0,-1 1 0,1-1 0,-1 0 0,0 0 0,0 1 0,-1-1 1,1 1-1,-1-1 0,0 1 0,0 0 0,0 0 0,0 1 0,0-1 0,-1 1 0,1-1 0,-1 1 0,0 0 0,1 0 0,-1 0 0,-6-1 0,-7-2-177,1 1-1,-1 1 0,1 1 0,-29-1 1,-7 2-950,46 2 460,0-1-1,0 1 0,1 0 1,-1 0-1,1 1 0,-10 3 1,14-4-547,3 0-343,13 5-2922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1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488 361 4736,'6'-14'540,"1"1"0,0-1 0,1 1 1,0 1-1,1 0 0,13-14 0,2 0 1359,-1-1-1,28-42 1,-49 67-1754,-1-1 0,1 0 0,-1 0 0,1 1 0,-1-1 0,0 0 0,0 0 0,0 0 0,0 0 0,-1 0 0,1 0 0,-1-1 0,0 1 0,0 0 0,0 0 0,0 0 0,-1 0 0,1 0-1,-1 0 1,0 0 0,1 0 0,-1 0 0,-1 0 0,1 0 0,0 0 0,-1 0 0,0 1 0,1-1 0,-1 0 0,0 1 0,0 0 0,0-1 0,-1 1 0,1 0 0,-1 0 0,1 0 0,-5-2 0,-5-1-24,1 0-1,-1 1 0,1 1 1,-1 0-1,0 0 1,0 1-1,-1 1 1,1 0-1,0 0 1,-1 1-1,1 1 0,0 0 1,-19 5-1,6-1-66,1 2 0,-1 1 1,1 1-1,1 1 0,-37 21 0,42-20-32,1 1 0,1 1 0,0 1 0,1 0 0,0 1 0,1 0 0,-21 32 0,16-19 0,2 2 1,0 0-1,2 0 0,-10 34 1,20-53 37,1 1 1,1-1-1,0 1 1,1 0-1,0 0 1,1 1-1,0-1 1,1 0-1,0 0 1,1 0 0,0 1-1,1-1 1,1 0-1,0 0 1,0-1-1,1 1 1,1-1-1,-1 0 1,9 14-1,1-4-21,0 0 0,1-1 0,1-1 0,0-1 0,2 0 0,0-1 0,1 0 0,1-2 0,29 18 0,-38-28-9,-1 0 1,1-1 0,0-1-1,1 1 1,-1-2-1,0 0 1,1 0 0,0-1-1,-1 0 1,1-1 0,0 0-1,-1-1 1,1-1 0,-1 1-1,21-7 1,-9 0 46,-1 0 0,0-1 0,0-1 0,-1-2 0,0 0 0,32-24 0,-35 21-57,0-1 0,-1-1 0,-1 0 0,-1-1 0,-1-1 0,0 0 0,-1-1 0,-1 0 0,13-33 0,-13 24 17,-1-2 0,-1 1 0,-2-2 0,-1 1 0,-1-1 0,1-46 0,-6 64 46,-1 1 1,0-1-1,-1 0 1,-1 0-1,-4-18 1,2 24-71,1 11-26,2 18 13,4 2 2,1 0 1,0 0-1,14 36 1,33 67-24,54 64 79,-86-158-9,-16-28-47,52 82-3567,-55-85 3396,1-1-1,-1 1 1,1 0-1,-1-1 1,1 1-1,-1-1 1,1 1-1,-1-1 1,1 1-1,0-1 1,-1 1-1,1-1 1,0 0-1,0 1 1,-1-1-1,1 0 1,1 1-1,15-5-5082,3-3 788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55 9600,'4'-49'5680,"-4"48"-5627,0 1 1,0 0-1,0 0 1,0 0 0,0 0-1,0-1 1,0 1-1,0 0 1,0 0 0,0 0-1,0 0 1,0-1 0,0 1-1,0 0 1,0 0-1,0 0 1,0 0 0,0 0-1,0-1 1,0 1 0,0 0-1,0 0 1,0 0-1,0 0 1,-1 0 0,1-1-1,0 1 1,0 0-1,0 0 1,0 0 0,0 0-1,0 0 1,-1 0 0,1 0-1,0 0 1,0 0-1,-6 3 936,-5 12-175,2 3-449,0 1-1,-9 31 0,-26 74 93,-150 479 270,108-206-606,71-298-138,5 1 0,3 111 0,8-170 17,2-1 0,2 0 0,1 0 0,3 0 0,17 53 0,-18-73-31,0 1 1,2-1-1,0 0 0,1-1 1,1 0-1,0-1 0,2 0 1,0-1-1,1-1 0,0 0 0,24 17 1,-31-26-294,1-1 1,0 0 0,1-1-1,0 0 1,-1 0 0,1-1-1,14 4 1,-18-7-391,0 0-1,-1 0 0,1 0 1,0-1-1,-1 0 0,1 0 1,0-1-1,-1 1 0,1-1 1,-1 0-1,1-1 0,-1 1 1,1-1-1,-1 0 0,5-3 1,27-18-3686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95 9728,'-4'-2'580,"0"-1"0,0 0 0,1 0 0,-1-1 0,1 1 1,-1-1-1,-4-7 0,7 10-495,1 0 0,-1 0 0,1 0 0,-1 0 1,1 0-1,-1 0 0,1 0 0,0-1 0,0 1 1,-1 0-1,1 0 0,0 0 0,0 0 0,0 0 0,0 0 1,0-1-1,0 1 0,1 0 0,-1 0 0,0 0 0,1 0 1,-1 0-1,0 0 0,1 0 0,-1 0 0,1 0 0,0 0 1,-1 0-1,1 0 0,0 0 0,0 0 0,-1 0 1,1 1-1,0-1 0,0 0 0,0 1 0,0-1 0,0 0 1,0 1-1,0-1 0,2 0 0,5-2 87,0 1 0,0-1 0,0 1 0,0 1 0,0-1 1,10 1-1,-8 0-60,26-3 99,0 3 0,0 0 0,-1 2 0,1 2 0,0 2 0,-1 0 0,0 3 0,61 21 0,-81-23-108,0 1 0,-1 0-1,1 1 1,-2 1 0,1 0 0,-1 1-1,-1 0 1,0 1 0,0 0 0,-1 1-1,17 25 1,-21-27-31,-1 1 0,0 0 0,0 0-1,-1 0 1,-1 1 0,0 0 0,-1 0-1,0 0 1,0 0 0,-2 1 0,1-1-1,-2 1 1,1-1 0,-2 0 0,0 1 0,-2 13-1,-5 6 111,0-1 0,-17 40 0,-34 58 126,35-84-25,-44 60 1,-38 34 109,104-137-391,-15 19 18,-26 43 0,41-61-20,1-1 0,-1 1 0,1 0 0,0 0 0,0 0 0,0-1 0,1 1 0,-1 0 0,1 0 0,-1 0 0,1 0 0,0 0 0,0 0 0,1 0-1,-1 0 1,0 0 0,2 6 0,0-7 3,-1 1 1,0-1-1,1 1 0,-1-1 0,1 0 0,0 1 0,0-1 0,0 0 1,0 0-1,0 0 0,0-1 0,1 1 0,-1 0 0,1-1 0,-1 0 0,1 1 1,-1-1-1,5 1 0,5 2 27,1-1 0,-1 0 0,1-1 0,0-1 1,20 1-1,68-8-542,-64 3-480,93-13-7338,-94 12 3429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44 10112,'3'-5'715,"-2"1"-252,1 1-1,0 0 1,0 0-1,0 0 1,0 0 0,0 0-1,1 0 1,-1 0-1,1 1 1,0-1 0,4-2-1,-5 4 1090,-8 2 208,-2 1-1711,1 1-1,0 0 1,0 0 0,1 0-1,-1 1 1,1 0-1,0 1 1,-9 7 0,-4 5-49,-19 23 1,36-37 13,-14 15-25,0 1 0,-16 28-1,27-39 1,0 1 0,1 0 0,0 0 0,0 0 0,1 0 0,0 1 0,1-1 0,-2 18 0,3-24 5,1 0 0,0 0-1,0 1 1,1-1 0,-1 0 0,0 1 0,1-1-1,0 0 1,0 0 0,0 0 0,0 0 0,1 0-1,-1 0 1,1 0 0,-1 0 0,1 0 0,0-1-1,0 1 1,4 3 0,0-2-8,0 1 0,0-1 1,1 0-1,-1 0 0,1 0 0,0-1 0,12 3 0,125 33-25,-28-10 46,-99-24-10,25 7 76,0 2 0,-1 2 0,48 25-1,-80-36 47,-1 0-1,0 1 0,0 0 0,0 0 0,0 1 0,-1 0 0,0 0 1,-1 1-1,0 0 0,0 0 0,6 11 0,-10-14-23,0 0 0,0 0 0,0 0 0,-1 0 0,0 0-1,0 0 1,0 0 0,0 1 0,-1-1 0,0 0 0,0 0 0,0 1 0,-1-1-1,0 0 1,0 0 0,0 0 0,-1 0 0,1 0 0,-1 0 0,0 0 0,-1 0-1,-5 8 1,2-5-52,0 0-1,-1-1 0,0 0 1,0 0-1,-1-1 0,0 1 1,0-2-1,-1 1 0,1-1 1,-1-1-1,0 1 0,-16 4 1,1-1-45,-1-1 1,0-1-1,-44 4 0,52-9-49,-1 0 0,1 0-1,0-2 1,0 0 0,-22-5 0,30 4-237,0 0 0,1-1 1,-1 0-1,0-1 0,1 0 1,0 0-1,0-1 0,0 0 0,1 0 1,0-1-1,-11-10 0,-8-15-2581,8 3-2197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27 107 9216,'-27'-32'3520,"27"20"-2752,5 5 512,4 2 64,13-2-321,14-1 33,18-4-384,8 0-96,10 5-320,25 2-160,10 5 0,-4 5-128,-10 7 0,-12 3-1184,-15 1-512,-3 8-3359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9728,'-26'-12'3680,"22"5"-2848,4 2-256,13 2 960,8 3-449,6 0-255,9 3-96,18 6-448,12 3-32,15-1-32,-1 5-96,-4 1-96,-10-2-288,-3 4-96,-9-2-1792,-6-2-735,2-6-1857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317 101 6784,'1'-2'388,"0"0"1,0 0 0,0 0-1,0 0 1,0 0 0,0 0-1,1 1 1,-1-1 0,0 0-1,4-2 1,6-9 2109,-10 12-2341,0 0-1,-1 0 1,1 0 0,0-1-1,-1 1 1,1 0 0,-1 0 0,1-1-1,-1 1 1,0 0 0,1-1-1,-1 1 1,0-1 0,0 1 0,0 0-1,0-1 1,0 1 0,0 0-1,-1-1 1,1 1 0,0 0 0,-1-1-1,1 1 1,-1 0 0,1-1-1,-1 1 1,1 0 0,-1 0 0,0 0-1,0 0 1,0 0 0,0 0-1,0 0 1,0 0 0,0 0 0,0 0-1,0 0 1,-2-1 0,-1 0 44,0 0 0,0 0 0,0 0 0,0 0 0,-1 1 0,1-1 0,-1 1 0,1 1 0,-1-1 0,0 0 0,-5 1 0,-2 0 57,0 0 0,0 1 1,-13 3-1,13-1-203,1 0 1,-1 0 0,1 2-1,-1-1 1,1 1-1,1 1 1,-1 0-1,1 0 1,0 1-1,0 1 1,1-1-1,0 1 1,1 1-1,0 0 1,0 0-1,-12 18 1,19-24-56,-3 3-1,0 1 0,0 0 0,1 0 0,-1 0 0,2 0 0,-1 1 0,1-1-1,0 1 1,-1 11 0,3-7-22,-1-1 0,2 0 0,2 20-1,-2-26 20,1 1-1,-1-1 1,1 1-1,0-1 0,0 0 1,1 0-1,-1 0 1,1 0-1,7 8 1,-8-11-13,-1 0 1,1 0 0,0 0-1,0 0 1,0-1 0,0 1-1,1-1 1,-1 0 0,0 0-1,0 0 1,1 0 0,-1 0-1,1 0 1,-1 0 0,4 0-1,-1-1 34,-1 0-1,0 0 1,0 0-1,0-1 0,0 1 1,1-1-1,-1 0 1,6-3-1,5-2 117,-1-1-1,-1 0 1,26-19-1,-38 25-127,28-20 443,-1-1 0,0-2 0,-2-1 0,37-44 0,-50 54 310,-15 28-215,-3 10-479,3-8-23,0-1 0,1 1 0,1 0 0,1-1 0,0 1 0,3 16 0,-2-23-39,0-1 0,0 0 0,0 1 0,1-1 0,0 0 0,0 0 0,1 0 0,0-1 0,0 1 0,0-1 0,1 0 0,0 0 0,10 9 0,-12-13-112,0 0-1,0 0 1,0 0 0,1 0-1,-1 0 1,1-1 0,-1 1 0,1-1-1,0 0 1,-1 0 0,1 0-1,0-1 1,0 1 0,0-1 0,4 0-1,-5 0-429,0-1-1,0 1 1,1-1-1,-1 0 1,0 0-1,0 0 1,0 0-1,0-1 1,0 1-1,0-1 1,4-3-1,15-13-4269,0-3-555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10624,'13'-7'4032,"-4"2"-3136,3 10 319,-7-5-95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18847,'-13'11'124,"1"-1"-1,-2-1 0,1-1 0,-1 1 0,-28 10 0,-10 7-115,19-7-16,-39 30 0,70-48 1,-1 1 0,1 0 0,0 0 0,0 0 0,0 0 0,0 0 0,1 1 1,-1-1-1,1 0 0,-1 1 0,1 0 0,0-1 0,-1 5 0,1-6 8,1 0-1,0 0 1,0 1 0,0-1-1,0 0 1,1 0 0,-1 1-1,0-1 1,0 0 0,1 0 0,-1 0-1,1 1 1,-1-1 0,1 0-1,-1 0 1,1 0 0,0 0 0,0 0-1,-1 0 1,1 0 0,0 0-1,0 0 1,0 0 0,0-1-1,0 1 1,0 0 0,0-1 0,0 1-1,0-1 1,1 1 0,1 0-1,75 27-78,2 0 124,-19 2-20,-2 3-1,65 46 1,-88-54 95,81 56 542,-94-63-70,0 1 0,36 40 0,-55-55-436,-1 0-1,0 0 0,0 0 0,0 0 0,-1 0 1,4 8-1,-5-11-119,-1 1 0,0-1 0,0 0 1,1 0-1,-1 0 0,0 1 0,0-1 0,0 0 0,0 0 1,-1 0-1,1 1 0,0-1 0,0 0 0,-1 0 0,1 0 1,-1 0-1,1 0 0,-1 1 0,1-1 0,-1 0 0,1 0 0,-1 0 1,0 0-1,0-1 0,0 1 0,0 0 0,1 0 0,-1 0 1,0-1-1,0 1 0,0 0 0,-2 0 0,-19 10 61,0-2-1,-1 0 0,-30 7 1,19-5-88,1-1 10,1-2 0,-2 0-1,-33 1 1,48-7-276,0-1 0,0-1 0,0-1 1,1-1-1,-1-1 0,-35-9 0,50 11-52,1 0 1,0 0-1,0 0 0,0-1 0,0 1 0,0-1 1,0 0-1,0 0 0,0 0 0,1 0 0,-1 0 1,1 0-1,-1-1 0,1 1 0,0-1 1,0 0-1,0 0 0,0 0 0,1 0 0,-2-3 0,-2-11-4571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8960,'-18'-27'3328,"18"18"-2592,0 1 288,4 5-64,10-1-320,8-1 32,19 2-385,25 3-95,15 0-128,3 3-128,-21 6 32,-14-6-383,13 17-225,14 4-1920,-10 12-864,-7 0-160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37 9856,'-3'-5'1219,"2"4"-998,0 0 0,1-1 0,-1 1 0,0 0 0,1 0 0,-1 0 0,1 0 0,-1-1 0,1 1 0,-1 0 0,1-1 0,0 1 0,0 0 0,0 0 0,0-1 0,0 1 0,0 0 0,0-3 0,0 4-188,0 0 0,0 0-1,0 0 1,0 1 0,-1-1 0,1 0-1,0 0 1,0 0 0,0 0 0,-1 0-1,1 0 1,0 0 0,0 0 0,0 0-1,0 0 1,-1 0 0,1 0-1,0 0 1,0 0 0,0 0 0,-1 0-1,1 0 1,0 0 0,0 0 0,0 0-1,-1 0 1,1 0 0,0 0 0,0 0-1,0-1 1,0 1 0,-1 0 0,1 0-1,0 0 1,0 0 0,0 0-1,0 0 1,0-1 0,0 1 0,-1 0-1,1 0 1,0 0 0,0 0 0,0-1-1,0 1 1,0 0 0,0 0 0,0 0-1,0-1 1,0 1 0,0 0 0,0 0-1,0 0 1,0-1 0,0 1-1,0 0 1,0 0 0,0 0 0,0 0-1,0-1 1,0 1 0,0 0 0,0 0-1,1-1 1,-18 11 90,17-10-97,-104 72 92,76-53-47,2 1 0,0 1 0,1 1 1,-41 49-1,29-26 364,-58 99 0,83-123-264,0 0 0,2 0 0,0 1 0,1 1-1,-8 34 1,16-49-117,-1-1 0,1 1-1,0 0 1,1-1 0,0 1 0,0 0 0,1 0 0,0-1-1,0 1 1,0-1 0,1 1 0,1-1 0,-1 0-1,1 1 1,0-1 0,1 0 0,0-1 0,0 1-1,0-1 1,10 11 0,-3-6-21,1-1 0,0 1 0,0-2 0,1 0 1,1-1-1,-1 0 0,2-1 0,-1 0 0,0-1 0,1-1 0,18 4 0,-7-4 10,-1 0 1,0-2-1,1-1 0,0-1 0,0-2 0,31-3 0,-11-2 226,0-1 0,0-2 1,-2-2-1,49-19 0,-75 22-113,0 0 1,-1-1-1,0-1 0,-1-1 0,18-14 0,-23 15-76,-1 0-1,0 0 0,-1-1 0,0 0 0,0 0 1,-1-1-1,12-26 0,-14 24-52,0 0-1,-2 0 1,0-1 0,0 0-1,-1 0 1,-1 0 0,-1 0-1,0 0 1,-1 0 0,0-1-1,-1 1 1,-1 0 0,-4-17-1,3 20-35,0 1 0,0 1-1,-1-1 1,-1 1-1,0-1 1,0 1 0,-1 0-1,0 1 1,-11-14 0,12 17 1,-11-16-63,-2 2 1,0 0-1,-41-34 0,47 44-150,-1 1 0,-1 1 0,0 0 0,0 0 0,0 2-1,-1-1 1,0 2 0,0 0 0,0 1 0,-1 1 0,1 0-1,-1 1 1,0 0 0,-22 2 0,31 0-140,0 0-363,0 0 0,1 0 0,-1 0 0,0 1 0,0 0 0,-12 4 0,1 3-4081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10880,'-32'-12'4128,"19"9"-3200,-5-2 127,18 5-127</inkml:trace>
  <inkml:trace contextRef="#ctx0" brushRef="#br0" timeOffset="1">19 17 18783,'31'3'704,"14"-3"-384,17-8-64,37 1 64,12 2-128,-9 5 64,-12 8-160,-15 4-64,-12 4-288,-13 8-160,-20 0-1536,-12-1-639,-5 5-2433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10368,'5'2'5890,"-1"1"-5518,-1-1 0,0 1 0,0-1 0,0 1 0,3 5 0,3 8-91,-1 1-1,-1 1 1,-1-1-1,0 1 1,-1 1 0,4 27-1,2 115-483,-9-95 303,2 17-146,6 90-719,-6-141-530,1-1 1,1 0 0,14 41-1,-18-66 718,1-1 0,-1 1 0,1 0 0,5 7 0,14 9-3156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9472,'1'-1'198,"0"1"0,0-1 0,0 1 0,0-1 0,1 1 0,-1 0 0,0 0 0,0-1 0,1 1 0,-1 0 0,0 0 0,0 0 0,1 0 0,-1 0 0,0 1-1,0-1 1,0 0 0,1 1 0,-1-1 0,1 1 0,25 14 604,-15-8-124,34 13 1495,-33-15-1616,0 1 0,0 0 1,0 1-1,16 12 1,-20-11-337,1 0 0,-1 0 0,-1 1 0,1 1 0,-1-1 1,-1 2-1,0-1 0,-1 1 0,0-1 0,7 18 0,-8-13-83,0-1-1,-2 1 1,1 0-1,-2 0 0,0 0 1,-1 0-1,0 0 1,-2 21-1,-1-13-84,-2-1 0,0 1-1,-1 0 1,-1-1 0,-1 0 0,-1 0 0,-1-1-1,-1 0 1,-18 28 0,23-40-37,-2 1-17,0 1 0,1 0 0,-8 19 0,13-27-1,0-1 0,1 1 0,-1-1 0,0 1 0,1-1 1,-1 1-1,1 0 0,0-1 0,0 1 0,0-1 1,0 1-1,1 0 0,-1-1 0,1 1 0,-1-1 0,1 1 1,0 0-1,0-1 0,0 0 0,0 1 0,0-1 1,1 0-1,2 4 0,3 0 11,0 0 1,0 0 0,1-1-1,-1 0 1,1 0-1,0-1 1,1 0-1,-1 0 1,1-1-1,-1 0 1,14 2 0,6 1-116,1-2 0,36 1 0,-37-4-1930,34-3 0,-45 0-1064,24-5 1,-18 2-1413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11520,'-2'-4'1271,"1"3"-823,0-1 1,0 1 0,1 0 0,-1 0-1,1-1 1,-1 1 0,1-1-1,-1 1 1,1-1 0,0 1 0,-1-3-1,6 8 2054,-3 1-2155,1 0 1,-1 0-1,-1 1 1,1-1-1,0 6 1,4 12 153,25 91 52,20 150-1,-32-150-489,18 141-346,-28-86-6452,-8-152 3492,7-5-1231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2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10368,'0'-3'766,"5"-4"1774,-5 7-2472,1 0 0,-1 0 0,1 0 0,-1 0 0,1 0 0,-1 0 0,1 0 0,-1 0-1,1 0 1,-1 1 0,1-1 0,-1 0 0,1 0 0,-1 0 0,1 0 0,-1 1 0,1-1 0,-1 0 0,0 1 0,1-1 0,-1 0 0,1 1 0,12 9 1254,0 1 1,0 0 0,13 16-1,-2 4-130,21 38 0,91 171-43,-95-158-1086,32 92 0,-1 57-27,-57-168 2,12 112 0,-22-116 21,-5 80 1,-3-106-24,0 0 0,-3-1 0,0 1 0,-12 30 0,6-26 113,-3-2 1,-1 0-1,-39 63 1,38-74-1236,-38 43 0,40-52-1208,-1 0-1,0-1 1,-22 14-1,29-20-2078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9600,'-6'-2'1034,"2"1"-355,0 0 0,0 0-1,0 0 1,0 0 0,0 0 0,0 1 0,-1 0-1,1 0 1,0 0 0,-7 1 0,10-1-617,1 0 0,0 0 0,0 0 1,-1 0-1,1 0 0,0 1 0,0-1 1,-1 0-1,1 0 0,0 0 0,0 0 1,0 0-1,-1 0 0,1 1 0,0-1 0,0 0 1,0 0-1,-1 0 0,1 1 0,0-1 1,0 0-1,0 0 0,0 0 0,0 1 1,0-1-1,0 0 0,-1 0 0,1 1 1,0-1-1,0 0 0,0 0 0,0 1 0,0-1 1,6 8 998,12 5 103,-12-10-783,1-1 0,-1 0 0,0 0 0,1 0 1,0 0-1,11 0 0,44-1 982,-42-1-1117,267-4 767,-238 3-986,63-10 0,-94 9-9,-15 2-104,1 0-1,-1 0 1,1-1 0,-1 1 0,1-1-1,-1 0 1,4-1 0,-6 1-1541,-1 1-1706,-4 0 1200,-1 0-1185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11392,'-5'0'4224,"10"0"-3297,-1 4 225,5-1-128,5 2-448,4-1-96,3-1-256,10 2-160,10-2-32,-5 1-32,-4 1 64,-11 2-1600,-12 1-608,-9 13-2975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9472,'6'-7'1284,"0"0"1,0 1 0,11-8 0,-15 12-1033,0 1 0,0-1 0,0 1 0,0 0 0,0-1 0,0 1-1,0 1 1,1-1 0,-1 0 0,0 0 0,1 1 0,-1-1 0,1 1 0,-1 0 0,0 0 0,1 0 0,4 0 0,-7 0-194,1 0 0,-1 1 1,0-1-1,1 0 0,-1 0 0,1 0 0,-1 0 0,0 1 1,1-1-1,-1 0 0,0 0 0,1 1 0,-1-1 0,0 0 1,0 0-1,1 1 0,-1-1 0,0 0 0,0 1 0,1-1 1,-1 0-1,0 1 0,0-1 0,0 1 0,0-1 0,1 0 1,-1 1-1,0-1 0,0 1 0,-4 14 717,-16 17-305,17-28-287,-14 19 206,5-6-129,-20 33 0,29-44-247,1-1 0,-1 0 1,1 1-1,1-1 0,-1 1 0,1 0 0,0-1 0,0 1 1,0 0-1,1 0 0,0 8 0,1-11-4,0 0 0,-1 1 0,2-1 0,-1 0 0,0 0 0,1 0 0,-1 0 0,1 0 0,0 0 0,0-1 0,0 1 0,0 0 0,0-1 0,1 0 0,-1 1 0,1-1 0,0 0 0,-1 0 0,7 2 0,5 3-80,0 0 1,0-2-1,16 5 0,-17-5-151,-3-2-1483,0-1 1,0 1-1,-1-2 1,19 2-1,-15-3-2721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64 9856,'5'-44'3680,"-5"44"-2848,4-16 800,-4 13 255,0 3-543,0 0-96,5 12-192,-5 19-32,-5 8-544,-8 14-64,-6 22 0,-8 24-224,2 7-96,2-2-64,5 2 32,5 13-1792,4 4-832,4-8-3615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12160,'-6'-1'5107,"15"0"-1348,14 0-780,119-6-1150,-87 3-1922,94 4-1,-142 1-272,0 0-1,0 0 1,0 1-1,0-1 1,12 6-1,-18-6 128,1 0 0,-1-1 0,1 1 0,-1 0 0,0-1-1,0 1 1,1 0 0,-1 0 0,0 0 0,0 0 0,0 0-1,0 0 1,0 0 0,0 1 0,-1-1 0,1 0 0,0 0-1,0 1 1,-1-1 0,1 1 0,-1-1 0,1 0 0,-1 1-1,0-1 1,0 1 0,1-1 0,-1 1 0,0-1 0,0 1 0,0-1-1,-1 1 1,1-1 0,-1 3 0,-10 21-4806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11392,'-34'0'4224,"29"0"-3297,10 3 673,-1-3 32,5 4-256,8-4-32,10-4-480,18 1-192,18-6-384,3 1-192,1 8-64,-9 5 32,-4-2 96,-9 6-992,-11-2-384,-2 1-1504,-10 4-672,5 0-2015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9344,'-2'0'641,"0"1"0,0-1-1,1 0 1,-1 0 0,0 1 0,0-1 0,1 1 0,-4 0 0,5 0-536,-1-1 1,1 0-1,0 0 1,-1 1-1,1-1 1,-1 0-1,1 1 0,0-1 1,0 0-1,-1 1 1,1-1-1,0 0 0,-1 1 1,1-1-1,0 1 1,0-1-1,0 1 1,0-1-1,-1 0 0,1 1 1,0-1-1,0 1 1,0-1-1,0 1 0,0-1 1,0 1-1,0-1 1,0 1-1,0-1 1,0 0-1,1 1 0,-1-1 1,0 1-1,0-1 1,0 1-1,0-1 0,1 0 1,-1 1-1,0-1 1,1 1-1,0 1 18,0-1 0,0 0 0,1 0 0,-1 0 0,0 0 0,1 0 0,-1 0 0,0 0 0,1 0 0,-1 0 0,1-1 0,0 1 0,-1-1 0,1 1 0,3 0 0,28 3 757,-28-4-747,144 3 1718,-2-1-1078,260 9 107,-401-10 168,-1 0-3705,6 1-6555,-7-2 4706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 11008,'0'-20'5104,"0"19"-3953,0 1-63,-1 6 566,-2 4-1279,0-1 0,0 1 0,-9 14 1,-1 5-213,1 3 16,1 1 0,2 0 0,-6 40 0,12-47-53,0-1 1,2 0 0,1 1-1,5 48 1,-3-66-99,-1 0 0,1-1 0,0 1 0,1-1 0,0 0 0,0 0 0,0 0 0,1 0 0,0 0 0,1-1 0,-1 0 0,1 1 0,10 7 0,-7-6-6,2-1-1,-1 0 1,1-1-1,0 0 1,1 0 0,-1-1-1,1-1 1,13 4 0,2 1-325,-1-2 0,1-1 1,44 4-1,-64-10-262,-1 1-1,0-2 1,0 1 0,0 0-1,0-1 1,0 0 0,0 0-1,0 0 1,0-1 0,0 0 0,0 0-1,-1 0 1,1-1 0,-1 1-1,0-1 1,1 0 0,6-6-1,3-10-3460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68 8320,'-4'-44'3072,"4"32"-2400,0 0 896,0 12 256</inkml:trace>
  <inkml:trace contextRef="#ctx0" brushRef="#br0" timeOffset="1">62 12 17727,'-1'22'1471,"-6"31"-1,1-7-757,-34 472 1004,39-490-1774,-6 265 684,9-226-1536,3 0 1,19 91 0,-23-154 210,0 1-1,0 0 0,1 0 1,0-1-1,0 1 0,0-1 1,4 7-1,3-2-4031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83 10752,'5'-23'3477,"-2"15"-2454,-2 1-1,1-1 1,0-14-1,-1 22-917,-1-1-1,0 0 0,0 0 1,0 1-1,-1-1 0,1 0 1,0 1-1,0-1 0,0 0 1,0 0-1,-1 1 0,1-1 0,0 0 1,-1 1-1,1-1 0,0 0 1,-2 0-1,2 1-57,0 0-1,-1-1 1,1 1-1,-1 0 1,1 0-1,0 0 1,-1 0-1,1-1 1,-1 1-1,1 0 1,-1 0-1,1 0 1,-1 0-1,1 0 1,-1 0-1,1 0 1,0 0-1,-1 0 1,1 1-1,-1-1 1,0 0 0,-3 2 73,0 0 1,0 0 0,0 1 0,-7 4-1,3 0-25,-20 11 167,2 1 0,-33 31-1,47-37-230,-1 0 0,2 1 1,0 0-1,0 1 0,2 0 0,-9 17 0,12-19-6,1 0 0,0 1 0,1 0 0,0-1 0,1 1 0,1 0 0,1 1 0,-1-1 0,2 0 0,0 1 0,3 16 0,-2-23 10,0 0 1,1 0-1,0 0 1,0 0 0,1-1-1,0 1 1,0-1-1,1 0 1,0 0 0,0 0-1,0 0 1,1-1-1,0 0 1,1 1-1,-1-2 1,1 1 0,0-1-1,1 0 1,-1 0-1,1-1 1,10 6 0,-14-9-9,1 1 0,-1-1 0,0 0 0,0 0 0,1 0 0,-1-1 0,0 1 1,1-1-1,-1 0 0,1 0 0,-1 0 0,1 0 0,-1-1 0,0 1 0,7-3 1,-5 1 22,0 0 0,0-1 1,0 1-1,0-2 1,0 1-1,-1 0 1,1-1-1,-1 0 1,5-5-1,7-9 166,-1-2 0,0 1-1,-2-2 1,0 0 0,-1-1-1,-1 0 1,-1 0 0,13-47 0,-16 43 7,-1 4 231,4-25-1,-10 47-442,0-1 0,0 1 0,0-1 0,0 1 0,0-1 0,0 0 0,1 1 0,-2-1 0,1 1 1,0-1-1,0 1 0,0-1 0,0 0 0,0 1 0,0-1 0,0 1 0,-1-1 0,1 1 0,-1-1 0,1 1-9,-1 0 1,1 0-1,0 0 1,-1 0-1,1 1 1,-1-1-1,1 0 1,0 0-1,-1 1 1,1-1-1,0 0 1,-1 1-1,1-1 1,0 0-1,-1 1 1,1-1-1,0 0 0,0 1 1,0-1-1,-1 1 1,1-1-1,0 1 1,0-1-1,0 1 1,-5 10-3,1 1 1,0-1-1,0 1 1,2 0-1,-3 19 1,-1 62-15,6-87 14,0 53-680,3 0-1,2 0 1,3-1-1,24 89 1,-22-120-1299,-1-1-1240,-7-8-1951,-2-4 669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10624,'-1'0'94,"1"1"0,0-1 0,0 0 0,0 0 0,0 0 0,0 0 0,0 0 0,0 0 0,0 1 0,0-1 0,0 0 0,0 0 0,0 0 0,0 0 0,0 1 1,0-1-1,0 0 0,0 0 0,0 0 0,0 0 0,0 1 0,0-1 0,0 0 0,0 0 0,0 0 0,0 0 0,0 0 0,0 1 0,0-1 0,0 0 0,0 0 0,1 0 0,-1 0 1,0 0-1,0 0 0,0 1 0,0-1 0,0 0 0,1 0 0,8 2 1362,16-2-949,-21-1-25,9 0 326,-1-1-1,23-5 1,9-2 151,681-86 1457,-675 90-2419,218-19 153,-194 20-640,117 11 1,-175-6-85,0 1 0,0 1 1,26 8-1,-37-9 266,-1 0 0,0 0 0,0 0 0,0 0 0,0 0 1,-1 1-1,7 5 0,-8-6 71,-1-1 1,1 1-1,-1 0 1,0 0-1,0 0 1,0 0-1,0 0 1,0 0-1,0 0 1,0 0-1,0 0 1,-1 0-1,1 0 1,-1 0-1,0 1 1,1 2-1,-4 20-3789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10752,'-15'3'3313,"25"-4"-1450,32-9 1376,97-18 1360,2 16-3343,-57 11-1733,115 15 1,-185-12-657,-1 0 0,21 7 1,-6 3-3380,-25-10 3033,1 0 0,-1 0 0,0 1 0,0-1 0,3 4 0,0 2-3086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10240,'-5'17'3872,"14"-10"-3040,9 5 352,-4-9-65,8 2-511,13-5-96,15 0-288,-1 0-160,-1 0-32,-3 0-192,-9-5 32,-4 5-1152,-5-3-415,-6 3-2529,-3-9-1536,0-1 2528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10112,'-3'-9'1354,"2"6"-766,-1-1 0,1 1 0,0 0 0,1-1 0,-1 1 1,1-1-1,-1 1 0,1-1 0,0 1 0,1-5 0,3 12 1748,-4-1-2137,1 1 0,-1-1 0,0 0 0,0 0-1,0 5 1,-1 6 70,1 22 72,3 120 890,-1-123-927,2 0 1,14 55-1,-16-81-299,0 1 0,1-1 0,0 0 0,0 0 0,1 0 0,-1-1 0,2 1 0,-1-1 0,1 0 0,0 0 0,9 8 0,-7-8-78,0-1-1,0 0 1,1 0 0,0-1 0,0 1 0,0-2 0,1 1-1,-1-1 1,15 2 0,-15-3-668,0-1 1,-1 0-1,13 0 1,-16-1-222,1 0 0,-1-1 1,0 1-1,1-1 0,-1 0 1,0 0-1,8-4 0,2-5-3480</inkml:trace>
  <inkml:trace contextRef="#ctx0" brushRef="#br0" timeOffset="1">290 145 10496,'-14'-70'3429,"13"66"-3160,1 1-1,0-1 1,-1 0 0,1 1 0,0-1-1,1 1 1,-1-1 0,0 0-1,1 1 1,0-1 0,0 1 0,0-1-1,1 1 1,-1 0 0,1 0 0,-1-1-1,4-3 1,-4 6-161,-1 1-1,0-1 1,1 1-1,-1-1 1,1 1-1,-1-1 1,1 1-1,-1-1 1,0 1-1,1 0 1,0-1-1,-1 1 1,1 0 0,-1 0-1,1-1 1,-1 1-1,1 0 1,0 0-1,-1 0 1,1-1-1,-1 1 1,1 0-1,0 0 1,-1 0-1,1 0 1,0 0 0,-1 0-1,1 1 1,1-1-1,-1 1-5,0-1 1,0 1-1,0 0 0,0-1 1,0 1-1,-1 0 0,1 0 1,0 0-1,0 0 0,0 0 0,-1 0 1,1 0-1,0 0 0,-1 0 1,1 0-1,0 2 0,4 16 132,0 0-1,-2 0 0,0 1 0,-1 0 1,0 33-1,-2-35-113,3 288 413,4 114-1098,-5-375 129,10 96-3800,-10-132 2886,0 0 0,6 14-1,-3-10-880,0 7-2334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 11904,'-1'0'356,"0"-1"-1,-1 0 1,1 0 0,0 0 0,0 0 0,0 0 0,0 0 0,0-1-1,0 1 1,0 0 0,0 0 0,0-1 0,-1-2 0,2 4-252,0-1 1,0 0-1,0 0 1,0 0-1,0 0 1,0 0 0,1 0-1,-1 1 1,0-1-1,0 0 1,1 0-1,-1 0 1,0 1-1,1-1 1,-1 0-1,1 0 1,-1 1-1,1-1 1,-1 0-1,1 1 1,0-1 0,-1 1-1,1-1 1,0 0-1,-1 1 1,1 0-1,2-2 1,2-1 250,1 0 1,0 1 0,0-1 0,0 1-1,0 0 1,1 0 0,-1 1-1,0 0 1,1 0 0,-1 1-1,12 0 1,8 1 142,41 9-1,-51-8-406,386 42 1309,-266-33-1338,285 13-1017,-343-27-1498,-68 2 1639,0-1 0,0 0-1,0-1 1,0 0 0,14-7-1,-13 5-445,12-7-3293,-20 5 543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9728,'-52'16'3205,"51"-16"-2929,0 0 1,0 0-1,0 1 0,1-1 1,-1 0-1,0 1 0,0-1 1,1 0-1,-1 1 0,0-1 1,0 1-1,1-1 0,-2 2 1,2-2-228,0 0 0,0 0 0,0 1 0,0-1 0,0 0 0,0 0 0,0 0 0,0 1 0,0-1 0,1 0 0,-1 0 0,0 0 0,0 0 0,0 1 0,0-1 1,0 0-1,0 0 0,0 0 0,1 0 0,-1 0 0,0 1 0,0-1 0,0 0 0,0 0 0,0 0 0,1 0 0,-1 0 0,0 0 0,0 0 0,0 0 0,1 0 0,-1 0 1,0 0-1,20 5 1130,-19-5-818,53 8 1390,0-4 0,97-3 0,-72-2-1441,-72 1-403,159 4 749,-82 6-1460,-58-6-1329,28 10 0,-50-13 1387,0 0 0,0 1 0,0 0 0,-1 0-1,1 0 1,-1 0 0,1 0 0,-1 1 0,5 3 0,2 7-3899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12800,'-12'-10'4122,"12"10"-4060,0 0-1,0 0 1,0 0-1,0 0 1,0 0-1,0 0 1,0-1-1,0 1 1,0 0-1,-1 0 1,1 0-1,0 0 0,0 0 1,0 0-1,0 0 1,0 0-1,0 0 1,0 0-1,0 0 1,-1 0-1,1 0 1,0 0-1,0 0 1,0 0-1,0 0 1,0 0-1,0 0 1,0 0-1,0 0 1,-1 0-1,1 0 1,0 0-1,0 0 1,0 0-1,0 0 1,0 0-1,0 1 1,0-1-1,0 0 1,0 0-1,0 0 1,-1 0-1,1 0 1,-2 6 1218,2 8-411,0-13-769,-2 65 1914,2 52-747,1-95-1173,1 0 0,11 44-1,-11-57-68,1-1 0,1 0 0,0 0 0,0 0 0,1 0 0,0 0 1,0-1-1,1 0 0,10 12 0,-13-18-146,-1 1 0,1 0-1,0-1 1,0 1 0,0-1 0,1 0 0,-1 0 0,0 0 0,1 0 0,0-1 0,-1 0 0,1 1 0,0-1 0,-1-1 0,1 1-1,0 0 1,0-1 0,0 0 0,0 0 0,0 0 0,0 0 0,-1-1 0,1 1 0,0-1 0,0 0 0,6-3 0,0-1-1785,1 0 0,16-13 0,-23 16 1315,27-18-4449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40 11648,'-6'-10'1800,"5"8"-1247,-1 0 0,1-1 1,0 1-1,0 0 1,-1-1-1,1 1 1,1-1-1,-1 1 1,0-1-1,0-2 0,6 11 1501,0 1-1721,-2 0 0,1 0 0,-1 0 0,0 1 0,0-1 0,-1 1 0,0 0 0,0-1 0,0 12 0,0 13 127,-2 35 0,-1-57-316,-26 299 622,-25 4-982,13-82-3656,37-218 2874,-2 12-1946,6-13-2239,-2-12 4978,0 0-1,1 0 1,-1 0 0,0 1 0,0-1 0,0 0 0,1 0 0,-1 0 0,0 0 0,0 0 0,1 1 0,-1-1-1,0 0 1,0 0 0,1 0 0,-1 0 0,0 0 0,0 0 0,1 0 0,-1 0 0,0 0 0,0 0 0,1 0 0,-1 0-1,0 0 1,1 0 0,-1 0 0,0 0 0,0 0 0,1 0 0,-1-1 0,0 1 0,13-6-4195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681 117 8448,'7'-3'845,"2"0"4,0-1 1,0 1-1,-1-2 1,1 1-1,-1-2 1,0 1-1,0-1 1,11-10-1,-19 15-722,0 1 0,1 0 0,-1-1 0,0 1 0,1-1 0,-1 1-1,0-1 1,0 1 0,1-1 0,-1 1 0,0-1 0,0 1 0,0-1 0,0 0 0,0 1-1,1-1 1,-1 1 0,0-1 0,0 1 0,-1-1 0,1 0 0,0 1 0,0-1 0,0 1 0,0-1-1,-1 0 1,0 0 5,1-1 0,-1 1-1,0 0 1,0 0 0,0 0-1,0 0 1,0 0 0,0 1 0,-1-1-1,-1-1 1,-5-2 130,0 1-1,-16-5 1,20 6-2,-10-2-124,0 0 0,-1 1 0,1 0-1,-1 1 1,0 1 0,1 0 0,-1 1 0,0 1 0,0 0 0,1 1-1,-1 0 1,1 2 0,-1-1 0,1 2 0,0 0 0,1 0 0,-1 2-1,-12 7 1,5-1-130,1 2-1,1-1 1,0 2 0,1 1-1,-21 24 1,-72 103-2,97-125 1,-16 24 3,2 0 1,-23 51-1,39-69-25,1 1 1,1 0-1,2 1 0,0-1 1,-5 42-1,12-56 6,0 1-1,1-1 1,0 0-1,1 0 1,0 1-1,1-1 1,1 0-1,-1-1 1,2 1-1,8 20 1,-8-24 12,0 0 0,0-1-1,1 1 1,1-1 0,-1 0 0,1-1 0,0 1 0,0-1 0,1 0 0,0 0 0,0-1 0,0 0 0,1 0-1,0-1 1,11 5 0,-9-5 20,1-1-1,0 0 1,1-1-1,-1 0 1,0-1 0,1 0-1,-1-1 1,0 0-1,1-1 1,-1 0-1,0-1 1,16-4-1,5-3 73,-1-2-1,58-29 0,-56 24 44,-2-1 1,0-2-1,-1-2 0,35-30 0,-49 37-63,-1-1 0,-1-1 0,0-1 0,-1 0 1,0 0-1,-2-2 0,0 1 0,13-30 0,-12 13 2,-1 0 0,-1-1 1,7-55-1,2-112 500,-19 202-571,0-36 310,-7 113-306,3 1-1,4 0 1,3-1-1,18 112 1,-16-164-51,8 52-1261,27 88 0,-39-159 914,14 31-2143,-15-34 2000,1 0 0,0 0 0,0 0 0,1 0 0,-1-1 0,0 1 0,1 0 0,-1-1 0,1 1 1,-1-1-1,1 0 0,0 0 0,-1 1 0,1-1 0,2 1 0,-3-2 200,0 0 0,-1 0 0,1 0 0,0 0 0,0 0 0,-1 0 0,1 0-1,0 0 1,-1 0 0,1 0 0,0 0 0,0 0 0,-1 0 0,1-1 0,0 1 0,-1 0 0,1-1 0,-1 1 0,2-1 0,15-13-4467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13312,'-13'4'4927,"17"-4"-3839,19 0 32,-5 0-160,14 0-544,7 3-64,10 6-192,5-1-64,3-5-32,11 9-128,2 0 32,-7 9-1792,-9 1-800,-18 11-3039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12544,'-9'3'4639,"22"-3"-3583,23-3 32,-13-6-224,7 1-256,15 1 96,13-1-320,17-1-128,6 6-160,-1 3-96,-13 3 96,-14 2-1120,-4-1-416,-17-4-1824,-5-9-799,-18-6-481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10624,'-65'39'6127,"64"-38"-5988,0-1 0,0 1 0,0 0 0,0-1 0,0 1 0,0 0 0,0 0 0,0-1 0,1 1 0,-1 0 0,0 0 0,0 0 0,1 0 0,-2 2 0,2-3-58,0 1 0,0-1 0,0 1 1,0-1-1,0 1 0,0-1 0,0 1 0,0-1 0,0 1 1,0-1-1,0 1 0,0 0 0,0-1 0,0 1 1,1-1-1,-1 1 0,0-1 0,0 1 0,1-1 1,-1 0-1,0 1 0,1 0 0,1 0 67,-1 1 0,1-1-1,0 1 1,0-1 0,-1 0-1,1 0 1,0 0 0,0 0-1,0 0 1,1 0 0,-1-1 0,4 2-1,25 1 571,1 0-1,48-4 0,-30 0-415,145 8-180,-185-7-937,0-1-1,0 0 0,0 0 1,0-1-1,0 0 1,0-1-1,-1 0 0,16-8 1,-6 4-1652,12-5-2589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11648,'-15'-3'3733,"15"3"-3664,0 0 0,0 0 0,0 0 0,0-1 0,0 1 0,0 0 0,0 0 0,0 0 0,0 0 0,0 0 0,0-1 0,0 1 0,0 0 0,0 0-1,0 0 1,0 0 0,0 0 0,0 0 0,0-1 0,0 1 0,0 0 0,0 0 0,0 0 0,0 0 0,0 0 0,1 0 0,-1 0 0,0-1 0,0 1 0,0 0 0,0 0 0,0 0 0,0 0 0,0 0 0,0 0 0,1 0 0,-1 0 0,0 0 0,0 0 0,0 0 0,0 0 0,0 0 0,0 0 0,1 0 0,-1 0 0,0 0 0,0 0 0,0 0 0,8-5 1020,4 4-304,0 0 0,0 1 0,1 0 0,16 2 0,-22-1-539,8 1 6,1 1 0,-2 0 1,1 1-1,0 1 0,-1 0 1,1 1-1,-2 0 0,1 1 0,-1 1 1,23 16-1,-22-12-50,0 0 0,0 1 0,-2 0-1,1 1 1,-2 0 0,0 1 0,-1 0 0,15 30-1,-20-33-132,0 1-1,-1 0 0,0 0 1,-1 1-1,-1-1 0,0 1 1,-1 0-1,0-1 0,-1 1 1,-3 22-1,-1-5-9,-2-1 0,-1 0-1,-17 44 1,4-24 50,-32 53-1,28-58-19,-24 62 0,46-99-97,-1 0-1,1 0 1,0 1 0,0-1 0,1 0 0,1 1-1,-1-1 1,1 0 0,2 14 0,-1-17 3,0 0 0,0 0-1,1 0 1,0 0 0,0 0 0,0 0-1,1 0 1,0 0 0,0-1 0,0 1 0,0-1-1,1 0 1,-1 0 0,1 0 0,6 4-1,0-1 6,0-1 0,1 0 1,-1-1-1,1 0 0,0 0 0,0-1 0,1-1 0,-1 0 0,1-1 0,0 0 0,13 1 0,20-1 2,71-7 0,-83 3 68,87-1 164,-68 3-4243,-31 0 142,-16 0-2650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9344,'-19'0'3726,"19"0"-3638,0 0-1,0 0 1,0 0 0,0 0 0,0 0-1,0 0 1,0 0 0,0 0 0,0 0-1,0 0 1,0 0 0,0 0-1,0 0 1,0 0 0,0 0 0,0 0-1,0 0 1,0 0 0,0 0 0,0-1-1,0 1 1,0 0 0,0 0 0,0 0-1,0 0 1,0 0 0,11-1 1134,30-3 978,-14 0-1329,0 2 0,0 1 1,37 3-1,34 14 637,-63-9-1277,0-2 1,51 2 0,-59-6-246,53-3-1373,-26-3-4647,-32 4-1539,-17 1 3792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8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1365 7680,'0'0'218,"-1"0"0,1 0 1,-1 0-1,1 0 0,0 0 0,-1 0 0,1 0 1,-1 0-1,1 0 0,-1 0 0,1 1 1,0-1-1,-1 0 0,1 0 0,-1 0 1,1 0-1,-1 1 0,1-1 0,0 0 1,-1 0-1,1 1 0,0-1 0,-1 0 1,1 1-1,0-1 0,0 0 0,-1 1 1,1-1-1,0 1 0,0-1 0,-1 0 1,1 1-1,0-1 0,0 1 0,0 0 1,0 0 100,0 1-1,0-1 1,0 1 0,1-1 0,-1 1 0,0-1 0,1 1 0,0-1 0,-1 1-1,2 1 1,2 5 241,1-1 1,0-1-1,7 9 0,-8-10-263,1-1 0,0 0 0,0 0 0,0 0 0,8 5 0,-10-8-224,0 1 1,0-1-1,0 0 1,0 0-1,0 0 0,0-1 1,0 1-1,0-1 1,0 1-1,0-1 1,0 0-1,1 0 1,3-1-1,1 0 7,-1-1-1,0-1 1,0 1-1,1-1 1,-2 0 0,1-1-1,0 1 1,11-10-1,-8 5-44,-1 0-1,-1 0 0,1-1 1,13-20-1,-5 1-1,0-1-1,-2-1 1,12-33 0,-18 39 12,-1-1 0,6-33-1,-9 36-23,12-52 13,10-116 1,-5-156-30,-22 324-5,-9-357-16,9 372 0,-1 1-1,0-1 1,0 0-1,-1 1 1,0 0-1,0-1 1,0 1-1,-1 0 0,-4-8 1,7 13 14,0 1 1,-1-1-1,1 1 0,0-1 0,-1 1 1,1 0-1,0-1 0,-1 1 1,1-1-1,-1 1 0,1 0 1,-1-1-1,1 1 0,-1 0 1,1-1-1,-1 1 0,0 0 1,1 0-1,-1 0 0,1-1 1,-1 1-1,0 0 0,1 0 1,-1 0-1,1 0 0,-2 0 1,1 1-1,0-1 0,0 1 1,0 0-1,0-1 1,0 1-1,0 0 0,0 0 1,1-1-1,-1 1 1,0 0-1,0 0 0,1 0 1,-1 0-1,0 2 1,-4 6-2,0 0 1,1 0 0,-6 20 0,-8 47-80,-34 292 170,23 2 91,28-341-173,-10 351 57,34 219-58,-16-498 6,5 1 0,24 99-1,-14-125-34,-19-65 22,1 0 0,1 0 0,9 17 0,-13-27 3,0 0 0,0 1 0,0-1 0,1 0 0,-1 0 1,0 0-1,0 0 0,1 0 0,-1 0 0,0 0 0,1-1 0,-1 1 0,4 0 0,-5 0 1,1-1 0,0 0 0,0 0 1,-1 0-1,1 1 0,0-1 0,0 0 0,-1 0 1,1 0-1,0 0 0,0 0 0,-1-1 0,1 1 1,0 0-1,0 0 0,-1 0 0,1-1 0,0 1 0,0 0 1,-1-1-1,1 1 0,-1-1 0,1 1 0,0-1 1,2-3 1,-1-1 1,0 1 0,0-1 0,0 1 0,-1-1 0,0 1 0,0-1 0,0 0 0,0 0 0,-1 1 0,0-1 0,0-9 0,-6-66-16,-24-113 0,-46-134-117,68 302 38,-11-27-1,17 49 63,1-1 0,-1 1 0,1 0 0,0-1 0,0 1 0,0-1 0,1 0 1,-1-3-1,1 5 20,1 1 0,-1-1 0,0 1 0,1-1 0,-1 1 0,1-1 0,-1 1 0,1-1 0,0 1 0,-1 0 0,1-1 0,0 1 0,0 0 0,0 0 0,0-1 0,0 1 0,0 0 0,1 0 0,-1 0 0,0 0 0,3-1 0,9-4 47,0-1 0,0 2 0,20-6 0,7-3 8,64-30-1785,-69 26-2721,-4-2-4602,-17 11 4773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25 7552,'1'-4'871,"-1"3"-686,0 0 1,0 0-1,0 0 0,1 0 0,-1 0 0,0 0 0,0 1 0,1-1 0,-1 0 0,0 0 0,1 0 0,-1 0 0,1 0 0,-1 1 1,1-1-1,0 0 0,-1 0 0,1 1 0,0-1 0,-1 0 0,1 1 0,0-1 0,0 1 0,1-1 0,-3 11 1591,-53 252 505,22-118-1773,-9 57-44,-10 82-74,-4 78-241,-2 76-90,-124 1468-1,164-1569-74,7 70-10,12 523-83,0-834 58,1 193-120,-2-272 150,-12 648-1441,-4-486 604,-19 50-1391,22-176-621,-3-1 0,-23 57 1,12-43-342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7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11 894 7296,'-11'-27'2448,"11"26"-2386,0 0 0,0 0 0,0 0 0,0 1 0,0-1 0,0 0 0,0 0 0,1 0 0,-1 1 1,0-1-1,0 0 0,1 0 0,-1 1 0,0-1 0,1 0 0,-1 1 0,0-1 0,1 0 0,-1 1 0,1-1 1,0 1-1,-1-1 0,1 1 0,-1-1 0,1 1 0,0-1 0,-1 1 0,1-1 0,1 0 0,1 0 123,-1 0 0,1 0-1,0 0 1,0 0 0,6-1-1,25 0 749,50 2 0,-29 2-676,150 7 615,-94-2-517,231-5 658,116-65-341,-220 25-459,436-40 967,1 20-597,-397 35-639,645-48-56,466-82 138,-989 86-26,934-131 336,10 90 326,118 129-497,-1114 4-170,500 61-1857,-408-43-2985,-259-34 575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1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93 153 6016,'3'-10'1204,"0"0"1,0 1-1,5-10 0,-5 13-653,0 0 0,0 0 0,-1-1 0,0 0 0,0 1 0,-1-1 0,1 0 0,-1-9 0,-1 13-185,0-21 1528,-3 16-526,3 8-1321,0 0 0,0-1-1,-1 1 1,1 0 0,0 0 0,0 0-1,0 0 1,-1 0 0,1 0 0,0 0-1,0 0 1,0 0 0,-1 0 0,1 0 0,0 0-1,0 0 1,-1 0 0,1 0 0,0 0-1,0 0 1,0 0 0,0 0 0,-1 0-1,1 0 1,0 0 0,0 1 0,0-1-1,-1 0 1,1 0 0,0 0 0,0 0-1,0 0 1,0 1 0,0-1 0,-1 0-1,-2 4 126,-1 1-1,1-1 0,0 0 1,0 1-1,1 0 0,-1 0 1,1 0-1,0 0 1,-2 8-1,3-8-114,-22 71 359,-21 136 0,23 1-261,22 99-47,27-7 82,-24-240-1593,-4-38-4383,0-27 2485,0 0-1056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10880,'-15'20'3594,"10"-7"-2084,2-3-1124,0-1 248,1 0 0,-2 15-1,-2 7 606,-17 55-1,-19 32-1198,9-27-66,-19 74-78,21-57-4331,29-101 2465,1-1 0,-1 1 0,1 0 0,0 11 0,1-3-2003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12544,'0'-39'4122,"0"39"-4027,0-1-1,0 1 1,0-1-1,0 0 1,0 1-1,0-1 1,0 1-1,0-1 1,0 0-1,0 1 1,0-1-1,1 1 1,-1-1-1,0 0 1,0 1-1,1-1 1,-1 0-1,1 0 7,9-13 1087,-9 14-1143,-1-1 0,0 1 1,1 0-1,-1-1 0,1 1 0,-1 0 1,0-1-1,1 1 0,-1 0 0,1 0 1,-1 0-1,1-1 0,-1 1 0,1 0 1,-1 0-1,1 0 0,-1 0 0,1 0 1,-1 0-1,1 0 0,-1 0 0,1 0 1,-1 0-1,1 0 0,-1 0 0,1 0 1,-1 0-1,1 0 0,-1 1 0,1-1 1,-1 0-1,0 0 0,1 1 0,-1-1 1,1 0-1,-1 0 0,0 1 0,1-1 1,0 1-1,1 2 57,-1 0 1,1 0-1,0 0 1,-1 0-1,1 1 0,-1-1 1,0 0-1,0 1 1,0-1-1,-1 1 0,1 4 1,2 10 119,18 123-94,-12-67-112,7 47-395,17 35-2152,11 0-5610,-29-115 4067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10880,'0'-8'876,"1"-16"1374,-1 23-2176,0 0 0,0 0 0,1 0 0,-1 0 0,0 1 0,1-1 0,-1 0 0,0 0 0,1 1 0,-1-1 0,1 0 0,-1 1 0,1-1 0,0 0 0,-1 1 0,1-1 0,-1 1 0,1-1 0,0 1 0,0-1 0,-1 1 0,1-1 0,0 1 0,0 0 0,1-1 0,0 1 101,1 0 0,-1 0 0,1 0 0,-1 0 0,1 0 0,-1 0 0,1 1 0,-1-1 0,1 1 0,-1 0 0,0 0 0,1 0 0,-1 0 0,0 0 0,0 0 0,0 1 0,0-1 0,0 1 0,0-1-1,0 1 1,3 4 0,3 3 358,0 1-1,-1 1 0,8 12 1,-7-8-247,0 1 1,-1 0 0,0 0 0,4 18-1,11 67 323,-13-30-60,-3 0 1,-4 115-1,-2-153-469,-21 340 448,12-287-525,-10 100-676,11-62-2667,7-69-602,6-2-3812,-1-29 3429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9856,'-32'-10'3205,"31"10"-3147,1 0-1,0 0 1,-1 0-1,1 0 1,-1 0 0,1 0-1,-1 0 1,1-1-1,0 1 1,-1 0 0,1 0-1,0 0 1,-1-1-1,1 1 1,0 0 0,-1-1-1,1 1 1,0 0-1,-1 0 1,1-1 0,0 1-1,0-1 1,-1 1-1,1-1 1,-2-2-337,1 1 754,0 1 0,0-1 1,0 0-1,0 0 0,0 0 1,1 0-1,-1 0 0,0-3 1,1 4-307,0 0 1,0 1 0,0-1 0,1 0 0,-1 0 0,0 1 0,0-1 0,1 0 0,-1 1 0,0-1 0,1 1 0,-1-1 0,1 0 0,-1 1 0,1-1-1,-1 1 1,1-1 0,-1 1 0,1-1 0,-1 1 0,1 0 0,0-1 0,-1 1 0,1 0 0,0-1 0,-1 1 0,1 0 0,0 0 0,0 0 0,-1 0-1,1-1 1,0 1 0,-1 0 0,2 0 0,8 0 635,-1-1 0,14 1-1,15 0 638,17-4-1350,1 3 0,-1 2 0,102 15 0,-155-15-176,7 0-899,-1 1-1,18 5 1,-25-6 670,0-1 0,0 1-1,1-1 1,-1 1 0,0 0 0,0-1-1,1 1 1,-1 0 0,0 0 0,0 0-1,0 0 1,0 0 0,0 0 0,0 0 0,0 0-1,-1 0 1,1 0 0,0 0 0,-1 1-1,1-1 1,0 0 0,-1 1 0,0-1-1,1 0 1,-1 3 0,0 9-5148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13312,'-1'1'183,"0"-1"0,1 0 0,-1 0 0,1 1 0,-1-1 0,0 1 1,1-1-1,-1 0 0,1 1 0,-1-1 0,1 1 0,-1-1 0,1 1 1,-1-1-1,1 1 0,0 0 0,-1-1 0,1 1 0,0 0 0,0-1 1,-1 1-1,1 0 0,0-1 0,0 1 0,0 0 0,0-1 0,0 2 1,0-1-36,1 0 0,0 0 0,0 0 0,0-1 0,0 1 0,0 0-1,0-1 1,0 1 0,0-1 0,0 1 0,0-1 0,0 1 0,0-1 0,0 0 0,1 1 0,-1-1 0,2 0 0,7 2 609,-1-1 0,1-1 0,0 0 0,10-1 0,6 0 77,106-8 852,-85 4-1561,69 1 0,16 13-343,-87-3-2063,-1 2-3279,-26-5-311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9216,'-9'-2'997,"6"2"-555,0-1-1,-1 0 0,1 1 0,0 0 0,0 0 0,-1 0 1,1 0-1,0 0 0,0 1 0,-7 1 0,10-2-348,0 0-1,0 0 0,-1 0 1,1 0-1,0 1 0,0-1 1,0 0-1,0 0 0,0 0 1,0 0-1,-1 0 1,1 0-1,0 1 0,0-1 1,0 0-1,0 0 0,0 0 1,0 0-1,0 1 0,0-1 1,0 0-1,0 0 0,0 0 1,0 0-1,0 1 1,0-1-1,0 0 0,0 0 1,0 0-1,0 1 0,0-1 1,0 0-1,0 0 0,0 0 1,0 0-1,0 1 0,0-1 1,0 0-1,0 0 1,0 0-1,0 0 0,0 1 1,1-1-1,-1 0 0,0 0 1,0 0-1,0 0 0,0 0 1,0 0-1,1 0 0,-1 1 1,0-1-1,0 0 1,0 0-1,8 5 967,2-2-399,0 1 1,1-2 0,0 1-1,16 1 1,48-1 914,-56-2-1248,303 22 1294,-231-16-1742,-51-6-4280,-39-1 3955,0 0 45,1 0 0,-1 0 0,0 0 0,0 0 0,0 0 0,0 0 0,1 0-1,-1 1 1,0-1 0,0 0 0,0 1 0,0-1 0,0 1 0,0-1 0,0 1 0,1 1 0,7 8-4836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8832,'10'-26'5720,"-6"21"-4626,0 0-1,0 0 1,9-8 0,-12 12-427,-8 104 2536,5-81-2955,-5 49-30,-8 113 48,13-135-60,8 83 0,-5-124-150,1 0 0,4 13 0,-6-20-90,0 1 0,0-1 0,1 0 0,-1 1 1,1-1-1,-1 0 0,1 0 0,0 0 0,-1 0 1,1 0-1,0 0 0,0 0 0,0 0 0,0 0 0,0 0 1,0 0-1,0 0 0,0 0 0,0-1 0,0 1 1,0 0-1,0-1 0,0 1 0,2 0 0,-2-1-1096,-1 0-406,0 0-507,0 0-581,1 0-3783,2 0 4240,-2 0 1200,3 0-2990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9216,'-2'-2'317,"1"0"0,-1 0 0,0 0-1,0 0 1,1 0 0,0-1 0,-1 1 0,1 0 0,0-1 0,-1-3 0,2 5-188,0 0-1,0 0 1,0-1-1,0 1 1,0 0 0,0 0-1,1 0 1,-1 0-1,1-1 1,-1 1 0,0 0-1,1 0 1,0 0-1,-1 0 1,1 0 0,0 0-1,-1 0 1,1 0-1,0 1 1,0-1 0,0 0-1,0 0 1,0 1-1,0-1 1,0 0 0,0 1-1,0-1 1,2 0-1,9-6 327,1 1-1,0 0 0,0 0 1,0 2-1,1-1 0,-1 2 1,1 0-1,0 1 0,0 0 1,0 1-1,1 0 0,-1 1 1,0 1-1,0 0 0,21 5 1,44 20 1731,-75-24-2076,1 0 1,-1 1-1,0-1 0,0 1 0,0 0 1,-1 0-1,1 0 0,0 0 0,-1 0 1,0 1-1,0 0 0,0 0 0,-1 0 1,1 0-1,-1 0 0,0 0 0,2 6 0,2 7 70,-1 0 0,-1 0 0,3 22 0,-5-25-41,1 1-42,-2 1 0,0-1-1,-1 1 1,-2 23 0,-15 51 169,15-82-238,-38 141 492,5-16-288,29-108-217,-22 116-60,25-117 42,1 0 0,1 0 0,3 42 0,-1-57 26,1 1 1,0-1 0,0 1-1,0-1 1,7 15-1,-6-19-16,0 0 0,0 0 0,0 0 0,0 0 0,1-1 0,0 0 0,0 0 0,0 0 0,0 0 0,9 5 0,3 2 37,1-2 0,1 0 0,0-1-1,0 0 1,24 5 0,29 3-1115,3-7-3464,-23-2-2783,-35-3 1703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66 8960,'4'-34'2981,"-4"32"-2756,0 0 0,0 1 0,0-1 0,0 0 0,0 0 0,0 1-1,0-1 1,-1 0 0,1 1 0,-2-4 0,2 4-76,0 1 0,-1-1 0,1 0 0,-1 1-1,1-1 1,-1 1 0,1-1 0,-1 1 0,1-1 0,-1 1-1,0-1 1,1 1 0,-1-1 0,1 1 0,-1 0 0,0 0 0,1-1-1,-2 1 1,0 0 52,0-1 1,0 1-1,0 0 0,0 1 0,0-1 0,0 0 0,1 0 1,-1 1-1,0-1 0,0 1 0,0 0 0,0-1 0,1 1 1,-4 2-1,0 1-54,0-1 0,0 1-1,1 0 1,-1 1 0,1-1 0,0 1 0,1 0 0,-1 0 0,1 0 0,-5 10 0,-19 35 387,3 1-1,2 2 1,2 0 0,-18 79 0,-29 231 877,33-48-1000,31-235-378,3-1 1,12 81 0,-6-116-32,2 0 1,3-1 0,23 65 0,-22-77-62,2-1 1,0-1-1,2 0 0,2-1 0,29 37 0,-42-59-80,1 1 0,0-1 0,1 0 0,-1 0 0,1-1 0,12 8 0,-15-11-152,-1-1 0,1 1 0,0-1 0,0 1 1,0-1-1,0 0 0,0 0 0,0-1 0,0 1 1,0-1-1,0 0 0,0 0 0,0-1 0,0 1 1,5-2-1,15-5-2579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49 9728,'0'-3'433,"0"0"-1,0 1 1,1-1 0,-1 1 0,1-1 0,-1 1 0,1-1-1,0 1 1,0-1 0,0 1 0,1-1 0,-1 1-1,0 0 1,1 0 0,-1 0 0,1 0 0,0 0 0,3-3-1,-5 5 747,5 13 1792,-7 7-2461,0 0 0,-1 0 1,-11 35-1,7-27-338,-76 240 191,54-195-388,-77 230-836,96-279-1595,4-18-2028,6-6 4038,0 0 1,-1-1-1,1 1 1,0-1 0,0 1-1,-1-1 1,1 1-1,0 0 1,0-1-1,0 1 1,0-1-1,0 1 1,0-1-1,-1 1 1,1-1-1,0 1 1,0-1-1,0 1 1,1-1-1,-1 1 1,0-1-1,0-11-3948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10752,'0'-1'193,"-1"0"1,1 0-1,-1 0 1,1 1-1,0-1 1,-1 0-1,1 0 1,0 0-1,0 0 1,0 0-1,-1 0 1,1 0-1,0 0 1,0 1-1,0-1 1,0 0-1,1 0 1,-1 0-1,0 0 1,0 0-1,1 0 1,-1 0-1,0 0 1,1 1-1,0-3 1,0 3-39,1-1 0,-1 0-1,0 1 1,1-1 0,-1 1 0,1-1 0,-1 1 0,1 0 0,-1 0-1,1-1 1,-1 1 0,1 0 0,-1 0 0,1 1 0,0-1-1,-1 0 1,2 1 0,2 0 0,0 0 1,-1 1-1,1-1 0,-1 1 1,1 0-1,-1 1 0,0-1 1,0 1-1,0 0 0,0 0 1,0 0-1,0 0 0,-1 1 1,0-1-1,6 8 0,0 3-21,1 1-1,-2 0 0,9 19 1,78 222 368,-30-69-546,-58-170-331,1-1 0,10 18 1,-14-27-416,0-1 1,1 0-1,0 0 1,6 6-1,-10-11 362,0 0-1,0 0 0,1-1 0,-1 1 0,0 0 0,0-1 0,0 1 0,0 0 0,1-1 0,-1 0 0,0 1 1,0-1-1,1 0 0,-1 1 0,0-1 0,1 0 0,-1 0 0,0 0 0,2-1 0,2 1-768,13 0-3187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9216,'-1'-2'388,"0"0"0,0 1 0,0-1 0,0 0 0,1 0 0,-1 0 0,1 0 1,-1 0-1,1 0 0,0 0 0,-1 0 0,1-3 0,1 3-178,-1 1 0,1-1 0,-1 1 0,1-1-1,0 1 1,-1-1 0,1 1 0,0 0 0,0-1 0,0 1 0,0 0-1,0 0 1,0-1 0,1 1 0,-1 0 0,3-1 0,-1-1-18,1 1 1,0 0 0,0 0-1,0 1 1,1-1 0,-1 1-1,0 0 1,0 0 0,1 0-1,-1 1 1,6 0 0,8-1 278,24 4 0,-28-1-147,7 0 83,0 0 0,1 2 0,-2 1 0,29 9 0,-41-11-273,0 1 0,0-1 0,0 1 0,-1 1 0,1-1 0,-1 1 0,0 1-1,-1-1 1,1 1 0,-1 1 0,0-1 0,-1 1 0,9 13 0,-8-9 2,-1 0 1,0 1-1,0 0 1,-1 0-1,-1 0 1,0 0-1,-1 1 1,0-1-1,-1 1 1,0 0-1,-2 13 1,-2 14 16,-2 0 0,-12 44 1,12-63-183,3-12 3,0 1 0,1-1 0,0 1 0,1 0 1,0-1-1,1 16 0,0-22 23,-1 0 0,1 0 1,0 0-1,0 0 0,0 0 0,0 0 0,1 0 1,-1 0-1,1-1 0,-1 1 0,1-1 0,0 1 1,0-1-1,0 0 0,0 1 0,1-1 0,-1 0 1,1 0-1,-1-1 0,1 1 0,-1-1 1,1 1-1,0-1 0,4 2 0,1-1-178,1 0 1,0-1-1,-1 0 0,1 0 1,17-1-1,20 1-5241,-28 3 2520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9472,'-10'4'567,"0"5"4920,9-8-5175,1 0-1,-1-1 1,1 1 0,0 0-1,-1 0 1,1 0 0,0 0 0,0 0-1,-1 0 1,1 0 0,0 0 0,0 0-1,0 0 1,0 0 0,0 0-1,1 0 1,-1 0 0,0-1 0,0 1-1,1 0 1,-1 0 0,0 0 0,2 1-1,0 3-139,1-1 0,-1 0 0,1 0 0,1 0 0,-1 0 0,0 0 0,1-1 0,0 0 0,0 1 0,0-1 0,0-1 0,0 1 0,1 0 0,-1-1 0,1 0 0,5 1 0,8 3 283,0-1 0,35 5-1,-3-4 33,86-3 0,-93-3-458,0 1-854,-13 3-4851,-9 3-1129,-8-3 1989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3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9600,'0'-3'409,"0"0"1,0 0-1,0 1 0,1-1 1,-1 0-1,1 1 1,-1-1-1,1 0 0,0 1 1,0-1-1,2-4 1,-2 5-211,0 1 1,0 0-1,0-1 1,0 1-1,0 0 1,0 0-1,0-1 1,0 1-1,1 0 1,-1 0-1,0 0 1,1 0-1,-1 1 1,1-1-1,-1 0 1,1 1-1,-1-1 1,1 1-1,-1-1 1,1 1-1,0-1 1,-1 1-1,3 0 1,-2 0-70,0 1-1,-1-1 1,1 0 0,0 1 0,0-1 0,0 1 0,0 0-1,0 0 1,-1 0 0,1 0 0,0 0 0,-1 0 0,1 0 0,-1 0-1,1 1 1,-1-1 0,1 1 0,-1-1 0,0 1 0,0-1-1,0 1 1,0 0 0,0-1 0,0 1 0,0 0 0,0 3 0,3 5 20,-2 0 0,1 0 0,1 17 1,-4-26-77,3 35 230,-1 65 0,-3-43-176,1 72-163,1 155 126,12-96-3662,-12-176 2803,-1-9 332,0-1 0,0 0-1,0 1 1,1-1 0,0 1 0,-1-1 0,1 0-1,0 1 1,0-1 0,1 0 0,-1 0-1,1 0 1,0 0 0,3 5 0,4-1-3740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259 179 6912,'4'-17'965,"1"-1"0,1 1 1,0 0-1,1 1 0,11-19 1,-18 34-854,4-5 676,-1 0 0,0 0-1,0 0 1,0 0 0,-1-1-1,3-11 1,-5 17-767,0 1 1,0 0-1,0 0 0,0 0 1,0 0-1,0 0 0,0 0 1,0 0-1,0-1 0,0 1 0,-1 0 1,1 0-1,0 0 0,0 0 1,0 0-1,0 0 0,0 0 1,0 0-1,0 0 0,0-1 0,-1 1 1,1 0-1,0 0 0,0 0 1,0 0-1,0 0 0,0 0 1,0 0-1,-1 0 0,1 0 0,0 0 1,0 0-1,0 0 0,0 0 1,0 0-1,0 0 0,-1 0 1,1 0-1,0 0 0,0 0 0,0 0 1,-10 5 475,-5 9-225,1 1 0,0 0 0,1 0 0,1 2 0,0 0-1,-14 27 1,-47 117 294,-26 115-82,89-240-449,2 1 0,1 1 0,2-1 0,1 1 0,3 64 0,2-88-30,1 1 0,0-1 1,1 1-1,0-1 0,1 0 1,10 23-1,-12-32 3,0 0-1,0-1 1,1 1 0,-1-1 0,1 1-1,0-1 1,0 0 0,0 0 0,1 0-1,0 0 1,-1-1 0,1 0-1,0 1 1,1-2 0,-1 1 0,0 0-1,1-1 1,0 0 0,7 3 0,1-1 22,-1-1 0,1-1 0,0 0 1,-1-1-1,1 0 0,0-1 0,0 0 0,17-3 1,-19 1 31,0 0 0,0-1 1,0 0-1,-1-1 0,1 0 1,-1 0-1,0-1 0,10-7 1,3-4 142,37-34-1,-40 31-113,0-2-1,-1 0 1,-1-2 0,-1 0-1,-2 0 1,0-2-1,-1 0 1,-2 0 0,0-1-1,13-47 1,-15 38-43,-2-1 0,-2 1 0,-1-1 0,-1 0 0,-3-1 0,-1 1 0,-8-71 1,4 86-45,0 1 0,-1 0 0,-1 1 1,-1-1-1,0 1 0,-2 0 1,-15-25-1,18 35-10,0 0 0,0 0 0,-2 0 1,1 1-1,-1 0 0,0 1 0,0-1 0,-1 2 1,0-1-1,0 1 0,-1 0 0,0 1 0,0 0 1,0 1-1,-13-4 0,16 6-94,1 0 1,-1 1-1,0 0 0,0 0 1,0 1-1,-12 0 0,18 0 15,-1 0 0,1 1 0,0-1-1,0 0 1,0 1 0,-1-1 0,1 0 0,0 1-1,0-1 1,0 1 0,0 0 0,0-1-1,0 1 1,0 0 0,0 0 0,0 0-1,0-1 1,0 1 0,1 0 0,-1 0 0,0 0-1,1 1 1,-1-1 0,0 0 0,1 0-1,-1 0 1,1 0 0,0 0 0,-1 1-1,1-1 1,0 0 0,0 0 0,0 1 0,0-1-1,0 0 1,0 0 0,0 0 0,0 1-1,0-1 1,1 0 0,0 2 0,-1 0-363,1-1 0,0 1 0,0 0 0,1 0 0,-1 0 0,3 3 0,10 15-4853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48 10240,'-15'-13'3365,"15"13"-3327,0 0-1,0 0 1,0 0 0,0 0 0,-1 0-1,1 0 1,0-1 0,0 1 0,0 0-1,0 0 1,0 0 0,0 0 0,-1 0-1,1 0 1,0-1 0,0 1 0,0 0-1,0 0 1,0 0 0,0 0 0,0-1-1,0 1 1,0 0 0,0 0 0,0 0-1,0 0 1,0-1 0,0 1 0,0 0-1,0 0 1,0 0 0,0-1 0,0 1 0,0 0-1,0 0 1,0 0 0,0-1 0,4-16 1925,-4 17-1882,0 0-1,1-1 0,-1 1 0,0 0 0,0 0 1,0-1-1,0 1 0,0 0 0,0-1 1,0 1-1,0 0 0,0-1 0,0 1 0,0 0 1,0-1-1,0 1 0,0 0 0,0-1 1,0 1-1,0 0 0,0-1 0,-1 1 0,1 0 1,0 0-1,0-1 0,0 1 0,-1 0 0,1-1 1,0 1-1,0 0 0,0 0 0,-1 0 1,1-1-1,0 1 0,0 0 0,-1 0 0,1 0 1,0 0-1,-1-1 0,1 1 0,0 0 1,-1 0-1,1 0 0,0 0 0,-1 0 0,1 0 1,0 0-1,-1 0 0,1 0 0,0 0 0,-1 0 1,1 0-1,0 0 0,-1 0 0,1 0 1,0 1-1,0-1 0,-1 0 0,1 0 0,0 0 1,-1 0-1,1 1 0,0-1 0,0 0 1,-1 0-1,1 1 0,-11 6 81,-1 0 0,2 1 0,-1 1 0,1 0 1,1 0-1,-13 16 0,-47 71 350,34-44-353,-69 81-25,-28 43-138,118-152-483,1 1-1,-13 35 1,13-27-1609,8-24 56,4-8-507,3-6 33,5-7-1714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9728,'-11'-20'3120,"10"20"-3064,1 0 1,0 0-1,0-1 1,0 1-1,1 0 1,-1 0-1,0 0 1,0 0-1,0-1 1,0 1-1,0 0 1,0 0-1,0 0 1,0 0-1,0-1 1,0 1-1,0 0 1,0 0-1,1 0 1,-1 0-1,0 0 1,0 0-1,0-1 1,0 1-1,0 0 1,1 0-1,-1 0 1,0 0-1,0 0 1,0 0-1,0 0 1,1 0-1,-1 0 1,0 0-1,0 0 1,0 0-1,0 0 1,1 0-1,-1 0 1,0 0-1,0 0 1,0 0-1,0 0 1,1 0-1,-1 0 1,0 0-1,0 0 1,0 0-1,1 0 1,9 1 1293,-6 0-1031,-1 0-1,1 1 1,-1 0-1,0-1 1,0 1-1,1 0 1,-1 1-1,0-1 1,-1 0-1,1 1 1,4 5-1,0 0 339,0 1 0,11 19-1,-6-6-237,-2 0 0,12 38-1,9 52 152,-16-54-390,-6-27-298,54 177 626,-51-175-1216,2 0 1,1-2 0,2 0-1,23 33 1,-36-57-203,1-1 0,0 0-1,0 0 1,1 0 0,9 8 0,6-2-3911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8832,'-1'0'150,"1"0"0,-1 0 0,1 0 0,-1 0 0,1 0 0,-1 0 0,1 0 1,-1 0-1,1 0 0,-1 0 0,1 0 0,0 0 0,-1 0 0,1 0 0,-1 1 0,1-1 0,-1 0 1,1 0-1,-1 1 0,1-1 0,0 0 0,-1 1 0,1-1 0,-1 1 0,1-1-48,1 1 0,-1-1 0,1 0 0,-1 1-1,0-1 1,1 0 0,-1 0 0,1 1 0,-1-1 0,1 0-1,-1 0 1,1 1 0,-1-1 0,1 0 0,-1 0 0,1 0 0,-1 0-1,1 0 1,-1 0 0,1 0 0,-1 0 0,1 0 0,-1 0-1,2 0 1,164 2 6232,160-4-3724,-171-1-2622,-117 3 13,187 0 138,-34-3-99,-98 2-1859,0 0-4471,-88 1 4423,0 0 1,0 1-1,1-1 0,8 3 1,0 1-2246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4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9856,'-4'0'1006,"-8"0"1099,12 0-2023,-1 0-1,1 0 1,0 0-1,0 0 1,-1 0 0,1 0-1,0 0 1,0 0-1,-1 0 1,1 0 0,0 0-1,0 0 1,0 0-1,-1 1 1,1-1 0,0 0-1,0 0 1,-1 0-1,1 0 1,0 0 0,0 1-1,0-1 1,0 0-1,-1 0 1,1 0 0,0 1-1,0-1 1,0 0-1,0 0 1,0 0 0,-1 1-1,2 0 140,0-1-1,-1 1 1,1 0 0,0-1-1,0 1 1,-1-1 0,1 1-1,0-1 1,0 1-1,0-1 1,-1 1 0,3 0-1,0 0 213,1 1-202,1 0 0,0 0-1,0-1 1,-1 0-1,1 1 1,0-2 0,0 1-1,9 0 1,42-5 223,-38 2-253,152-17 712,201-12-455,-370 31-464,45 2-1088,-43-1 577,1-1 0,-1 1-1,1 0 1,-1 0 0,0 0 0,1 0-1,-1 1 1,0-1 0,0 1 0,0 0-1,4 2 1,2 5-3957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4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10496,'-12'-19'4241,"12"19"-4178,0-1 0,-1 1 0,1 0 0,0 0 0,0 0 0,0-1 0,0 1 0,0 0 0,0 0 0,0-1 0,0 1 0,0 0 0,0 0 0,0 0 0,0-1 0,0 1 0,0 0 0,0 0 0,0-1 0,0 1 0,0 0 0,0 0 0,0 0 0,0-1 0,0 1 0,1 0 0,-1 0 0,0 0 0,0-1 0,0 1 0,1 0 0,-1 0 30,1 0-1,0 0 1,0 0-1,0 0 1,-1 0 0,1 0-1,0 0 1,0 0-1,-1 0 1,1 1-1,0-1 1,0 0-1,-1 0 1,1 1 0,1 0-1,5 2 126,0 1 0,-1 0 0,1 1 0,-1 0 0,0 0 0,0 0-1,0 1 1,-1 0 0,0 0 0,0 0 0,0 0 0,-1 1 0,7 13 0,0 6-93,-1 1 1,11 40 0,-18-58-29,42 227 164,-22-97-340,-20-126-105,0 0 0,6 17 0,-8-27-104,0-1 1,0 1-1,1 0 1,-1-1-1,1 1 1,-1-1-1,1 1 1,0-1-1,0 0 1,0 0-1,0 0 0,0 0 1,0 0-1,1 0 1,-1-1-1,5 3 1,11 1-4470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4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10112,'4'-6'584,"1"1"0,0-1 0,-1 1 0,2 1 0,-1-1 0,0 1 1,1 0-1,0 0 0,0 0 0,0 1 0,0 0 0,1 0 0,-1 1 0,12-3 1,-9 3-270,-1 0 1,0 0-1,1 1 1,-1 1 0,1-1-1,-1 1 1,1 1-1,-1 0 1,0 0-1,1 0 1,13 6 0,-14-5-78,0 2 1,-1-1-1,0 1 1,0 0-1,0 0 1,7 7-1,-10-8-120,-1 1-1,1-1 0,-1 1 1,0 0-1,-1 0 0,1 0 0,0 0 1,-1 1-1,0-1 0,0 1 1,2 7-1,-1 2 26,0 1 1,-1-1-1,-1 1 1,0 0-1,-1-1 1,-1 1-1,0 0 1,-1-1-1,0 1 1,-1-1-1,-1 0 1,-6 16-1,-7 13-2,-2-2 0,-37 62 0,53-99-144,-6 11 10,1 0-1,0 1 0,-6 16 0,13-27-5,-1-1-1,1 1 0,0 0 0,0-1 1,1 1-1,-1 0 0,1 0 0,0 0 1,1-1-1,-1 1 0,1 0 0,0 0 1,0 0-1,0-1 0,4 9 0,-2-8-5,0 1 0,0 0 0,1-1-1,0 1 1,0-1 0,1 0-1,-1-1 1,1 1 0,8 5-1,-4-3 27,1-1-1,0-1 0,0 0 0,0 0 1,11 3-1,4-1-37,1-1 0,-1-1 0,1-1 0,26 0 0,-32-3-1361,35-2-1,-45-1-873,-1 1-1,20-7 1,-12 4-1673,-4 3-944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4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11904,'1'0'145,"-1"-4"623,1 1 0,0 0-1,0 0 1,0 0 0,0 0 0,3-3 0,-4 5-668,0 1 1,1-1-1,-1 1 0,0-1 0,1 1 0,-1 0 0,1-1 0,-1 1 0,1 0 0,-1-1 0,1 1 1,-1 0-1,1 0 0,0-1 0,-1 1 0,1 0 0,-1 0 0,1 0 0,-1 0 0,1 0 0,0 0 0,-1 0 1,1 0-1,-1 0 0,1 0 0,0 0 0,-1 0 0,1 0 0,-1 0 0,1 0 0,-1 1 0,1-1 1,0 0-1,-1 0 0,1 1 0,-1-1 0,1 0 0,-1 1 0,0-1 0,1 1 0,-1-1 0,1 0 1,0 2-1,3 2 166,0 1 1,0-1 0,0 1-1,-1 0 1,1 0 0,-1 0-1,-1 1 1,1-1 0,-1 1-1,1-1 1,1 11-1,1 7-56,3 40-1,-5-38-9,80 458 1077,-80-472-1300,7 54-541,8 33-1567,-14-83 475,0 0-1,8 15 1,-7-21-1464,3-4-1733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9984,'0'-1'198,"1"0"0,-1 0 0,1 0 0,-1 0 0,1 0 0,-1 0 1,1 0-1,0 0 0,0 0 0,-1 1 0,1-1 0,0 0 0,0 0 0,0 1 1,0-1-1,0 0 0,0 1 0,0-1 0,0 1 0,0 0 0,2-1 0,-2 1-53,1 0-1,0 0 0,0 0 1,0 0-1,0 1 0,-1-1 0,1 1 1,0-1-1,0 1 0,-1 0 1,1-1-1,2 3 0,1 0 228,0 0-1,0 1 1,0 0 0,0 0-1,-1 0 1,0 1-1,6 7 1,3 3 308,117 140 3688,-101-118-3749,-3 2-1,32 60 1,-18-15-219,-4 2-1,-3 2 1,22 96-1,-39-114-313,-2 1 0,-4 0-1,-3 0 1,-4 114 0,-4-164-90,1 0-48,-1 0 1,-1 1-1,-2-1 1,-10 41-1,9-47-158,0 1-767,0 0 1,-1 0-1,-1 0 1,-15 23-1,21-37 551,0 0 1,-1 0-1,1-1 0,-1 1 0,1 0 0,-1-1 0,0 1 0,0-1 0,1 1 0,-1-1 1,0 0-1,-1 0 0,-1 1 0,-9-1-4667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29:4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7168,'13'-6'629,"0"0"0,0 1 0,0 0 0,0 1 0,1 1 0,24-3 0,82 2 1,-86 4-389,118 2 391,68 0 176,505-42 1431,-494 24-1923,43-3-60,1546-157 794,719-72 652,-209 108-1552,3 85-258,-1994 56 23,-63 6 42,-54 2-207,-51 1-977,-45-1-1119,-31 3-2086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441 193 7040,'-1'-1'814,"-1"-1"0,1 0 1,0 0-1,-1 0 0,1-1 1,0 1-1,1 0 0,-2-4 1,-5-11 1173,2 8-1380,2 2 48,-1 0 0,-1 0 1,-5-8-1,8 13-561,0 0 0,0 0-1,0 1 1,0-1 0,0 0 0,0 1-1,-1-1 1,1 1 0,-1 0 0,1 0-1,-1 0 1,1 0 0,-6-1 0,0 1-45,0 0 0,-1 1 0,1 0 0,0 0 0,-1 1 0,1 0 0,0 0 0,0 1 0,0 0 0,0 1 0,0 0 0,0 0 0,0 0 0,-9 7 0,3-1-7,0 0 0,1 1 0,1 1 0,-1 0 0,2 1-1,-15 18 1,7-6 48,1 1 0,2 1-1,0 0 1,2 1 0,-18 48-1,30-67-18,0-1 0,0 0-1,0 0 1,1 1-1,1-1 1,-1 1 0,1-1-1,2 14 1,-2-16-28,1-1 0,0 0 1,0 0-1,1 1 0,0-1 1,-1 0-1,1 0 0,1 0 0,-1-1 1,0 1-1,1 0 0,0-1 0,0 0 1,0 1-1,0-1 0,4 2 1,9 6 40,1-2 0,0 0 1,0-1-1,0 0 0,1-2 1,1 0-1,-1-1 0,33 4 1,-42-7-33,1-1 0,0-1 0,-1 0 0,1 0 0,-1-1 0,1-1 1,-1 1-1,0-1 0,1-1 0,-1 0 0,0 0 0,-1-1 1,1 0-1,0 0 0,-1-1 0,0 0 0,0 0 0,-1-1 0,1 0 1,-1-1-1,-1 1 0,1-2 0,-1 1 0,0 0 0,-1-1 0,0 0 1,0-1-1,5-12 0,-3 3 62,-1-1 0,-2 0-1,1 0 1,-2 0 0,-1-1 0,0-29 0,-2 20-30,-2-1 1,-1 1 0,-11-48 0,10 62-65,0 1 0,-1 0 0,0 0 0,-1 0 0,-11-17 0,14 26-36,0 0 0,-1 0 0,1 0 0,-1 1 0,0 0 1,-1-1-1,1 1 0,-1 1 0,0-1 0,0 1 0,0 0 0,0 0 0,-1 0 0,1 1 0,-12-4 0,15 5-11,0 1 0,0 0-1,0-1 1,0 1 0,0 0-1,0 0 1,0 0 0,-2 1-1,3-1-40,0 0 1,1 0-1,-1 0 0,1 1 0,-1-1 0,0 0 0,1 0 0,-1 1 0,1-1 0,-1 0 0,1 1 0,-1-1 0,1 1 0,-1-1 1,1 1-1,0-1 0,-1 1 0,0 0 0,1 1-107,0-1 1,0 0-1,-1 1 0,1-1 1,0 1-1,0-1 1,1 1-1,-1-1 0,0 1 1,0-1-1,1 1 1,-1-1-1,1 0 0,-1 1 1,1-1-1,-1 0 1,1 1-1,0-1 0,0 0 1,0 0-1,1 2 1,11 15-1973,1-1 0,20 19 1,21 7-2719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94 541 13824,'-22'-42'4920,"-4"-20"-1835,25 59-2915,-12-30 1739,-13-54 0,24 77-1807,1 0-1,-1 0 0,1 0 1,1 0-1,0 1 1,1-1-1,-1 0 0,2 0 1,-1 0-1,5-12 1,-3 15-86,0 1 1,1-1-1,-1 1 1,1-1 0,1 1-1,-1 0 1,1 1 0,0-1-1,0 1 1,1 0-1,0 0 1,0 0 0,0 1-1,0 0 1,1 0 0,11-4-1,9-3-4,1 1 0,53-11 0,-64 17-5,61-13-347,158-14 0,-175 29-1947,88 7 1,-132-3 475,23 5 0,3 7-3772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50 958 9984,'-10'13'2028,"-12"24"1,19-33-1766,0 1 0,1 0 0,0 0 1,0 1-1,1-1 0,0 0 1,-1 1-1,1 9 0,1-9-10,0 0 1,1-1-1,0 1 0,0-1 0,1 0 0,0 1 0,0-1 1,0 0-1,0 0 0,1 0 0,-1 0 0,2-1 0,-1 1 1,0-1-1,1 1 0,0-1 0,-1 0 0,2-1 0,7 7 1,-3-4-94,0 0 0,0-1 0,1-1 1,-1 1-1,1-1 0,0-1 0,0 0 1,0 0-1,0-1 0,12 1 1,105 2 527,-117-5-646,-1-1 0,0 0 0,0-1 0,0 1 0,-1-2 0,1 1 0,0-1 0,-1-1 1,0 1-1,0-2 0,0 1 0,0-1 0,0 0 0,9-8 0,3-6-1,-1-1 0,-1 0-1,22-32 1,-19 25-42,-2 0 1,-1-1-1,-1-1 0,-2-1 0,-1 0 1,14-44-1,-16 31 17,-3-1 0,-2-1 0,-1 0 1,-3 0-1,-2-58 0,-5 42-8,-2 1-1,-3-1 1,-22-80 0,27 126 4,-1 0 0,-1 0 0,0 0 1,0 1-1,-16-25 0,19 35-14,1 1 0,-1-1 0,1 1 0,-1 0-1,0 0 1,0 0 0,0 0 0,-1 1 0,1 0 0,-1-1 0,1 1 0,-1 0 0,0 0-1,0 1 1,1-1 0,-1 1 0,-1 0 0,1 0 0,0 0 0,0 1 0,0-1-1,0 1 1,0 0 0,-1 0 0,1 1 0,-6 0 0,4 1-8,-1 0 0,1 0 0,-1 0 0,1 1 0,0 0 0,0 0 0,0 0 1,1 1-1,-10 8 0,7-5 8,1 0-1,0 1 1,1 0 0,0 0 0,-10 17 0,3 1-1,1 2 0,2 0 1,-12 46-1,5-1 1,3 0-1,3 2 1,0 74 0,9-32 6,15 138 1,0-157-11,48 189-1,70 86 15,-123-353 68,1 0 0,1-1 0,22 34 0,-28-48-26,-1-1 0,1 1 0,8 7 0,-10-11-31,-1 0 1,1 0-1,0 0 1,0 0-1,0 0 0,-1 0 1,1-1-1,0 1 0,0-1 1,0 1-1,0-1 0,0 0 1,0 1-1,2-1 1,-3 0-7,1 0-1,-1-1 1,1 1 0,-1 0 0,0 0 0,1-1 0,-1 1 0,0 0 0,0-1 0,1 0 0,-1 1 0,0-1 0,0 0 0,0 1 0,0-1 0,0 0 0,0 0 0,0 0 0,0 0 0,0 0 0,0 0 0,0 0-1,0-2 1,1-1-1,0 1 0,-1-1-1,0 0 1,1 0 0,-1 0 0,-1 0-1,1 0 1,0-7 0,-1-7-8,-1 0 1,-1 1 0,0-1 0,-1 0 0,-1 1-1,-1-1 1,-7-19 0,1 10-25,-1 1-1,-2-1 1,-29-43 0,33 56 2,-1 0 0,0 1 0,-1 0 0,-17-13 0,25 22 2,-1 0 0,0 1 0,0-1 0,0 1 0,0 0 0,0 1 0,-1-1 0,1 1 0,-1 0-1,0 1 1,0-1 0,1 1 0,-1 0 0,0 1 0,-8-1 0,12 1 13,0 1-1,0-1 0,0 0 0,1 1 1,-1-1-1,0 1 0,1 0 1,-1-1-1,0 1 0,1 0 1,-1 0-1,1 0 0,0 0 1,-1 0-1,-1 2 0,3-2 3,-1-1 1,1 1-1,0 0 0,-1-1 0,1 1 0,0-1 0,0 1 0,-1 0 0,1-1 1,0 1-1,0 0 0,0-1 0,0 1 0,0 0 0,0-1 0,0 1 0,0 0 0,0-1 1,0 1-1,0 0 0,0-1 0,0 1 0,1 0 0,-1-1 0,0 1 0,0 0 0,1-1 1,-1 1-1,1-1 0,-1 1 0,0-1 0,1 1 0,-1-1 0,1 1 0,-1-1 1,1 1-1,-1-1 0,1 0 0,0 1 0,-1-1 0,1 1 0,2 1-7,1-1 1,-1 1-1,0-1 0,0 0 0,0 0 0,1 0 0,-1 0 1,0 0-1,7 0 0,1-1-1,-1 0-1,13-1 1,0-3 25,0 0 0,44-15-1,40-22-9,-67 24-118,65-31-2107,-39 12-3877,-39 20 897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32 10368,'-4'-19'3429,"3"18"-3339,1 0 0,0 1 1,-1-1-1,1 0 0,-1 1 0,1-1 1,-1 0-1,1 1 0,-1-1 0,1 1 1,-1-1-1,0 1 0,1-1 0,-1 1 0,0 0 1,1-1-1,-1 1 0,0 0 0,0-1 1,1 1-1,-1 0 0,0 0 0,0 0 1,1 0-1,-1-1 0,0 1 0,-1 1 1,0-2 336,-1 1-172,0 0-1,0 0 0,1 0 0,-1 0 1,0 0-1,1 1 0,-1-1 0,0 1 1,1 0-1,-1 0 0,0 0 0,1 0 0,-3 2 1,-1 0-47,1 0 1,0 1 0,0 0-1,-8 8 1,2 0-53,1 0 0,0 1-1,1 1 1,0-1 0,-7 16 0,-29 78 255,45-107-408,-16 46 39,2 1-1,2 0 0,3 1 1,1 0-1,3 0 0,1 1 1,3-1-1,2 1 0,2 0 1,2-1-1,20 84 0,-8-73-233,2 0 0,3-1 0,43 82 0,-60-130-14,29 48-2062,-29-51 1136,0 0 0,0-1 0,8 7 0,5 1-3673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7T01:11:4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8704,'-15'0'2896,"12"0"-1680,8 0 714,3-1-1203,0 0-1,0 0 0,7-2 1,15-3 276,12 1 127,65 0 0,-83 6-716,1 1 0,-1 1 1,0 1-1,25 8 0,-42-11-251,-1 1 0,1 1 0,-1-1 0,1 1 0,-1 0 0,0 1 1,0 0-1,0 0 0,-1 0 0,1 0 0,-1 1 0,0 0 0,0 0 0,-1 0 0,1 1 0,-1-1 0,-1 1 0,5 8 1,-7-10-104,0 0 0,0 0 0,0 0 0,0 0 0,-1 0 1,0 0-1,0 0 0,0 0 0,0 0 0,-1-1 1,1 1-1,-1 0 0,0 0 0,0 0 0,-1 0 1,-1 4-1,-2 1 1,0 1 1,0-1-1,-1 0 1,-1 0-1,-7 8 0,-48 49 164,32-37-188,-37 48 0,64-73-37,0 0 0,1 0 0,-1 0 0,1 0 0,0 0 0,0 0 0,1 1 0,-3 7 0,4-10 3,0 0 0,0 0 0,0 0-1,0 0 1,0-1 0,0 1 0,0 0-1,1 0 1,-1 0 0,1 0 0,-1-1 0,1 1-1,0 0 1,0-1 0,-1 1 0,1 0-1,0-1 1,1 1 0,-1-1 0,0 1-1,0-1 1,1 0 0,-1 0 0,2 2-1,4 2 16,0-1 0,1 0 0,-1 0 0,1-1 0,0 1 0,15 3 0,53 7 15,-62-12-32,140 12 114,-3 1-1232,-130-10-1355,-8 2-3685,-4-4 1704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 10880,'-3'-9'2408,"1"3"2475,-3 10-2527,-36 55-1598,2 2-1,-32 69 0,-39 158-3407,102-256-225,6-4-2175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55 10880,'-22'-43'3594,"15"31"-1216,6 15-547,5 11-243,5 4-1139,0-1 0,2 0-1,0-1 1,23 26-1,9 12-275,-15-13-31,-2 1 1,-2 2-1,28 68 0,-7 19-1411,-13 0-4441,-28-102 1998,-7-15-629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11648,'10'11'4708,"3"10"-3546,-6-8-318,17 21 1188,31 56 0,29 52-88,-47-84-1359,47 102 1,-70-126-463,-1 1 0,-2 0 0,-1 0 0,-2 1 0,-2 1 0,3 52 0,-9-69-67,0-1-1,-2 0 0,0 0 1,-1 0-1,-11 37 0,9-43-58,0-1 0,0 1 0,-2-1 0,1 0 0,-2 0 0,1-1 0,-2 0-1,1-1 1,-14 13 0,13-14-332,-1-1 0,-1 0 0,0 0 1,-22 11-1,26-16-497,-1 1 0,1-2 0,-1 1 0,1-1 0,-11 1 0,7-3-3520,11 0 4189,-1-1 1,1 1-1,0 0 0,0 0 1,0 0-1,0 0 0,0 0 1,-1 0-1,1-1 0,0 1 1,0 0-1,0 0 0,0 0 1,0-1-1,0 1 0,0 0 1,0 0-1,-1 0 0,1-1 1,0 1-1,0 0 0,0 0 1,0 0-1,0-1 0,0 1 1,0 0-1,0 0 0,0 0 1,0-1-1,1 1 0,-1 0 1,0 0-1,0 0 0,0-1 1,0 1-1,0 0 0,0 0 1,0 0-1,0 0 0,1-1 1,-1 1-1,0 0 0,0 0 1,10-11-5038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11264,'-45'4'4224,"45"-4"-3296,9 5 383,5-5-95,8 0-672,13 0-160,5 0-288,6 0-160,-3 0 32,-2 3-1824,-5 9-831,-5 0-2241</inkml:trace>
  <inkml:trace contextRef="#ctx0" brushRef="#br0" timeOffset="1">89 382 11136,'-18'15'4224,"31"-11"-3296,19 4 319,-10-8-127,6-3-448,8-6-32,3 1-384,6-4-96,0 5-96,-2-1-416,-2-1-128,-5 2-2112,0 4-831,-9-6-1249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9472,'-35'3'3584,"35"-3"-2784,0 4 640,5-4 31,4 5-415,9-2-128,12-3-480,10 0-192,10 0-160,2 0-96,2 0 96,-4 0-832,-10 4-384,-1 4-4095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9472,'0'0'112,"-1"-1"1,1 1-1,-1 0 1,1-1-1,0 1 1,0-1 0,-1 1-1,1-1 1,0 1-1,0 0 1,0-1-1,-1 1 1,1-1-1,0 1 1,0-1 0,0 1-1,0-1 1,0 0-1,0 1 1,0-1-1,0 1 1,0-1-1,0 1 1,0-1-1,0 1 1,1-1 0,-1 1-1,0-1 1,1 0-1,0 1 51,0-1 0,0 1 0,1 0 0,-1-1-1,1 1 1,-1 0 0,0 0 0,1 0 0,-1 0 0,2 0 0,5 1 375,39 1 2147,81 13 1,-110-12-2368,0 1 0,-1 1 0,0 0 0,1 1 0,-2 1 0,1 0 0,27 18 0,-34-18-138,-1 0 0,1 1-1,-1 0 1,-1 0-1,1 1 1,-1 0 0,-1 1-1,0 0 1,0 0 0,-1 1-1,0-1 1,6 19 0,-8-17-42,0 0 1,-1 0 0,0 0 0,-1 0 0,-1 1 0,0-1 0,-1 0 0,0 1 0,-3 19 0,1-17-66,-2 1 0,0-1 0,-1 1 0,-1-1 0,0-1 0,-1 1 0,-9 14 0,-11 15-19,-49 90 133,68-119-174,2 1 0,0-1 0,1 1 1,0 0-1,2 1 0,0-1 0,-1 18 0,3-28-15,1-1-1,1 1 0,-1 0 0,1 0 1,0 0-1,0 0 0,1-1 0,-1 1 0,1 0 1,1-1-1,-1 1 0,1-1 0,0 0 0,0 0 1,0 0-1,1-1 0,0 1 0,0-1 0,0 1 1,5 3-1,-3-3-11,1-1 0,1 1 1,-1-1-1,0-1 0,1 1 1,0-1-1,0-1 0,0 1 0,0-1 1,0-1-1,0 1 0,1-1 1,12-1-1,-12 0-109,-1 0 0,1-1 1,0-1-1,-1 1 0,1-1 0,-1-1 1,14-5-1,-10 2-1896,1-1 1,-1 0 0,21-17-1,-15 11-3431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8704,'-14'5'7597,"-10"12"-4911,12-7-2180,-23 15 420,0 1 0,-50 51 0,74-65-925,0 1 0,0 0 0,2 0 0,0 1 0,0 0 0,1 1 0,1 0 0,1 0 0,0 1 0,-4 16 0,7-20-316,1-6-546,0 0 0,1 0-1,-1 12 1,4-18-1992,5-4-1776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10368,'-9'-4'3872,"14"13"-3040,4 10 639,0-7 33,0 3-384,9 9-96,4 5-512,1-2-224,2 4-192,7 5 0,-1 0 0,1 3-128,-5 2-32,-11-5-1472,-2-5-544,-10-4-3359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 8960,'-3'-13'813,"1"9"-591,1 0 1,0 0-1,0 0 0,1 0 1,-1-1-1,1 1 1,0 0-1,0 0 0,0 0 1,1 0-1,-1-1 1,1 1-1,0 0 1,2-5-1,-1 5 2,0 0 0,0 1 1,0-1-1,0 1 0,1-1 0,-1 1 1,1 0-1,0 0 0,0 0 0,0 0 1,0 0-1,1 1 0,-1-1 0,1 1 1,0 0-1,-1 0 0,1 0 0,0 1 1,0-1-1,7 0 0,-7 1-104,0 0 0,-1 1 0,1 0 1,0-1-1,0 2 0,0-1 0,0 0 0,-1 1 0,1 0 0,0 0 0,0 0 0,-1 0 0,1 0 0,-1 1 1,1 0-1,-1-1 0,1 1 0,-1 1 0,0-1 0,0 0 0,0 1 0,0-1 0,3 6 1,3 2 131,-1 2 1,0-1 0,0 1 0,-1 0 0,5 14 0,-3-5 132,-1 0-1,-1 0 1,-1 1 0,-1 0-1,0 0 1,-2 0 0,1 43-1,-4-61-337,0 6 40,0 1 0,1-1 0,2 13-1,-3-20-87,1-1-1,0 1 1,0 0-1,0-1 1,0 1-1,0-1 1,1 1-1,-1-1 1,1 0-1,-1 1 0,1-1 1,0 0-1,0 0 1,0 0-1,0-1 1,5 4-1,6 2 9,0-1 0,1-1 0,0 0-1,-1-1 1,20 3 0,-18-4-240,-1 1 1,1 0-1,-1 1 1,0 0-1,16 9 1,-20-8-474,20 13-3895,-16-1-1953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04:16:4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8960,'-13'-5'3424,"8"2"-2656,1 6 672,4-3 224,0 5-481,0-1-95,4-1-384,5 2-96,9-1-352,9-4-160,17 0-64,23-9-32,8 2 64,-2-1-256,-12 1-32,-11-2-928,-14 6-448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5.xml"/><Relationship Id="rId299" Type="http://schemas.openxmlformats.org/officeDocument/2006/relationships/customXml" Target="../ink/ink986.xml"/><Relationship Id="rId303" Type="http://schemas.openxmlformats.org/officeDocument/2006/relationships/customXml" Target="../ink/ink988.xml"/><Relationship Id="rId21" Type="http://schemas.openxmlformats.org/officeDocument/2006/relationships/customXml" Target="../ink/ink847.xml"/><Relationship Id="rId42" Type="http://schemas.openxmlformats.org/officeDocument/2006/relationships/image" Target="../media/image859.png"/><Relationship Id="rId63" Type="http://schemas.openxmlformats.org/officeDocument/2006/relationships/customXml" Target="../ink/ink868.xml"/><Relationship Id="rId84" Type="http://schemas.openxmlformats.org/officeDocument/2006/relationships/image" Target="../media/image880.png"/><Relationship Id="rId138" Type="http://schemas.openxmlformats.org/officeDocument/2006/relationships/image" Target="../media/image907.png"/><Relationship Id="rId159" Type="http://schemas.openxmlformats.org/officeDocument/2006/relationships/customXml" Target="../ink/ink916.xml"/><Relationship Id="rId324" Type="http://schemas.openxmlformats.org/officeDocument/2006/relationships/image" Target="../media/image1000.png"/><Relationship Id="rId170" Type="http://schemas.openxmlformats.org/officeDocument/2006/relationships/image" Target="../media/image923.png"/><Relationship Id="rId191" Type="http://schemas.openxmlformats.org/officeDocument/2006/relationships/customXml" Target="../ink/ink932.xml"/><Relationship Id="rId205" Type="http://schemas.openxmlformats.org/officeDocument/2006/relationships/customXml" Target="../ink/ink939.xml"/><Relationship Id="rId226" Type="http://schemas.openxmlformats.org/officeDocument/2006/relationships/image" Target="../media/image951.png"/><Relationship Id="rId247" Type="http://schemas.openxmlformats.org/officeDocument/2006/relationships/customXml" Target="../ink/ink960.xml"/><Relationship Id="rId107" Type="http://schemas.openxmlformats.org/officeDocument/2006/relationships/customXml" Target="../ink/ink890.xml"/><Relationship Id="rId268" Type="http://schemas.openxmlformats.org/officeDocument/2006/relationships/image" Target="../media/image972.png"/><Relationship Id="rId289" Type="http://schemas.openxmlformats.org/officeDocument/2006/relationships/customXml" Target="../ink/ink981.xml"/><Relationship Id="rId11" Type="http://schemas.openxmlformats.org/officeDocument/2006/relationships/customXml" Target="../ink/ink842.xml"/><Relationship Id="rId32" Type="http://schemas.openxmlformats.org/officeDocument/2006/relationships/image" Target="../media/image854.png"/><Relationship Id="rId53" Type="http://schemas.openxmlformats.org/officeDocument/2006/relationships/customXml" Target="../ink/ink863.xml"/><Relationship Id="rId74" Type="http://schemas.openxmlformats.org/officeDocument/2006/relationships/image" Target="../media/image875.png"/><Relationship Id="rId128" Type="http://schemas.openxmlformats.org/officeDocument/2006/relationships/image" Target="../media/image902.png"/><Relationship Id="rId149" Type="http://schemas.openxmlformats.org/officeDocument/2006/relationships/customXml" Target="../ink/ink911.xml"/><Relationship Id="rId314" Type="http://schemas.openxmlformats.org/officeDocument/2006/relationships/image" Target="../media/image995.png"/><Relationship Id="rId335" Type="http://schemas.openxmlformats.org/officeDocument/2006/relationships/customXml" Target="../ink/ink1004.xml"/><Relationship Id="rId5" Type="http://schemas.openxmlformats.org/officeDocument/2006/relationships/customXml" Target="../ink/ink839.xml"/><Relationship Id="rId95" Type="http://schemas.openxmlformats.org/officeDocument/2006/relationships/customXml" Target="../ink/ink884.xml"/><Relationship Id="rId160" Type="http://schemas.openxmlformats.org/officeDocument/2006/relationships/image" Target="../media/image918.png"/><Relationship Id="rId181" Type="http://schemas.openxmlformats.org/officeDocument/2006/relationships/customXml" Target="../ink/ink927.xml"/><Relationship Id="rId216" Type="http://schemas.openxmlformats.org/officeDocument/2006/relationships/image" Target="../media/image946.png"/><Relationship Id="rId237" Type="http://schemas.openxmlformats.org/officeDocument/2006/relationships/customXml" Target="../ink/ink955.xml"/><Relationship Id="rId258" Type="http://schemas.openxmlformats.org/officeDocument/2006/relationships/image" Target="../media/image967.png"/><Relationship Id="rId279" Type="http://schemas.openxmlformats.org/officeDocument/2006/relationships/customXml" Target="../ink/ink976.xml"/><Relationship Id="rId22" Type="http://schemas.openxmlformats.org/officeDocument/2006/relationships/image" Target="../media/image849.png"/><Relationship Id="rId43" Type="http://schemas.openxmlformats.org/officeDocument/2006/relationships/customXml" Target="../ink/ink858.xml"/><Relationship Id="rId64" Type="http://schemas.openxmlformats.org/officeDocument/2006/relationships/image" Target="../media/image870.png"/><Relationship Id="rId118" Type="http://schemas.openxmlformats.org/officeDocument/2006/relationships/image" Target="../media/image897.png"/><Relationship Id="rId139" Type="http://schemas.openxmlformats.org/officeDocument/2006/relationships/customXml" Target="../ink/ink906.xml"/><Relationship Id="rId290" Type="http://schemas.openxmlformats.org/officeDocument/2006/relationships/image" Target="../media/image983.png"/><Relationship Id="rId304" Type="http://schemas.openxmlformats.org/officeDocument/2006/relationships/image" Target="../media/image990.png"/><Relationship Id="rId325" Type="http://schemas.openxmlformats.org/officeDocument/2006/relationships/customXml" Target="../ink/ink999.xml"/><Relationship Id="rId85" Type="http://schemas.openxmlformats.org/officeDocument/2006/relationships/customXml" Target="../ink/ink879.xml"/><Relationship Id="rId150" Type="http://schemas.openxmlformats.org/officeDocument/2006/relationships/image" Target="../media/image913.png"/><Relationship Id="rId171" Type="http://schemas.openxmlformats.org/officeDocument/2006/relationships/customXml" Target="../ink/ink922.xml"/><Relationship Id="rId192" Type="http://schemas.openxmlformats.org/officeDocument/2006/relationships/image" Target="../media/image934.png"/><Relationship Id="rId206" Type="http://schemas.openxmlformats.org/officeDocument/2006/relationships/image" Target="../media/image941.png"/><Relationship Id="rId227" Type="http://schemas.openxmlformats.org/officeDocument/2006/relationships/customXml" Target="../ink/ink950.xml"/><Relationship Id="rId248" Type="http://schemas.openxmlformats.org/officeDocument/2006/relationships/image" Target="../media/image962.png"/><Relationship Id="rId269" Type="http://schemas.openxmlformats.org/officeDocument/2006/relationships/customXml" Target="../ink/ink971.xml"/><Relationship Id="rId12" Type="http://schemas.openxmlformats.org/officeDocument/2006/relationships/image" Target="../media/image8440.png"/><Relationship Id="rId33" Type="http://schemas.openxmlformats.org/officeDocument/2006/relationships/customXml" Target="../ink/ink853.xml"/><Relationship Id="rId108" Type="http://schemas.openxmlformats.org/officeDocument/2006/relationships/image" Target="../media/image892.png"/><Relationship Id="rId129" Type="http://schemas.openxmlformats.org/officeDocument/2006/relationships/customXml" Target="../ink/ink901.xml"/><Relationship Id="rId280" Type="http://schemas.openxmlformats.org/officeDocument/2006/relationships/image" Target="../media/image978.png"/><Relationship Id="rId315" Type="http://schemas.openxmlformats.org/officeDocument/2006/relationships/customXml" Target="../ink/ink994.xml"/><Relationship Id="rId336" Type="http://schemas.openxmlformats.org/officeDocument/2006/relationships/image" Target="../media/image1006.png"/><Relationship Id="rId54" Type="http://schemas.openxmlformats.org/officeDocument/2006/relationships/image" Target="../media/image865.png"/><Relationship Id="rId75" Type="http://schemas.openxmlformats.org/officeDocument/2006/relationships/customXml" Target="../ink/ink874.xml"/><Relationship Id="rId96" Type="http://schemas.openxmlformats.org/officeDocument/2006/relationships/image" Target="../media/image886.png"/><Relationship Id="rId140" Type="http://schemas.openxmlformats.org/officeDocument/2006/relationships/image" Target="../media/image908.png"/><Relationship Id="rId161" Type="http://schemas.openxmlformats.org/officeDocument/2006/relationships/customXml" Target="../ink/ink917.xml"/><Relationship Id="rId182" Type="http://schemas.openxmlformats.org/officeDocument/2006/relationships/image" Target="../media/image929.png"/><Relationship Id="rId217" Type="http://schemas.openxmlformats.org/officeDocument/2006/relationships/customXml" Target="../ink/ink945.xml"/><Relationship Id="rId6" Type="http://schemas.openxmlformats.org/officeDocument/2006/relationships/image" Target="../media/image8410.png"/><Relationship Id="rId238" Type="http://schemas.openxmlformats.org/officeDocument/2006/relationships/image" Target="../media/image957.png"/><Relationship Id="rId259" Type="http://schemas.openxmlformats.org/officeDocument/2006/relationships/customXml" Target="../ink/ink966.xml"/><Relationship Id="rId23" Type="http://schemas.openxmlformats.org/officeDocument/2006/relationships/customXml" Target="../ink/ink848.xml"/><Relationship Id="rId119" Type="http://schemas.openxmlformats.org/officeDocument/2006/relationships/customXml" Target="../ink/ink896.xml"/><Relationship Id="rId270" Type="http://schemas.openxmlformats.org/officeDocument/2006/relationships/image" Target="../media/image973.png"/><Relationship Id="rId291" Type="http://schemas.openxmlformats.org/officeDocument/2006/relationships/customXml" Target="../ink/ink982.xml"/><Relationship Id="rId305" Type="http://schemas.openxmlformats.org/officeDocument/2006/relationships/customXml" Target="../ink/ink989.xml"/><Relationship Id="rId326" Type="http://schemas.openxmlformats.org/officeDocument/2006/relationships/image" Target="../media/image1001.png"/><Relationship Id="rId44" Type="http://schemas.openxmlformats.org/officeDocument/2006/relationships/image" Target="../media/image860.png"/><Relationship Id="rId65" Type="http://schemas.openxmlformats.org/officeDocument/2006/relationships/customXml" Target="../ink/ink869.xml"/><Relationship Id="rId86" Type="http://schemas.openxmlformats.org/officeDocument/2006/relationships/image" Target="../media/image881.png"/><Relationship Id="rId130" Type="http://schemas.openxmlformats.org/officeDocument/2006/relationships/image" Target="../media/image903.png"/><Relationship Id="rId151" Type="http://schemas.openxmlformats.org/officeDocument/2006/relationships/customXml" Target="../ink/ink912.xml"/><Relationship Id="rId172" Type="http://schemas.openxmlformats.org/officeDocument/2006/relationships/image" Target="../media/image924.png"/><Relationship Id="rId193" Type="http://schemas.openxmlformats.org/officeDocument/2006/relationships/customXml" Target="../ink/ink933.xml"/><Relationship Id="rId207" Type="http://schemas.openxmlformats.org/officeDocument/2006/relationships/customXml" Target="../ink/ink940.xml"/><Relationship Id="rId228" Type="http://schemas.openxmlformats.org/officeDocument/2006/relationships/image" Target="../media/image952.png"/><Relationship Id="rId249" Type="http://schemas.openxmlformats.org/officeDocument/2006/relationships/customXml" Target="../ink/ink961.xml"/><Relationship Id="rId13" Type="http://schemas.openxmlformats.org/officeDocument/2006/relationships/customXml" Target="../ink/ink843.xml"/><Relationship Id="rId109" Type="http://schemas.openxmlformats.org/officeDocument/2006/relationships/customXml" Target="../ink/ink891.xml"/><Relationship Id="rId260" Type="http://schemas.openxmlformats.org/officeDocument/2006/relationships/image" Target="../media/image968.png"/><Relationship Id="rId281" Type="http://schemas.openxmlformats.org/officeDocument/2006/relationships/customXml" Target="../ink/ink977.xml"/><Relationship Id="rId316" Type="http://schemas.openxmlformats.org/officeDocument/2006/relationships/image" Target="../media/image996.png"/><Relationship Id="rId337" Type="http://schemas.openxmlformats.org/officeDocument/2006/relationships/customXml" Target="../ink/ink1005.xml"/><Relationship Id="rId34" Type="http://schemas.openxmlformats.org/officeDocument/2006/relationships/image" Target="../media/image855.png"/><Relationship Id="rId55" Type="http://schemas.openxmlformats.org/officeDocument/2006/relationships/customXml" Target="../ink/ink864.xml"/><Relationship Id="rId76" Type="http://schemas.openxmlformats.org/officeDocument/2006/relationships/image" Target="../media/image876.png"/><Relationship Id="rId97" Type="http://schemas.openxmlformats.org/officeDocument/2006/relationships/customXml" Target="../ink/ink885.xml"/><Relationship Id="rId120" Type="http://schemas.openxmlformats.org/officeDocument/2006/relationships/image" Target="../media/image898.png"/><Relationship Id="rId141" Type="http://schemas.openxmlformats.org/officeDocument/2006/relationships/customXml" Target="../ink/ink907.xml"/><Relationship Id="rId7" Type="http://schemas.openxmlformats.org/officeDocument/2006/relationships/customXml" Target="../ink/ink840.xml"/><Relationship Id="rId162" Type="http://schemas.openxmlformats.org/officeDocument/2006/relationships/image" Target="../media/image919.png"/><Relationship Id="rId183" Type="http://schemas.openxmlformats.org/officeDocument/2006/relationships/customXml" Target="../ink/ink928.xml"/><Relationship Id="rId218" Type="http://schemas.openxmlformats.org/officeDocument/2006/relationships/image" Target="../media/image947.png"/><Relationship Id="rId239" Type="http://schemas.openxmlformats.org/officeDocument/2006/relationships/customXml" Target="../ink/ink956.xml"/><Relationship Id="rId250" Type="http://schemas.openxmlformats.org/officeDocument/2006/relationships/image" Target="../media/image963.png"/><Relationship Id="rId271" Type="http://schemas.openxmlformats.org/officeDocument/2006/relationships/customXml" Target="../ink/ink972.xml"/><Relationship Id="rId292" Type="http://schemas.openxmlformats.org/officeDocument/2006/relationships/image" Target="../media/image984.png"/><Relationship Id="rId306" Type="http://schemas.openxmlformats.org/officeDocument/2006/relationships/image" Target="../media/image991.png"/><Relationship Id="rId24" Type="http://schemas.openxmlformats.org/officeDocument/2006/relationships/image" Target="../media/image850.png"/><Relationship Id="rId45" Type="http://schemas.openxmlformats.org/officeDocument/2006/relationships/customXml" Target="../ink/ink859.xml"/><Relationship Id="rId66" Type="http://schemas.openxmlformats.org/officeDocument/2006/relationships/image" Target="../media/image871.png"/><Relationship Id="rId87" Type="http://schemas.openxmlformats.org/officeDocument/2006/relationships/customXml" Target="../ink/ink880.xml"/><Relationship Id="rId110" Type="http://schemas.openxmlformats.org/officeDocument/2006/relationships/image" Target="../media/image893.png"/><Relationship Id="rId131" Type="http://schemas.openxmlformats.org/officeDocument/2006/relationships/customXml" Target="../ink/ink902.xml"/><Relationship Id="rId327" Type="http://schemas.openxmlformats.org/officeDocument/2006/relationships/customXml" Target="../ink/ink1000.xml"/><Relationship Id="rId152" Type="http://schemas.openxmlformats.org/officeDocument/2006/relationships/image" Target="../media/image914.png"/><Relationship Id="rId173" Type="http://schemas.openxmlformats.org/officeDocument/2006/relationships/customXml" Target="../ink/ink923.xml"/><Relationship Id="rId194" Type="http://schemas.openxmlformats.org/officeDocument/2006/relationships/image" Target="../media/image935.png"/><Relationship Id="rId208" Type="http://schemas.openxmlformats.org/officeDocument/2006/relationships/image" Target="../media/image942.png"/><Relationship Id="rId229" Type="http://schemas.openxmlformats.org/officeDocument/2006/relationships/customXml" Target="../ink/ink951.xml"/><Relationship Id="rId240" Type="http://schemas.openxmlformats.org/officeDocument/2006/relationships/image" Target="../media/image958.png"/><Relationship Id="rId261" Type="http://schemas.openxmlformats.org/officeDocument/2006/relationships/customXml" Target="../ink/ink967.xml"/><Relationship Id="rId14" Type="http://schemas.openxmlformats.org/officeDocument/2006/relationships/image" Target="../media/image845.png"/><Relationship Id="rId35" Type="http://schemas.openxmlformats.org/officeDocument/2006/relationships/customXml" Target="../ink/ink854.xml"/><Relationship Id="rId56" Type="http://schemas.openxmlformats.org/officeDocument/2006/relationships/image" Target="../media/image866.png"/><Relationship Id="rId77" Type="http://schemas.openxmlformats.org/officeDocument/2006/relationships/customXml" Target="../ink/ink875.xml"/><Relationship Id="rId100" Type="http://schemas.openxmlformats.org/officeDocument/2006/relationships/image" Target="../media/image888.png"/><Relationship Id="rId282" Type="http://schemas.openxmlformats.org/officeDocument/2006/relationships/image" Target="../media/image979.png"/><Relationship Id="rId317" Type="http://schemas.openxmlformats.org/officeDocument/2006/relationships/customXml" Target="../ink/ink995.xml"/><Relationship Id="rId338" Type="http://schemas.openxmlformats.org/officeDocument/2006/relationships/image" Target="../media/image1007.png"/><Relationship Id="rId8" Type="http://schemas.openxmlformats.org/officeDocument/2006/relationships/image" Target="../media/image8420.png"/><Relationship Id="rId98" Type="http://schemas.openxmlformats.org/officeDocument/2006/relationships/image" Target="../media/image887.png"/><Relationship Id="rId121" Type="http://schemas.openxmlformats.org/officeDocument/2006/relationships/customXml" Target="../ink/ink897.xml"/><Relationship Id="rId142" Type="http://schemas.openxmlformats.org/officeDocument/2006/relationships/image" Target="../media/image909.png"/><Relationship Id="rId163" Type="http://schemas.openxmlformats.org/officeDocument/2006/relationships/customXml" Target="../ink/ink918.xml"/><Relationship Id="rId184" Type="http://schemas.openxmlformats.org/officeDocument/2006/relationships/image" Target="../media/image930.png"/><Relationship Id="rId219" Type="http://schemas.openxmlformats.org/officeDocument/2006/relationships/customXml" Target="../ink/ink946.xml"/><Relationship Id="rId230" Type="http://schemas.openxmlformats.org/officeDocument/2006/relationships/image" Target="../media/image953.png"/><Relationship Id="rId251" Type="http://schemas.openxmlformats.org/officeDocument/2006/relationships/customXml" Target="../ink/ink962.xml"/><Relationship Id="rId25" Type="http://schemas.openxmlformats.org/officeDocument/2006/relationships/customXml" Target="../ink/ink849.xml"/><Relationship Id="rId46" Type="http://schemas.openxmlformats.org/officeDocument/2006/relationships/image" Target="../media/image861.png"/><Relationship Id="rId67" Type="http://schemas.openxmlformats.org/officeDocument/2006/relationships/customXml" Target="../ink/ink870.xml"/><Relationship Id="rId116" Type="http://schemas.openxmlformats.org/officeDocument/2006/relationships/image" Target="../media/image896.png"/><Relationship Id="rId137" Type="http://schemas.openxmlformats.org/officeDocument/2006/relationships/customXml" Target="../ink/ink905.xml"/><Relationship Id="rId158" Type="http://schemas.openxmlformats.org/officeDocument/2006/relationships/image" Target="../media/image917.png"/><Relationship Id="rId272" Type="http://schemas.openxmlformats.org/officeDocument/2006/relationships/image" Target="../media/image974.png"/><Relationship Id="rId293" Type="http://schemas.openxmlformats.org/officeDocument/2006/relationships/customXml" Target="../ink/ink983.xml"/><Relationship Id="rId302" Type="http://schemas.openxmlformats.org/officeDocument/2006/relationships/image" Target="../media/image989.png"/><Relationship Id="rId307" Type="http://schemas.openxmlformats.org/officeDocument/2006/relationships/customXml" Target="../ink/ink990.xml"/><Relationship Id="rId323" Type="http://schemas.openxmlformats.org/officeDocument/2006/relationships/customXml" Target="../ink/ink998.xml"/><Relationship Id="rId328" Type="http://schemas.openxmlformats.org/officeDocument/2006/relationships/image" Target="../media/image1002.png"/><Relationship Id="rId344" Type="http://schemas.openxmlformats.org/officeDocument/2006/relationships/image" Target="../media/image1010.png"/><Relationship Id="rId20" Type="http://schemas.openxmlformats.org/officeDocument/2006/relationships/image" Target="../media/image848.png"/><Relationship Id="rId41" Type="http://schemas.openxmlformats.org/officeDocument/2006/relationships/customXml" Target="../ink/ink857.xml"/><Relationship Id="rId62" Type="http://schemas.openxmlformats.org/officeDocument/2006/relationships/image" Target="../media/image869.png"/><Relationship Id="rId83" Type="http://schemas.openxmlformats.org/officeDocument/2006/relationships/customXml" Target="../ink/ink878.xml"/><Relationship Id="rId88" Type="http://schemas.openxmlformats.org/officeDocument/2006/relationships/image" Target="../media/image882.png"/><Relationship Id="rId111" Type="http://schemas.openxmlformats.org/officeDocument/2006/relationships/customXml" Target="../ink/ink892.xml"/><Relationship Id="rId132" Type="http://schemas.openxmlformats.org/officeDocument/2006/relationships/image" Target="../media/image904.png"/><Relationship Id="rId153" Type="http://schemas.openxmlformats.org/officeDocument/2006/relationships/customXml" Target="../ink/ink913.xml"/><Relationship Id="rId174" Type="http://schemas.openxmlformats.org/officeDocument/2006/relationships/image" Target="../media/image925.png"/><Relationship Id="rId179" Type="http://schemas.openxmlformats.org/officeDocument/2006/relationships/customXml" Target="../ink/ink926.xml"/><Relationship Id="rId195" Type="http://schemas.openxmlformats.org/officeDocument/2006/relationships/customXml" Target="../ink/ink934.xml"/><Relationship Id="rId209" Type="http://schemas.openxmlformats.org/officeDocument/2006/relationships/customXml" Target="../ink/ink941.xml"/><Relationship Id="rId190" Type="http://schemas.openxmlformats.org/officeDocument/2006/relationships/image" Target="../media/image933.png"/><Relationship Id="rId204" Type="http://schemas.openxmlformats.org/officeDocument/2006/relationships/image" Target="../media/image940.png"/><Relationship Id="rId220" Type="http://schemas.openxmlformats.org/officeDocument/2006/relationships/image" Target="../media/image948.png"/><Relationship Id="rId225" Type="http://schemas.openxmlformats.org/officeDocument/2006/relationships/customXml" Target="../ink/ink949.xml"/><Relationship Id="rId241" Type="http://schemas.openxmlformats.org/officeDocument/2006/relationships/customXml" Target="../ink/ink957.xml"/><Relationship Id="rId246" Type="http://schemas.openxmlformats.org/officeDocument/2006/relationships/image" Target="../media/image961.png"/><Relationship Id="rId267" Type="http://schemas.openxmlformats.org/officeDocument/2006/relationships/customXml" Target="../ink/ink970.xml"/><Relationship Id="rId288" Type="http://schemas.openxmlformats.org/officeDocument/2006/relationships/image" Target="../media/image982.png"/><Relationship Id="rId15" Type="http://schemas.openxmlformats.org/officeDocument/2006/relationships/customXml" Target="../ink/ink844.xml"/><Relationship Id="rId36" Type="http://schemas.openxmlformats.org/officeDocument/2006/relationships/image" Target="../media/image856.png"/><Relationship Id="rId57" Type="http://schemas.openxmlformats.org/officeDocument/2006/relationships/customXml" Target="../ink/ink865.xml"/><Relationship Id="rId106" Type="http://schemas.openxmlformats.org/officeDocument/2006/relationships/image" Target="../media/image891.png"/><Relationship Id="rId127" Type="http://schemas.openxmlformats.org/officeDocument/2006/relationships/customXml" Target="../ink/ink900.xml"/><Relationship Id="rId262" Type="http://schemas.openxmlformats.org/officeDocument/2006/relationships/image" Target="../media/image969.png"/><Relationship Id="rId283" Type="http://schemas.openxmlformats.org/officeDocument/2006/relationships/customXml" Target="../ink/ink978.xml"/><Relationship Id="rId313" Type="http://schemas.openxmlformats.org/officeDocument/2006/relationships/customXml" Target="../ink/ink993.xml"/><Relationship Id="rId318" Type="http://schemas.openxmlformats.org/officeDocument/2006/relationships/image" Target="../media/image997.png"/><Relationship Id="rId339" Type="http://schemas.openxmlformats.org/officeDocument/2006/relationships/customXml" Target="../ink/ink1006.xml"/><Relationship Id="rId10" Type="http://schemas.openxmlformats.org/officeDocument/2006/relationships/image" Target="../media/image8430.png"/><Relationship Id="rId31" Type="http://schemas.openxmlformats.org/officeDocument/2006/relationships/customXml" Target="../ink/ink852.xml"/><Relationship Id="rId52" Type="http://schemas.openxmlformats.org/officeDocument/2006/relationships/image" Target="../media/image864.png"/><Relationship Id="rId73" Type="http://schemas.openxmlformats.org/officeDocument/2006/relationships/customXml" Target="../ink/ink873.xml"/><Relationship Id="rId78" Type="http://schemas.openxmlformats.org/officeDocument/2006/relationships/image" Target="../media/image877.png"/><Relationship Id="rId94" Type="http://schemas.openxmlformats.org/officeDocument/2006/relationships/image" Target="../media/image885.png"/><Relationship Id="rId99" Type="http://schemas.openxmlformats.org/officeDocument/2006/relationships/customXml" Target="../ink/ink886.xml"/><Relationship Id="rId101" Type="http://schemas.openxmlformats.org/officeDocument/2006/relationships/customXml" Target="../ink/ink887.xml"/><Relationship Id="rId122" Type="http://schemas.openxmlformats.org/officeDocument/2006/relationships/image" Target="../media/image899.png"/><Relationship Id="rId143" Type="http://schemas.openxmlformats.org/officeDocument/2006/relationships/customXml" Target="../ink/ink908.xml"/><Relationship Id="rId148" Type="http://schemas.openxmlformats.org/officeDocument/2006/relationships/image" Target="../media/image912.png"/><Relationship Id="rId164" Type="http://schemas.openxmlformats.org/officeDocument/2006/relationships/image" Target="../media/image920.png"/><Relationship Id="rId169" Type="http://schemas.openxmlformats.org/officeDocument/2006/relationships/customXml" Target="../ink/ink921.xml"/><Relationship Id="rId185" Type="http://schemas.openxmlformats.org/officeDocument/2006/relationships/customXml" Target="../ink/ink929.xml"/><Relationship Id="rId334" Type="http://schemas.openxmlformats.org/officeDocument/2006/relationships/image" Target="../media/image1005.png"/><Relationship Id="rId4" Type="http://schemas.openxmlformats.org/officeDocument/2006/relationships/image" Target="../media/image8400.png"/><Relationship Id="rId9" Type="http://schemas.openxmlformats.org/officeDocument/2006/relationships/customXml" Target="../ink/ink841.xml"/><Relationship Id="rId180" Type="http://schemas.openxmlformats.org/officeDocument/2006/relationships/image" Target="../media/image928.png"/><Relationship Id="rId210" Type="http://schemas.openxmlformats.org/officeDocument/2006/relationships/image" Target="../media/image943.png"/><Relationship Id="rId215" Type="http://schemas.openxmlformats.org/officeDocument/2006/relationships/customXml" Target="../ink/ink944.xml"/><Relationship Id="rId236" Type="http://schemas.openxmlformats.org/officeDocument/2006/relationships/image" Target="../media/image956.png"/><Relationship Id="rId257" Type="http://schemas.openxmlformats.org/officeDocument/2006/relationships/customXml" Target="../ink/ink965.xml"/><Relationship Id="rId278" Type="http://schemas.openxmlformats.org/officeDocument/2006/relationships/image" Target="../media/image977.png"/><Relationship Id="rId26" Type="http://schemas.openxmlformats.org/officeDocument/2006/relationships/image" Target="../media/image851.png"/><Relationship Id="rId231" Type="http://schemas.openxmlformats.org/officeDocument/2006/relationships/customXml" Target="../ink/ink952.xml"/><Relationship Id="rId252" Type="http://schemas.openxmlformats.org/officeDocument/2006/relationships/image" Target="../media/image964.png"/><Relationship Id="rId273" Type="http://schemas.openxmlformats.org/officeDocument/2006/relationships/customXml" Target="../ink/ink973.xml"/><Relationship Id="rId294" Type="http://schemas.openxmlformats.org/officeDocument/2006/relationships/image" Target="../media/image985.png"/><Relationship Id="rId308" Type="http://schemas.openxmlformats.org/officeDocument/2006/relationships/image" Target="../media/image992.png"/><Relationship Id="rId329" Type="http://schemas.openxmlformats.org/officeDocument/2006/relationships/customXml" Target="../ink/ink1001.xml"/><Relationship Id="rId47" Type="http://schemas.openxmlformats.org/officeDocument/2006/relationships/customXml" Target="../ink/ink860.xml"/><Relationship Id="rId68" Type="http://schemas.openxmlformats.org/officeDocument/2006/relationships/image" Target="../media/image872.png"/><Relationship Id="rId89" Type="http://schemas.openxmlformats.org/officeDocument/2006/relationships/customXml" Target="../ink/ink881.xml"/><Relationship Id="rId112" Type="http://schemas.openxmlformats.org/officeDocument/2006/relationships/image" Target="../media/image894.png"/><Relationship Id="rId133" Type="http://schemas.openxmlformats.org/officeDocument/2006/relationships/customXml" Target="../ink/ink903.xml"/><Relationship Id="rId154" Type="http://schemas.openxmlformats.org/officeDocument/2006/relationships/image" Target="../media/image915.png"/><Relationship Id="rId175" Type="http://schemas.openxmlformats.org/officeDocument/2006/relationships/customXml" Target="../ink/ink924.xml"/><Relationship Id="rId340" Type="http://schemas.openxmlformats.org/officeDocument/2006/relationships/image" Target="../media/image1008.png"/><Relationship Id="rId196" Type="http://schemas.openxmlformats.org/officeDocument/2006/relationships/image" Target="../media/image936.png"/><Relationship Id="rId200" Type="http://schemas.openxmlformats.org/officeDocument/2006/relationships/image" Target="../media/image938.png"/><Relationship Id="rId16" Type="http://schemas.openxmlformats.org/officeDocument/2006/relationships/image" Target="../media/image846.png"/><Relationship Id="rId221" Type="http://schemas.openxmlformats.org/officeDocument/2006/relationships/customXml" Target="../ink/ink947.xml"/><Relationship Id="rId242" Type="http://schemas.openxmlformats.org/officeDocument/2006/relationships/image" Target="../media/image959.png"/><Relationship Id="rId263" Type="http://schemas.openxmlformats.org/officeDocument/2006/relationships/customXml" Target="../ink/ink968.xml"/><Relationship Id="rId284" Type="http://schemas.openxmlformats.org/officeDocument/2006/relationships/image" Target="../media/image980.png"/><Relationship Id="rId319" Type="http://schemas.openxmlformats.org/officeDocument/2006/relationships/customXml" Target="../ink/ink996.xml"/><Relationship Id="rId37" Type="http://schemas.openxmlformats.org/officeDocument/2006/relationships/customXml" Target="../ink/ink855.xml"/><Relationship Id="rId58" Type="http://schemas.openxmlformats.org/officeDocument/2006/relationships/image" Target="../media/image867.png"/><Relationship Id="rId79" Type="http://schemas.openxmlformats.org/officeDocument/2006/relationships/customXml" Target="../ink/ink876.xml"/><Relationship Id="rId102" Type="http://schemas.openxmlformats.org/officeDocument/2006/relationships/image" Target="../media/image889.png"/><Relationship Id="rId123" Type="http://schemas.openxmlformats.org/officeDocument/2006/relationships/customXml" Target="../ink/ink898.xml"/><Relationship Id="rId144" Type="http://schemas.openxmlformats.org/officeDocument/2006/relationships/image" Target="../media/image910.png"/><Relationship Id="rId330" Type="http://schemas.openxmlformats.org/officeDocument/2006/relationships/image" Target="../media/image1003.png"/><Relationship Id="rId90" Type="http://schemas.openxmlformats.org/officeDocument/2006/relationships/image" Target="../media/image883.png"/><Relationship Id="rId165" Type="http://schemas.openxmlformats.org/officeDocument/2006/relationships/customXml" Target="../ink/ink919.xml"/><Relationship Id="rId186" Type="http://schemas.openxmlformats.org/officeDocument/2006/relationships/image" Target="../media/image931.png"/><Relationship Id="rId211" Type="http://schemas.openxmlformats.org/officeDocument/2006/relationships/customXml" Target="../ink/ink942.xml"/><Relationship Id="rId232" Type="http://schemas.openxmlformats.org/officeDocument/2006/relationships/image" Target="../media/image954.png"/><Relationship Id="rId253" Type="http://schemas.openxmlformats.org/officeDocument/2006/relationships/customXml" Target="../ink/ink963.xml"/><Relationship Id="rId274" Type="http://schemas.openxmlformats.org/officeDocument/2006/relationships/image" Target="../media/image975.png"/><Relationship Id="rId295" Type="http://schemas.openxmlformats.org/officeDocument/2006/relationships/customXml" Target="../ink/ink984.xml"/><Relationship Id="rId309" Type="http://schemas.openxmlformats.org/officeDocument/2006/relationships/customXml" Target="../ink/ink991.xml"/><Relationship Id="rId27" Type="http://schemas.openxmlformats.org/officeDocument/2006/relationships/customXml" Target="../ink/ink850.xml"/><Relationship Id="rId48" Type="http://schemas.openxmlformats.org/officeDocument/2006/relationships/image" Target="../media/image862.png"/><Relationship Id="rId69" Type="http://schemas.openxmlformats.org/officeDocument/2006/relationships/customXml" Target="../ink/ink871.xml"/><Relationship Id="rId113" Type="http://schemas.openxmlformats.org/officeDocument/2006/relationships/customXml" Target="../ink/ink893.xml"/><Relationship Id="rId134" Type="http://schemas.openxmlformats.org/officeDocument/2006/relationships/image" Target="../media/image905.png"/><Relationship Id="rId320" Type="http://schemas.openxmlformats.org/officeDocument/2006/relationships/image" Target="../media/image998.png"/><Relationship Id="rId80" Type="http://schemas.openxmlformats.org/officeDocument/2006/relationships/image" Target="../media/image878.png"/><Relationship Id="rId155" Type="http://schemas.openxmlformats.org/officeDocument/2006/relationships/customXml" Target="../ink/ink914.xml"/><Relationship Id="rId176" Type="http://schemas.openxmlformats.org/officeDocument/2006/relationships/image" Target="../media/image926.png"/><Relationship Id="rId197" Type="http://schemas.openxmlformats.org/officeDocument/2006/relationships/customXml" Target="../ink/ink935.xml"/><Relationship Id="rId341" Type="http://schemas.openxmlformats.org/officeDocument/2006/relationships/customXml" Target="../ink/ink1007.xml"/><Relationship Id="rId201" Type="http://schemas.openxmlformats.org/officeDocument/2006/relationships/customXml" Target="../ink/ink937.xml"/><Relationship Id="rId222" Type="http://schemas.openxmlformats.org/officeDocument/2006/relationships/image" Target="../media/image949.png"/><Relationship Id="rId243" Type="http://schemas.openxmlformats.org/officeDocument/2006/relationships/customXml" Target="../ink/ink958.xml"/><Relationship Id="rId264" Type="http://schemas.openxmlformats.org/officeDocument/2006/relationships/image" Target="../media/image970.png"/><Relationship Id="rId285" Type="http://schemas.openxmlformats.org/officeDocument/2006/relationships/customXml" Target="../ink/ink979.xml"/><Relationship Id="rId17" Type="http://schemas.openxmlformats.org/officeDocument/2006/relationships/customXml" Target="../ink/ink845.xml"/><Relationship Id="rId38" Type="http://schemas.openxmlformats.org/officeDocument/2006/relationships/image" Target="../media/image857.png"/><Relationship Id="rId59" Type="http://schemas.openxmlformats.org/officeDocument/2006/relationships/customXml" Target="../ink/ink866.xml"/><Relationship Id="rId103" Type="http://schemas.openxmlformats.org/officeDocument/2006/relationships/customXml" Target="../ink/ink888.xml"/><Relationship Id="rId124" Type="http://schemas.openxmlformats.org/officeDocument/2006/relationships/image" Target="../media/image900.png"/><Relationship Id="rId310" Type="http://schemas.openxmlformats.org/officeDocument/2006/relationships/image" Target="../media/image993.png"/><Relationship Id="rId70" Type="http://schemas.openxmlformats.org/officeDocument/2006/relationships/image" Target="../media/image873.png"/><Relationship Id="rId91" Type="http://schemas.openxmlformats.org/officeDocument/2006/relationships/customXml" Target="../ink/ink882.xml"/><Relationship Id="rId145" Type="http://schemas.openxmlformats.org/officeDocument/2006/relationships/customXml" Target="../ink/ink909.xml"/><Relationship Id="rId166" Type="http://schemas.openxmlformats.org/officeDocument/2006/relationships/image" Target="../media/image921.png"/><Relationship Id="rId187" Type="http://schemas.openxmlformats.org/officeDocument/2006/relationships/customXml" Target="../ink/ink930.xml"/><Relationship Id="rId331" Type="http://schemas.openxmlformats.org/officeDocument/2006/relationships/customXml" Target="../ink/ink100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44.png"/><Relationship Id="rId233" Type="http://schemas.openxmlformats.org/officeDocument/2006/relationships/customXml" Target="../ink/ink953.xml"/><Relationship Id="rId254" Type="http://schemas.openxmlformats.org/officeDocument/2006/relationships/image" Target="../media/image965.png"/><Relationship Id="rId28" Type="http://schemas.openxmlformats.org/officeDocument/2006/relationships/image" Target="../media/image852.png"/><Relationship Id="rId49" Type="http://schemas.openxmlformats.org/officeDocument/2006/relationships/customXml" Target="../ink/ink861.xml"/><Relationship Id="rId114" Type="http://schemas.openxmlformats.org/officeDocument/2006/relationships/image" Target="../media/image895.png"/><Relationship Id="rId275" Type="http://schemas.openxmlformats.org/officeDocument/2006/relationships/customXml" Target="../ink/ink974.xml"/><Relationship Id="rId296" Type="http://schemas.openxmlformats.org/officeDocument/2006/relationships/image" Target="../media/image986.png"/><Relationship Id="rId300" Type="http://schemas.openxmlformats.org/officeDocument/2006/relationships/image" Target="../media/image988.png"/><Relationship Id="rId60" Type="http://schemas.openxmlformats.org/officeDocument/2006/relationships/image" Target="../media/image868.png"/><Relationship Id="rId81" Type="http://schemas.openxmlformats.org/officeDocument/2006/relationships/customXml" Target="../ink/ink877.xml"/><Relationship Id="rId135" Type="http://schemas.openxmlformats.org/officeDocument/2006/relationships/customXml" Target="../ink/ink904.xml"/><Relationship Id="rId156" Type="http://schemas.openxmlformats.org/officeDocument/2006/relationships/image" Target="../media/image916.png"/><Relationship Id="rId177" Type="http://schemas.openxmlformats.org/officeDocument/2006/relationships/customXml" Target="../ink/ink925.xml"/><Relationship Id="rId198" Type="http://schemas.openxmlformats.org/officeDocument/2006/relationships/image" Target="../media/image937.png"/><Relationship Id="rId321" Type="http://schemas.openxmlformats.org/officeDocument/2006/relationships/customXml" Target="../ink/ink997.xml"/><Relationship Id="rId342" Type="http://schemas.openxmlformats.org/officeDocument/2006/relationships/image" Target="../media/image1009.png"/><Relationship Id="rId202" Type="http://schemas.openxmlformats.org/officeDocument/2006/relationships/image" Target="../media/image939.png"/><Relationship Id="rId223" Type="http://schemas.openxmlformats.org/officeDocument/2006/relationships/customXml" Target="../ink/ink948.xml"/><Relationship Id="rId244" Type="http://schemas.openxmlformats.org/officeDocument/2006/relationships/image" Target="../media/image960.png"/><Relationship Id="rId18" Type="http://schemas.openxmlformats.org/officeDocument/2006/relationships/image" Target="../media/image847.png"/><Relationship Id="rId39" Type="http://schemas.openxmlformats.org/officeDocument/2006/relationships/customXml" Target="../ink/ink856.xml"/><Relationship Id="rId265" Type="http://schemas.openxmlformats.org/officeDocument/2006/relationships/customXml" Target="../ink/ink969.xml"/><Relationship Id="rId286" Type="http://schemas.openxmlformats.org/officeDocument/2006/relationships/image" Target="../media/image981.png"/><Relationship Id="rId50" Type="http://schemas.openxmlformats.org/officeDocument/2006/relationships/image" Target="../media/image863.png"/><Relationship Id="rId104" Type="http://schemas.openxmlformats.org/officeDocument/2006/relationships/image" Target="../media/image890.png"/><Relationship Id="rId125" Type="http://schemas.openxmlformats.org/officeDocument/2006/relationships/customXml" Target="../ink/ink899.xml"/><Relationship Id="rId146" Type="http://schemas.openxmlformats.org/officeDocument/2006/relationships/image" Target="../media/image911.png"/><Relationship Id="rId167" Type="http://schemas.openxmlformats.org/officeDocument/2006/relationships/customXml" Target="../ink/ink920.xml"/><Relationship Id="rId188" Type="http://schemas.openxmlformats.org/officeDocument/2006/relationships/image" Target="../media/image932.png"/><Relationship Id="rId311" Type="http://schemas.openxmlformats.org/officeDocument/2006/relationships/customXml" Target="../ink/ink992.xml"/><Relationship Id="rId332" Type="http://schemas.openxmlformats.org/officeDocument/2006/relationships/image" Target="../media/image1004.png"/><Relationship Id="rId71" Type="http://schemas.openxmlformats.org/officeDocument/2006/relationships/customXml" Target="../ink/ink872.xml"/><Relationship Id="rId92" Type="http://schemas.openxmlformats.org/officeDocument/2006/relationships/image" Target="../media/image884.png"/><Relationship Id="rId213" Type="http://schemas.openxmlformats.org/officeDocument/2006/relationships/customXml" Target="../ink/ink943.xml"/><Relationship Id="rId234" Type="http://schemas.openxmlformats.org/officeDocument/2006/relationships/image" Target="../media/image955.png"/><Relationship Id="rId2" Type="http://schemas.openxmlformats.org/officeDocument/2006/relationships/image" Target="../media/image10100.png"/><Relationship Id="rId29" Type="http://schemas.openxmlformats.org/officeDocument/2006/relationships/customXml" Target="../ink/ink851.xml"/><Relationship Id="rId255" Type="http://schemas.openxmlformats.org/officeDocument/2006/relationships/customXml" Target="../ink/ink964.xml"/><Relationship Id="rId276" Type="http://schemas.openxmlformats.org/officeDocument/2006/relationships/image" Target="../media/image976.png"/><Relationship Id="rId297" Type="http://schemas.openxmlformats.org/officeDocument/2006/relationships/customXml" Target="../ink/ink985.xml"/><Relationship Id="rId40" Type="http://schemas.openxmlformats.org/officeDocument/2006/relationships/image" Target="../media/image858.png"/><Relationship Id="rId115" Type="http://schemas.openxmlformats.org/officeDocument/2006/relationships/customXml" Target="../ink/ink894.xml"/><Relationship Id="rId136" Type="http://schemas.openxmlformats.org/officeDocument/2006/relationships/image" Target="../media/image906.png"/><Relationship Id="rId157" Type="http://schemas.openxmlformats.org/officeDocument/2006/relationships/customXml" Target="../ink/ink915.xml"/><Relationship Id="rId178" Type="http://schemas.openxmlformats.org/officeDocument/2006/relationships/image" Target="../media/image927.png"/><Relationship Id="rId301" Type="http://schemas.openxmlformats.org/officeDocument/2006/relationships/customXml" Target="../ink/ink987.xml"/><Relationship Id="rId322" Type="http://schemas.openxmlformats.org/officeDocument/2006/relationships/image" Target="../media/image999.png"/><Relationship Id="rId343" Type="http://schemas.openxmlformats.org/officeDocument/2006/relationships/customXml" Target="../ink/ink1008.xml"/><Relationship Id="rId61" Type="http://schemas.openxmlformats.org/officeDocument/2006/relationships/customXml" Target="../ink/ink867.xml"/><Relationship Id="rId82" Type="http://schemas.openxmlformats.org/officeDocument/2006/relationships/image" Target="../media/image879.png"/><Relationship Id="rId199" Type="http://schemas.openxmlformats.org/officeDocument/2006/relationships/customXml" Target="../ink/ink936.xml"/><Relationship Id="rId203" Type="http://schemas.openxmlformats.org/officeDocument/2006/relationships/customXml" Target="../ink/ink938.xml"/><Relationship Id="rId19" Type="http://schemas.openxmlformats.org/officeDocument/2006/relationships/customXml" Target="../ink/ink846.xml"/><Relationship Id="rId224" Type="http://schemas.openxmlformats.org/officeDocument/2006/relationships/image" Target="../media/image950.png"/><Relationship Id="rId245" Type="http://schemas.openxmlformats.org/officeDocument/2006/relationships/customXml" Target="../ink/ink959.xml"/><Relationship Id="rId266" Type="http://schemas.openxmlformats.org/officeDocument/2006/relationships/image" Target="../media/image971.png"/><Relationship Id="rId287" Type="http://schemas.openxmlformats.org/officeDocument/2006/relationships/customXml" Target="../ink/ink980.xml"/><Relationship Id="rId30" Type="http://schemas.openxmlformats.org/officeDocument/2006/relationships/image" Target="../media/image853.png"/><Relationship Id="rId105" Type="http://schemas.openxmlformats.org/officeDocument/2006/relationships/customXml" Target="../ink/ink889.xml"/><Relationship Id="rId126" Type="http://schemas.openxmlformats.org/officeDocument/2006/relationships/image" Target="../media/image901.png"/><Relationship Id="rId147" Type="http://schemas.openxmlformats.org/officeDocument/2006/relationships/customXml" Target="../ink/ink910.xml"/><Relationship Id="rId168" Type="http://schemas.openxmlformats.org/officeDocument/2006/relationships/image" Target="../media/image922.png"/><Relationship Id="rId312" Type="http://schemas.openxmlformats.org/officeDocument/2006/relationships/image" Target="../media/image994.png"/><Relationship Id="rId333" Type="http://schemas.openxmlformats.org/officeDocument/2006/relationships/customXml" Target="../ink/ink1003.xml"/><Relationship Id="rId51" Type="http://schemas.openxmlformats.org/officeDocument/2006/relationships/customXml" Target="../ink/ink862.xml"/><Relationship Id="rId72" Type="http://schemas.openxmlformats.org/officeDocument/2006/relationships/image" Target="../media/image874.png"/><Relationship Id="rId93" Type="http://schemas.openxmlformats.org/officeDocument/2006/relationships/customXml" Target="../ink/ink883.xml"/><Relationship Id="rId189" Type="http://schemas.openxmlformats.org/officeDocument/2006/relationships/customXml" Target="../ink/ink931.xml"/><Relationship Id="rId3" Type="http://schemas.openxmlformats.org/officeDocument/2006/relationships/customXml" Target="../ink/ink838.xml"/><Relationship Id="rId214" Type="http://schemas.openxmlformats.org/officeDocument/2006/relationships/image" Target="../media/image945.png"/><Relationship Id="rId235" Type="http://schemas.openxmlformats.org/officeDocument/2006/relationships/customXml" Target="../ink/ink954.xml"/><Relationship Id="rId256" Type="http://schemas.openxmlformats.org/officeDocument/2006/relationships/image" Target="../media/image966.png"/><Relationship Id="rId277" Type="http://schemas.openxmlformats.org/officeDocument/2006/relationships/customXml" Target="../ink/ink975.xml"/><Relationship Id="rId298" Type="http://schemas.openxmlformats.org/officeDocument/2006/relationships/image" Target="../media/image98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6.xml"/><Relationship Id="rId299" Type="http://schemas.openxmlformats.org/officeDocument/2006/relationships/customXml" Target="../ink/ink1157.xml"/><Relationship Id="rId303" Type="http://schemas.openxmlformats.org/officeDocument/2006/relationships/customXml" Target="../ink/ink1159.xml"/><Relationship Id="rId21" Type="http://schemas.openxmlformats.org/officeDocument/2006/relationships/customXml" Target="../ink/ink1018.xml"/><Relationship Id="rId42" Type="http://schemas.openxmlformats.org/officeDocument/2006/relationships/image" Target="../media/image10070.png"/><Relationship Id="rId63" Type="http://schemas.openxmlformats.org/officeDocument/2006/relationships/customXml" Target="../ink/ink1039.xml"/><Relationship Id="rId84" Type="http://schemas.openxmlformats.org/officeDocument/2006/relationships/image" Target="../media/image1028.png"/><Relationship Id="rId138" Type="http://schemas.openxmlformats.org/officeDocument/2006/relationships/image" Target="../media/image1054.png"/><Relationship Id="rId159" Type="http://schemas.openxmlformats.org/officeDocument/2006/relationships/customXml" Target="../ink/ink1087.xml"/><Relationship Id="rId170" Type="http://schemas.openxmlformats.org/officeDocument/2006/relationships/image" Target="../media/image1070.png"/><Relationship Id="rId191" Type="http://schemas.openxmlformats.org/officeDocument/2006/relationships/customXml" Target="../ink/ink1103.xml"/><Relationship Id="rId205" Type="http://schemas.openxmlformats.org/officeDocument/2006/relationships/customXml" Target="../ink/ink1110.xml"/><Relationship Id="rId226" Type="http://schemas.openxmlformats.org/officeDocument/2006/relationships/image" Target="../media/image1097.png"/><Relationship Id="rId247" Type="http://schemas.openxmlformats.org/officeDocument/2006/relationships/customXml" Target="../ink/ink1131.xml"/><Relationship Id="rId107" Type="http://schemas.openxmlformats.org/officeDocument/2006/relationships/customXml" Target="../ink/ink1061.xml"/><Relationship Id="rId268" Type="http://schemas.openxmlformats.org/officeDocument/2006/relationships/image" Target="../media/image1118.png"/><Relationship Id="rId289" Type="http://schemas.openxmlformats.org/officeDocument/2006/relationships/customXml" Target="../ink/ink1152.xml"/><Relationship Id="rId11" Type="http://schemas.openxmlformats.org/officeDocument/2006/relationships/customXml" Target="../ink/ink1013.xml"/><Relationship Id="rId32" Type="http://schemas.openxmlformats.org/officeDocument/2006/relationships/image" Target="../media/image10020.png"/><Relationship Id="rId53" Type="http://schemas.openxmlformats.org/officeDocument/2006/relationships/customXml" Target="../ink/ink1034.xml"/><Relationship Id="rId74" Type="http://schemas.openxmlformats.org/officeDocument/2006/relationships/image" Target="../media/image1023.png"/><Relationship Id="rId128" Type="http://schemas.openxmlformats.org/officeDocument/2006/relationships/image" Target="../media/image1049.png"/><Relationship Id="rId149" Type="http://schemas.openxmlformats.org/officeDocument/2006/relationships/customXml" Target="../ink/ink1082.xml"/><Relationship Id="rId314" Type="http://schemas.openxmlformats.org/officeDocument/2006/relationships/image" Target="../media/image1141.png"/><Relationship Id="rId5" Type="http://schemas.openxmlformats.org/officeDocument/2006/relationships/customXml" Target="../ink/ink1010.xml"/><Relationship Id="rId95" Type="http://schemas.openxmlformats.org/officeDocument/2006/relationships/customXml" Target="../ink/ink1055.xml"/><Relationship Id="rId160" Type="http://schemas.openxmlformats.org/officeDocument/2006/relationships/image" Target="../media/image1065.png"/><Relationship Id="rId181" Type="http://schemas.openxmlformats.org/officeDocument/2006/relationships/customXml" Target="../ink/ink1098.xml"/><Relationship Id="rId216" Type="http://schemas.openxmlformats.org/officeDocument/2006/relationships/image" Target="../media/image1092.png"/><Relationship Id="rId237" Type="http://schemas.openxmlformats.org/officeDocument/2006/relationships/customXml" Target="../ink/ink1126.xml"/><Relationship Id="rId258" Type="http://schemas.openxmlformats.org/officeDocument/2006/relationships/image" Target="../media/image1113.png"/><Relationship Id="rId279" Type="http://schemas.openxmlformats.org/officeDocument/2006/relationships/customXml" Target="../ink/ink1147.xml"/><Relationship Id="rId22" Type="http://schemas.openxmlformats.org/officeDocument/2006/relationships/image" Target="../media/image9970.png"/><Relationship Id="rId43" Type="http://schemas.openxmlformats.org/officeDocument/2006/relationships/customXml" Target="../ink/ink1029.xml"/><Relationship Id="rId64" Type="http://schemas.openxmlformats.org/officeDocument/2006/relationships/image" Target="../media/image1018.png"/><Relationship Id="rId118" Type="http://schemas.openxmlformats.org/officeDocument/2006/relationships/image" Target="../media/image1044.png"/><Relationship Id="rId139" Type="http://schemas.openxmlformats.org/officeDocument/2006/relationships/customXml" Target="../ink/ink1077.xml"/><Relationship Id="rId290" Type="http://schemas.openxmlformats.org/officeDocument/2006/relationships/image" Target="../media/image1129.png"/><Relationship Id="rId304" Type="http://schemas.openxmlformats.org/officeDocument/2006/relationships/image" Target="../media/image1136.png"/><Relationship Id="rId85" Type="http://schemas.openxmlformats.org/officeDocument/2006/relationships/customXml" Target="../ink/ink1050.xml"/><Relationship Id="rId150" Type="http://schemas.openxmlformats.org/officeDocument/2006/relationships/image" Target="../media/image1060.png"/><Relationship Id="rId171" Type="http://schemas.openxmlformats.org/officeDocument/2006/relationships/customXml" Target="../ink/ink1093.xml"/><Relationship Id="rId192" Type="http://schemas.openxmlformats.org/officeDocument/2006/relationships/image" Target="../media/image1081.png"/><Relationship Id="rId206" Type="http://schemas.openxmlformats.org/officeDocument/2006/relationships/image" Target="../media/image1088.png"/><Relationship Id="rId227" Type="http://schemas.openxmlformats.org/officeDocument/2006/relationships/customXml" Target="../ink/ink1121.xml"/><Relationship Id="rId248" Type="http://schemas.openxmlformats.org/officeDocument/2006/relationships/image" Target="../media/image1108.png"/><Relationship Id="rId269" Type="http://schemas.openxmlformats.org/officeDocument/2006/relationships/customXml" Target="../ink/ink1142.xml"/><Relationship Id="rId12" Type="http://schemas.openxmlformats.org/officeDocument/2006/relationships/image" Target="../media/image9920.png"/><Relationship Id="rId33" Type="http://schemas.openxmlformats.org/officeDocument/2006/relationships/customXml" Target="../ink/ink1024.xml"/><Relationship Id="rId108" Type="http://schemas.openxmlformats.org/officeDocument/2006/relationships/image" Target="../media/image1039.png"/><Relationship Id="rId129" Type="http://schemas.openxmlformats.org/officeDocument/2006/relationships/customXml" Target="../ink/ink1072.xml"/><Relationship Id="rId280" Type="http://schemas.openxmlformats.org/officeDocument/2006/relationships/image" Target="../media/image1124.png"/><Relationship Id="rId315" Type="http://schemas.openxmlformats.org/officeDocument/2006/relationships/customXml" Target="../ink/ink1165.xml"/><Relationship Id="rId54" Type="http://schemas.openxmlformats.org/officeDocument/2006/relationships/image" Target="../media/image1013.png"/><Relationship Id="rId75" Type="http://schemas.openxmlformats.org/officeDocument/2006/relationships/customXml" Target="../ink/ink1045.xml"/><Relationship Id="rId96" Type="http://schemas.openxmlformats.org/officeDocument/2006/relationships/image" Target="../media/image1033.png"/><Relationship Id="rId140" Type="http://schemas.openxmlformats.org/officeDocument/2006/relationships/image" Target="../media/image1055.png"/><Relationship Id="rId161" Type="http://schemas.openxmlformats.org/officeDocument/2006/relationships/customXml" Target="../ink/ink1088.xml"/><Relationship Id="rId182" Type="http://schemas.openxmlformats.org/officeDocument/2006/relationships/image" Target="../media/image1076.png"/><Relationship Id="rId217" Type="http://schemas.openxmlformats.org/officeDocument/2006/relationships/customXml" Target="../ink/ink1116.xml"/><Relationship Id="rId6" Type="http://schemas.openxmlformats.org/officeDocument/2006/relationships/image" Target="../media/image9890.png"/><Relationship Id="rId238" Type="http://schemas.openxmlformats.org/officeDocument/2006/relationships/image" Target="../media/image1103.png"/><Relationship Id="rId259" Type="http://schemas.openxmlformats.org/officeDocument/2006/relationships/customXml" Target="../ink/ink1137.xml"/><Relationship Id="rId23" Type="http://schemas.openxmlformats.org/officeDocument/2006/relationships/customXml" Target="../ink/ink1019.xml"/><Relationship Id="rId119" Type="http://schemas.openxmlformats.org/officeDocument/2006/relationships/customXml" Target="../ink/ink1067.xml"/><Relationship Id="rId270" Type="http://schemas.openxmlformats.org/officeDocument/2006/relationships/image" Target="../media/image1119.png"/><Relationship Id="rId291" Type="http://schemas.openxmlformats.org/officeDocument/2006/relationships/customXml" Target="../ink/ink1153.xml"/><Relationship Id="rId305" Type="http://schemas.openxmlformats.org/officeDocument/2006/relationships/customXml" Target="../ink/ink1160.xml"/><Relationship Id="rId44" Type="http://schemas.openxmlformats.org/officeDocument/2006/relationships/image" Target="../media/image10080.png"/><Relationship Id="rId65" Type="http://schemas.openxmlformats.org/officeDocument/2006/relationships/customXml" Target="../ink/ink1040.xml"/><Relationship Id="rId86" Type="http://schemas.openxmlformats.org/officeDocument/2006/relationships/image" Target="../media/image304.png"/><Relationship Id="rId130" Type="http://schemas.openxmlformats.org/officeDocument/2006/relationships/image" Target="../media/image1050.png"/><Relationship Id="rId151" Type="http://schemas.openxmlformats.org/officeDocument/2006/relationships/customXml" Target="../ink/ink1083.xml"/><Relationship Id="rId172" Type="http://schemas.openxmlformats.org/officeDocument/2006/relationships/image" Target="../media/image1071.png"/><Relationship Id="rId193" Type="http://schemas.openxmlformats.org/officeDocument/2006/relationships/customXml" Target="../ink/ink1104.xml"/><Relationship Id="rId207" Type="http://schemas.openxmlformats.org/officeDocument/2006/relationships/customXml" Target="../ink/ink1111.xml"/><Relationship Id="rId228" Type="http://schemas.openxmlformats.org/officeDocument/2006/relationships/image" Target="../media/image1098.png"/><Relationship Id="rId249" Type="http://schemas.openxmlformats.org/officeDocument/2006/relationships/customXml" Target="../ink/ink1132.xml"/><Relationship Id="rId13" Type="http://schemas.openxmlformats.org/officeDocument/2006/relationships/customXml" Target="../ink/ink1014.xml"/><Relationship Id="rId109" Type="http://schemas.openxmlformats.org/officeDocument/2006/relationships/customXml" Target="../ink/ink1062.xml"/><Relationship Id="rId260" Type="http://schemas.openxmlformats.org/officeDocument/2006/relationships/image" Target="../media/image1114.png"/><Relationship Id="rId281" Type="http://schemas.openxmlformats.org/officeDocument/2006/relationships/customXml" Target="../ink/ink1148.xml"/><Relationship Id="rId316" Type="http://schemas.openxmlformats.org/officeDocument/2006/relationships/image" Target="../media/image1142.png"/><Relationship Id="rId34" Type="http://schemas.openxmlformats.org/officeDocument/2006/relationships/image" Target="../media/image10030.png"/><Relationship Id="rId55" Type="http://schemas.openxmlformats.org/officeDocument/2006/relationships/customXml" Target="../ink/ink1035.xml"/><Relationship Id="rId76" Type="http://schemas.openxmlformats.org/officeDocument/2006/relationships/image" Target="../media/image1024.png"/><Relationship Id="rId97" Type="http://schemas.openxmlformats.org/officeDocument/2006/relationships/customXml" Target="../ink/ink1056.xml"/><Relationship Id="rId120" Type="http://schemas.openxmlformats.org/officeDocument/2006/relationships/image" Target="../media/image1045.png"/><Relationship Id="rId141" Type="http://schemas.openxmlformats.org/officeDocument/2006/relationships/customXml" Target="../ink/ink1078.xml"/><Relationship Id="rId7" Type="http://schemas.openxmlformats.org/officeDocument/2006/relationships/customXml" Target="../ink/ink1011.xml"/><Relationship Id="rId162" Type="http://schemas.openxmlformats.org/officeDocument/2006/relationships/image" Target="../media/image1066.png"/><Relationship Id="rId183" Type="http://schemas.openxmlformats.org/officeDocument/2006/relationships/customXml" Target="../ink/ink1099.xml"/><Relationship Id="rId218" Type="http://schemas.openxmlformats.org/officeDocument/2006/relationships/image" Target="../media/image1093.png"/><Relationship Id="rId239" Type="http://schemas.openxmlformats.org/officeDocument/2006/relationships/customXml" Target="../ink/ink1127.xml"/><Relationship Id="rId250" Type="http://schemas.openxmlformats.org/officeDocument/2006/relationships/image" Target="../media/image1109.png"/><Relationship Id="rId271" Type="http://schemas.openxmlformats.org/officeDocument/2006/relationships/customXml" Target="../ink/ink1143.xml"/><Relationship Id="rId292" Type="http://schemas.openxmlformats.org/officeDocument/2006/relationships/image" Target="../media/image1130.png"/><Relationship Id="rId306" Type="http://schemas.openxmlformats.org/officeDocument/2006/relationships/image" Target="../media/image1137.png"/><Relationship Id="rId24" Type="http://schemas.openxmlformats.org/officeDocument/2006/relationships/image" Target="../media/image9980.png"/><Relationship Id="rId45" Type="http://schemas.openxmlformats.org/officeDocument/2006/relationships/customXml" Target="../ink/ink1030.xml"/><Relationship Id="rId66" Type="http://schemas.openxmlformats.org/officeDocument/2006/relationships/image" Target="../media/image1019.png"/><Relationship Id="rId87" Type="http://schemas.openxmlformats.org/officeDocument/2006/relationships/customXml" Target="../ink/ink1051.xml"/><Relationship Id="rId110" Type="http://schemas.openxmlformats.org/officeDocument/2006/relationships/image" Target="../media/image1040.png"/><Relationship Id="rId131" Type="http://schemas.openxmlformats.org/officeDocument/2006/relationships/customXml" Target="../ink/ink1073.xml"/><Relationship Id="rId152" Type="http://schemas.openxmlformats.org/officeDocument/2006/relationships/image" Target="../media/image1061.png"/><Relationship Id="rId173" Type="http://schemas.openxmlformats.org/officeDocument/2006/relationships/customXml" Target="../ink/ink1094.xml"/><Relationship Id="rId194" Type="http://schemas.openxmlformats.org/officeDocument/2006/relationships/image" Target="../media/image1082.png"/><Relationship Id="rId208" Type="http://schemas.openxmlformats.org/officeDocument/2006/relationships/image" Target="../media/image1089.png"/><Relationship Id="rId229" Type="http://schemas.openxmlformats.org/officeDocument/2006/relationships/customXml" Target="../ink/ink1122.xml"/><Relationship Id="rId19" Type="http://schemas.openxmlformats.org/officeDocument/2006/relationships/customXml" Target="../ink/ink1017.xml"/><Relationship Id="rId224" Type="http://schemas.openxmlformats.org/officeDocument/2006/relationships/image" Target="../media/image1096.png"/><Relationship Id="rId240" Type="http://schemas.openxmlformats.org/officeDocument/2006/relationships/image" Target="../media/image1104.png"/><Relationship Id="rId245" Type="http://schemas.openxmlformats.org/officeDocument/2006/relationships/customXml" Target="../ink/ink1130.xml"/><Relationship Id="rId261" Type="http://schemas.openxmlformats.org/officeDocument/2006/relationships/customXml" Target="../ink/ink1138.xml"/><Relationship Id="rId266" Type="http://schemas.openxmlformats.org/officeDocument/2006/relationships/image" Target="../media/image1117.png"/><Relationship Id="rId287" Type="http://schemas.openxmlformats.org/officeDocument/2006/relationships/customXml" Target="../ink/ink1151.xml"/><Relationship Id="rId14" Type="http://schemas.openxmlformats.org/officeDocument/2006/relationships/image" Target="../media/image9930.png"/><Relationship Id="rId30" Type="http://schemas.openxmlformats.org/officeDocument/2006/relationships/image" Target="../media/image10010.png"/><Relationship Id="rId35" Type="http://schemas.openxmlformats.org/officeDocument/2006/relationships/customXml" Target="../ink/ink1025.xml"/><Relationship Id="rId56" Type="http://schemas.openxmlformats.org/officeDocument/2006/relationships/image" Target="../media/image1014.png"/><Relationship Id="rId77" Type="http://schemas.openxmlformats.org/officeDocument/2006/relationships/customXml" Target="../ink/ink1046.xml"/><Relationship Id="rId100" Type="http://schemas.openxmlformats.org/officeDocument/2006/relationships/image" Target="../media/image1035.png"/><Relationship Id="rId105" Type="http://schemas.openxmlformats.org/officeDocument/2006/relationships/customXml" Target="../ink/ink1060.xml"/><Relationship Id="rId126" Type="http://schemas.openxmlformats.org/officeDocument/2006/relationships/image" Target="../media/image1048.png"/><Relationship Id="rId147" Type="http://schemas.openxmlformats.org/officeDocument/2006/relationships/customXml" Target="../ink/ink1081.xml"/><Relationship Id="rId168" Type="http://schemas.openxmlformats.org/officeDocument/2006/relationships/image" Target="../media/image1069.png"/><Relationship Id="rId282" Type="http://schemas.openxmlformats.org/officeDocument/2006/relationships/image" Target="../media/image1125.png"/><Relationship Id="rId312" Type="http://schemas.openxmlformats.org/officeDocument/2006/relationships/image" Target="../media/image1140.png"/><Relationship Id="rId317" Type="http://schemas.openxmlformats.org/officeDocument/2006/relationships/customXml" Target="../ink/ink1166.xml"/><Relationship Id="rId8" Type="http://schemas.openxmlformats.org/officeDocument/2006/relationships/image" Target="../media/image9900.png"/><Relationship Id="rId51" Type="http://schemas.openxmlformats.org/officeDocument/2006/relationships/customXml" Target="../ink/ink1033.xml"/><Relationship Id="rId72" Type="http://schemas.openxmlformats.org/officeDocument/2006/relationships/image" Target="../media/image1022.png"/><Relationship Id="rId93" Type="http://schemas.openxmlformats.org/officeDocument/2006/relationships/customXml" Target="../ink/ink1054.xml"/><Relationship Id="rId98" Type="http://schemas.openxmlformats.org/officeDocument/2006/relationships/image" Target="../media/image1034.png"/><Relationship Id="rId121" Type="http://schemas.openxmlformats.org/officeDocument/2006/relationships/customXml" Target="../ink/ink1068.xml"/><Relationship Id="rId142" Type="http://schemas.openxmlformats.org/officeDocument/2006/relationships/image" Target="../media/image1056.png"/><Relationship Id="rId163" Type="http://schemas.openxmlformats.org/officeDocument/2006/relationships/customXml" Target="../ink/ink1089.xml"/><Relationship Id="rId184" Type="http://schemas.openxmlformats.org/officeDocument/2006/relationships/image" Target="../media/image1077.png"/><Relationship Id="rId189" Type="http://schemas.openxmlformats.org/officeDocument/2006/relationships/customXml" Target="../ink/ink1102.xml"/><Relationship Id="rId219" Type="http://schemas.openxmlformats.org/officeDocument/2006/relationships/customXml" Target="../ink/ink1117.xml"/><Relationship Id="rId3" Type="http://schemas.openxmlformats.org/officeDocument/2006/relationships/customXml" Target="../ink/ink1009.xml"/><Relationship Id="rId214" Type="http://schemas.openxmlformats.org/officeDocument/2006/relationships/image" Target="../media/image1091.png"/><Relationship Id="rId230" Type="http://schemas.openxmlformats.org/officeDocument/2006/relationships/image" Target="../media/image1099.png"/><Relationship Id="rId235" Type="http://schemas.openxmlformats.org/officeDocument/2006/relationships/customXml" Target="../ink/ink1125.xml"/><Relationship Id="rId251" Type="http://schemas.openxmlformats.org/officeDocument/2006/relationships/customXml" Target="../ink/ink1133.xml"/><Relationship Id="rId256" Type="http://schemas.openxmlformats.org/officeDocument/2006/relationships/image" Target="../media/image1112.png"/><Relationship Id="rId277" Type="http://schemas.openxmlformats.org/officeDocument/2006/relationships/customXml" Target="../ink/ink1146.xml"/><Relationship Id="rId298" Type="http://schemas.openxmlformats.org/officeDocument/2006/relationships/image" Target="../media/image1133.png"/><Relationship Id="rId25" Type="http://schemas.openxmlformats.org/officeDocument/2006/relationships/customXml" Target="../ink/ink1020.xml"/><Relationship Id="rId46" Type="http://schemas.openxmlformats.org/officeDocument/2006/relationships/image" Target="../media/image10090.png"/><Relationship Id="rId67" Type="http://schemas.openxmlformats.org/officeDocument/2006/relationships/customXml" Target="../ink/ink1041.xml"/><Relationship Id="rId116" Type="http://schemas.openxmlformats.org/officeDocument/2006/relationships/image" Target="../media/image1043.png"/><Relationship Id="rId137" Type="http://schemas.openxmlformats.org/officeDocument/2006/relationships/customXml" Target="../ink/ink1076.xml"/><Relationship Id="rId158" Type="http://schemas.openxmlformats.org/officeDocument/2006/relationships/image" Target="../media/image1064.png"/><Relationship Id="rId272" Type="http://schemas.openxmlformats.org/officeDocument/2006/relationships/image" Target="../media/image1120.png"/><Relationship Id="rId293" Type="http://schemas.openxmlformats.org/officeDocument/2006/relationships/customXml" Target="../ink/ink1154.xml"/><Relationship Id="rId302" Type="http://schemas.openxmlformats.org/officeDocument/2006/relationships/image" Target="../media/image1135.png"/><Relationship Id="rId307" Type="http://schemas.openxmlformats.org/officeDocument/2006/relationships/customXml" Target="../ink/ink1161.xml"/><Relationship Id="rId20" Type="http://schemas.openxmlformats.org/officeDocument/2006/relationships/image" Target="../media/image9960.png"/><Relationship Id="rId41" Type="http://schemas.openxmlformats.org/officeDocument/2006/relationships/customXml" Target="../ink/ink1028.xml"/><Relationship Id="rId62" Type="http://schemas.openxmlformats.org/officeDocument/2006/relationships/image" Target="../media/image1017.png"/><Relationship Id="rId83" Type="http://schemas.openxmlformats.org/officeDocument/2006/relationships/customXml" Target="../ink/ink1049.xml"/><Relationship Id="rId88" Type="http://schemas.openxmlformats.org/officeDocument/2006/relationships/image" Target="../media/image1029.png"/><Relationship Id="rId111" Type="http://schemas.openxmlformats.org/officeDocument/2006/relationships/customXml" Target="../ink/ink1063.xml"/><Relationship Id="rId132" Type="http://schemas.openxmlformats.org/officeDocument/2006/relationships/image" Target="../media/image1051.png"/><Relationship Id="rId153" Type="http://schemas.openxmlformats.org/officeDocument/2006/relationships/customXml" Target="../ink/ink1084.xml"/><Relationship Id="rId174" Type="http://schemas.openxmlformats.org/officeDocument/2006/relationships/image" Target="../media/image1072.png"/><Relationship Id="rId179" Type="http://schemas.openxmlformats.org/officeDocument/2006/relationships/customXml" Target="../ink/ink1097.xml"/><Relationship Id="rId195" Type="http://schemas.openxmlformats.org/officeDocument/2006/relationships/customXml" Target="../ink/ink1105.xml"/><Relationship Id="rId209" Type="http://schemas.openxmlformats.org/officeDocument/2006/relationships/customXml" Target="../ink/ink1112.xml"/><Relationship Id="rId190" Type="http://schemas.openxmlformats.org/officeDocument/2006/relationships/image" Target="../media/image1080.png"/><Relationship Id="rId204" Type="http://schemas.openxmlformats.org/officeDocument/2006/relationships/image" Target="../media/image1087.png"/><Relationship Id="rId220" Type="http://schemas.openxmlformats.org/officeDocument/2006/relationships/image" Target="../media/image1094.png"/><Relationship Id="rId225" Type="http://schemas.openxmlformats.org/officeDocument/2006/relationships/customXml" Target="../ink/ink1120.xml"/><Relationship Id="rId241" Type="http://schemas.openxmlformats.org/officeDocument/2006/relationships/customXml" Target="../ink/ink1128.xml"/><Relationship Id="rId246" Type="http://schemas.openxmlformats.org/officeDocument/2006/relationships/image" Target="../media/image1107.png"/><Relationship Id="rId267" Type="http://schemas.openxmlformats.org/officeDocument/2006/relationships/customXml" Target="../ink/ink1141.xml"/><Relationship Id="rId288" Type="http://schemas.openxmlformats.org/officeDocument/2006/relationships/image" Target="../media/image1128.png"/><Relationship Id="rId15" Type="http://schemas.openxmlformats.org/officeDocument/2006/relationships/customXml" Target="../ink/ink1015.xml"/><Relationship Id="rId36" Type="http://schemas.openxmlformats.org/officeDocument/2006/relationships/image" Target="../media/image10040.png"/><Relationship Id="rId57" Type="http://schemas.openxmlformats.org/officeDocument/2006/relationships/customXml" Target="../ink/ink1036.xml"/><Relationship Id="rId106" Type="http://schemas.openxmlformats.org/officeDocument/2006/relationships/image" Target="../media/image1038.png"/><Relationship Id="rId127" Type="http://schemas.openxmlformats.org/officeDocument/2006/relationships/customXml" Target="../ink/ink1071.xml"/><Relationship Id="rId262" Type="http://schemas.openxmlformats.org/officeDocument/2006/relationships/image" Target="../media/image1115.png"/><Relationship Id="rId283" Type="http://schemas.openxmlformats.org/officeDocument/2006/relationships/customXml" Target="../ink/ink1149.xml"/><Relationship Id="rId313" Type="http://schemas.openxmlformats.org/officeDocument/2006/relationships/customXml" Target="../ink/ink1164.xml"/><Relationship Id="rId318" Type="http://schemas.openxmlformats.org/officeDocument/2006/relationships/image" Target="../media/image1143.png"/><Relationship Id="rId10" Type="http://schemas.openxmlformats.org/officeDocument/2006/relationships/image" Target="../media/image9910.png"/><Relationship Id="rId31" Type="http://schemas.openxmlformats.org/officeDocument/2006/relationships/customXml" Target="../ink/ink1023.xml"/><Relationship Id="rId52" Type="http://schemas.openxmlformats.org/officeDocument/2006/relationships/image" Target="../media/image1012.png"/><Relationship Id="rId73" Type="http://schemas.openxmlformats.org/officeDocument/2006/relationships/customXml" Target="../ink/ink1044.xml"/><Relationship Id="rId78" Type="http://schemas.openxmlformats.org/officeDocument/2006/relationships/image" Target="../media/image1025.png"/><Relationship Id="rId94" Type="http://schemas.openxmlformats.org/officeDocument/2006/relationships/image" Target="../media/image1032.png"/><Relationship Id="rId99" Type="http://schemas.openxmlformats.org/officeDocument/2006/relationships/customXml" Target="../ink/ink1057.xml"/><Relationship Id="rId101" Type="http://schemas.openxmlformats.org/officeDocument/2006/relationships/customXml" Target="../ink/ink1058.xml"/><Relationship Id="rId122" Type="http://schemas.openxmlformats.org/officeDocument/2006/relationships/image" Target="../media/image1046.png"/><Relationship Id="rId143" Type="http://schemas.openxmlformats.org/officeDocument/2006/relationships/customXml" Target="../ink/ink1079.xml"/><Relationship Id="rId148" Type="http://schemas.openxmlformats.org/officeDocument/2006/relationships/image" Target="../media/image1059.png"/><Relationship Id="rId164" Type="http://schemas.openxmlformats.org/officeDocument/2006/relationships/image" Target="../media/image1067.png"/><Relationship Id="rId169" Type="http://schemas.openxmlformats.org/officeDocument/2006/relationships/customXml" Target="../ink/ink1092.xml"/><Relationship Id="rId185" Type="http://schemas.openxmlformats.org/officeDocument/2006/relationships/customXml" Target="../ink/ink1100.xml"/><Relationship Id="rId4" Type="http://schemas.openxmlformats.org/officeDocument/2006/relationships/image" Target="../media/image9880.png"/><Relationship Id="rId9" Type="http://schemas.openxmlformats.org/officeDocument/2006/relationships/customXml" Target="../ink/ink1012.xml"/><Relationship Id="rId180" Type="http://schemas.openxmlformats.org/officeDocument/2006/relationships/image" Target="../media/image1075.png"/><Relationship Id="rId210" Type="http://schemas.openxmlformats.org/officeDocument/2006/relationships/image" Target="../media/image1090.png"/><Relationship Id="rId215" Type="http://schemas.openxmlformats.org/officeDocument/2006/relationships/customXml" Target="../ink/ink1115.xml"/><Relationship Id="rId236" Type="http://schemas.openxmlformats.org/officeDocument/2006/relationships/image" Target="../media/image1102.png"/><Relationship Id="rId257" Type="http://schemas.openxmlformats.org/officeDocument/2006/relationships/customXml" Target="../ink/ink1136.xml"/><Relationship Id="rId278" Type="http://schemas.openxmlformats.org/officeDocument/2006/relationships/image" Target="../media/image1123.png"/><Relationship Id="rId26" Type="http://schemas.openxmlformats.org/officeDocument/2006/relationships/image" Target="../media/image9990.png"/><Relationship Id="rId231" Type="http://schemas.openxmlformats.org/officeDocument/2006/relationships/customXml" Target="../ink/ink1123.xml"/><Relationship Id="rId252" Type="http://schemas.openxmlformats.org/officeDocument/2006/relationships/image" Target="../media/image1110.png"/><Relationship Id="rId273" Type="http://schemas.openxmlformats.org/officeDocument/2006/relationships/customXml" Target="../ink/ink1144.xml"/><Relationship Id="rId294" Type="http://schemas.openxmlformats.org/officeDocument/2006/relationships/image" Target="../media/image1131.png"/><Relationship Id="rId308" Type="http://schemas.openxmlformats.org/officeDocument/2006/relationships/image" Target="../media/image1138.png"/><Relationship Id="rId47" Type="http://schemas.openxmlformats.org/officeDocument/2006/relationships/customXml" Target="../ink/ink1031.xml"/><Relationship Id="rId68" Type="http://schemas.openxmlformats.org/officeDocument/2006/relationships/image" Target="../media/image1020.png"/><Relationship Id="rId89" Type="http://schemas.openxmlformats.org/officeDocument/2006/relationships/customXml" Target="../ink/ink1052.xml"/><Relationship Id="rId112" Type="http://schemas.openxmlformats.org/officeDocument/2006/relationships/image" Target="../media/image1041.png"/><Relationship Id="rId133" Type="http://schemas.openxmlformats.org/officeDocument/2006/relationships/customXml" Target="../ink/ink1074.xml"/><Relationship Id="rId154" Type="http://schemas.openxmlformats.org/officeDocument/2006/relationships/image" Target="../media/image1062.png"/><Relationship Id="rId175" Type="http://schemas.openxmlformats.org/officeDocument/2006/relationships/customXml" Target="../ink/ink1095.xml"/><Relationship Id="rId196" Type="http://schemas.openxmlformats.org/officeDocument/2006/relationships/image" Target="../media/image1083.png"/><Relationship Id="rId200" Type="http://schemas.openxmlformats.org/officeDocument/2006/relationships/image" Target="../media/image1085.png"/><Relationship Id="rId16" Type="http://schemas.openxmlformats.org/officeDocument/2006/relationships/image" Target="../media/image9940.png"/><Relationship Id="rId221" Type="http://schemas.openxmlformats.org/officeDocument/2006/relationships/customXml" Target="../ink/ink1118.xml"/><Relationship Id="rId242" Type="http://schemas.openxmlformats.org/officeDocument/2006/relationships/image" Target="../media/image1105.png"/><Relationship Id="rId263" Type="http://schemas.openxmlformats.org/officeDocument/2006/relationships/customXml" Target="../ink/ink1139.xml"/><Relationship Id="rId284" Type="http://schemas.openxmlformats.org/officeDocument/2006/relationships/image" Target="../media/image1126.png"/><Relationship Id="rId319" Type="http://schemas.openxmlformats.org/officeDocument/2006/relationships/customXml" Target="../ink/ink1167.xml"/><Relationship Id="rId37" Type="http://schemas.openxmlformats.org/officeDocument/2006/relationships/customXml" Target="../ink/ink1026.xml"/><Relationship Id="rId58" Type="http://schemas.openxmlformats.org/officeDocument/2006/relationships/image" Target="../media/image1015.png"/><Relationship Id="rId79" Type="http://schemas.openxmlformats.org/officeDocument/2006/relationships/customXml" Target="../ink/ink1047.xml"/><Relationship Id="rId102" Type="http://schemas.openxmlformats.org/officeDocument/2006/relationships/image" Target="../media/image1036.png"/><Relationship Id="rId123" Type="http://schemas.openxmlformats.org/officeDocument/2006/relationships/customXml" Target="../ink/ink1069.xml"/><Relationship Id="rId144" Type="http://schemas.openxmlformats.org/officeDocument/2006/relationships/image" Target="../media/image1057.png"/><Relationship Id="rId90" Type="http://schemas.openxmlformats.org/officeDocument/2006/relationships/image" Target="../media/image1030.png"/><Relationship Id="rId165" Type="http://schemas.openxmlformats.org/officeDocument/2006/relationships/customXml" Target="../ink/ink1090.xml"/><Relationship Id="rId186" Type="http://schemas.openxmlformats.org/officeDocument/2006/relationships/image" Target="../media/image1078.png"/><Relationship Id="rId211" Type="http://schemas.openxmlformats.org/officeDocument/2006/relationships/customXml" Target="../ink/ink1113.xml"/><Relationship Id="rId232" Type="http://schemas.openxmlformats.org/officeDocument/2006/relationships/image" Target="../media/image1100.png"/><Relationship Id="rId253" Type="http://schemas.openxmlformats.org/officeDocument/2006/relationships/customXml" Target="../ink/ink1134.xml"/><Relationship Id="rId274" Type="http://schemas.openxmlformats.org/officeDocument/2006/relationships/image" Target="../media/image1121.png"/><Relationship Id="rId295" Type="http://schemas.openxmlformats.org/officeDocument/2006/relationships/customXml" Target="../ink/ink1155.xml"/><Relationship Id="rId309" Type="http://schemas.openxmlformats.org/officeDocument/2006/relationships/customXml" Target="../ink/ink1162.xml"/><Relationship Id="rId27" Type="http://schemas.openxmlformats.org/officeDocument/2006/relationships/customXml" Target="../ink/ink1021.xml"/><Relationship Id="rId48" Type="http://schemas.openxmlformats.org/officeDocument/2006/relationships/image" Target="../media/image10101.png"/><Relationship Id="rId69" Type="http://schemas.openxmlformats.org/officeDocument/2006/relationships/customXml" Target="../ink/ink1042.xml"/><Relationship Id="rId113" Type="http://schemas.openxmlformats.org/officeDocument/2006/relationships/customXml" Target="../ink/ink1064.xml"/><Relationship Id="rId134" Type="http://schemas.openxmlformats.org/officeDocument/2006/relationships/image" Target="../media/image1052.png"/><Relationship Id="rId320" Type="http://schemas.openxmlformats.org/officeDocument/2006/relationships/image" Target="../media/image1144.png"/><Relationship Id="rId80" Type="http://schemas.openxmlformats.org/officeDocument/2006/relationships/image" Target="../media/image1026.png"/><Relationship Id="rId155" Type="http://schemas.openxmlformats.org/officeDocument/2006/relationships/customXml" Target="../ink/ink1085.xml"/><Relationship Id="rId176" Type="http://schemas.openxmlformats.org/officeDocument/2006/relationships/image" Target="../media/image1073.png"/><Relationship Id="rId197" Type="http://schemas.openxmlformats.org/officeDocument/2006/relationships/customXml" Target="../ink/ink1106.xml"/><Relationship Id="rId201" Type="http://schemas.openxmlformats.org/officeDocument/2006/relationships/customXml" Target="../ink/ink1108.xml"/><Relationship Id="rId222" Type="http://schemas.openxmlformats.org/officeDocument/2006/relationships/image" Target="../media/image1095.png"/><Relationship Id="rId243" Type="http://schemas.openxmlformats.org/officeDocument/2006/relationships/customXml" Target="../ink/ink1129.xml"/><Relationship Id="rId264" Type="http://schemas.openxmlformats.org/officeDocument/2006/relationships/image" Target="../media/image1116.png"/><Relationship Id="rId285" Type="http://schemas.openxmlformats.org/officeDocument/2006/relationships/customXml" Target="../ink/ink1150.xml"/><Relationship Id="rId17" Type="http://schemas.openxmlformats.org/officeDocument/2006/relationships/customXml" Target="../ink/ink1016.xml"/><Relationship Id="rId38" Type="http://schemas.openxmlformats.org/officeDocument/2006/relationships/image" Target="../media/image10050.png"/><Relationship Id="rId59" Type="http://schemas.openxmlformats.org/officeDocument/2006/relationships/customXml" Target="../ink/ink1037.xml"/><Relationship Id="rId103" Type="http://schemas.openxmlformats.org/officeDocument/2006/relationships/customXml" Target="../ink/ink1059.xml"/><Relationship Id="rId124" Type="http://schemas.openxmlformats.org/officeDocument/2006/relationships/image" Target="../media/image1047.png"/><Relationship Id="rId310" Type="http://schemas.openxmlformats.org/officeDocument/2006/relationships/image" Target="../media/image1139.png"/><Relationship Id="rId70" Type="http://schemas.openxmlformats.org/officeDocument/2006/relationships/image" Target="../media/image1021.png"/><Relationship Id="rId91" Type="http://schemas.openxmlformats.org/officeDocument/2006/relationships/customXml" Target="../ink/ink1053.xml"/><Relationship Id="rId145" Type="http://schemas.openxmlformats.org/officeDocument/2006/relationships/customXml" Target="../ink/ink1080.xml"/><Relationship Id="rId166" Type="http://schemas.openxmlformats.org/officeDocument/2006/relationships/image" Target="../media/image1068.png"/><Relationship Id="rId187" Type="http://schemas.openxmlformats.org/officeDocument/2006/relationships/customXml" Target="../ink/ink11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99.png"/><Relationship Id="rId233" Type="http://schemas.openxmlformats.org/officeDocument/2006/relationships/customXml" Target="../ink/ink1124.xml"/><Relationship Id="rId254" Type="http://schemas.openxmlformats.org/officeDocument/2006/relationships/image" Target="../media/image1111.png"/><Relationship Id="rId28" Type="http://schemas.openxmlformats.org/officeDocument/2006/relationships/image" Target="../media/image10000.png"/><Relationship Id="rId49" Type="http://schemas.openxmlformats.org/officeDocument/2006/relationships/customXml" Target="../ink/ink1032.xml"/><Relationship Id="rId114" Type="http://schemas.openxmlformats.org/officeDocument/2006/relationships/image" Target="../media/image1042.png"/><Relationship Id="rId275" Type="http://schemas.openxmlformats.org/officeDocument/2006/relationships/customXml" Target="../ink/ink1145.xml"/><Relationship Id="rId296" Type="http://schemas.openxmlformats.org/officeDocument/2006/relationships/image" Target="../media/image1132.png"/><Relationship Id="rId300" Type="http://schemas.openxmlformats.org/officeDocument/2006/relationships/image" Target="../media/image1134.png"/><Relationship Id="rId60" Type="http://schemas.openxmlformats.org/officeDocument/2006/relationships/image" Target="../media/image1016.png"/><Relationship Id="rId81" Type="http://schemas.openxmlformats.org/officeDocument/2006/relationships/customXml" Target="../ink/ink1048.xml"/><Relationship Id="rId135" Type="http://schemas.openxmlformats.org/officeDocument/2006/relationships/customXml" Target="../ink/ink1075.xml"/><Relationship Id="rId156" Type="http://schemas.openxmlformats.org/officeDocument/2006/relationships/image" Target="../media/image1063.png"/><Relationship Id="rId177" Type="http://schemas.openxmlformats.org/officeDocument/2006/relationships/customXml" Target="../ink/ink1096.xml"/><Relationship Id="rId198" Type="http://schemas.openxmlformats.org/officeDocument/2006/relationships/image" Target="../media/image1084.png"/><Relationship Id="rId321" Type="http://schemas.openxmlformats.org/officeDocument/2006/relationships/customXml" Target="../ink/ink1168.xml"/><Relationship Id="rId202" Type="http://schemas.openxmlformats.org/officeDocument/2006/relationships/image" Target="../media/image1086.png"/><Relationship Id="rId223" Type="http://schemas.openxmlformats.org/officeDocument/2006/relationships/customXml" Target="../ink/ink1119.xml"/><Relationship Id="rId244" Type="http://schemas.openxmlformats.org/officeDocument/2006/relationships/image" Target="../media/image1106.png"/><Relationship Id="rId18" Type="http://schemas.openxmlformats.org/officeDocument/2006/relationships/image" Target="../media/image9950.png"/><Relationship Id="rId39" Type="http://schemas.openxmlformats.org/officeDocument/2006/relationships/customXml" Target="../ink/ink1027.xml"/><Relationship Id="rId265" Type="http://schemas.openxmlformats.org/officeDocument/2006/relationships/customXml" Target="../ink/ink1140.xml"/><Relationship Id="rId286" Type="http://schemas.openxmlformats.org/officeDocument/2006/relationships/image" Target="../media/image1127.png"/><Relationship Id="rId50" Type="http://schemas.openxmlformats.org/officeDocument/2006/relationships/image" Target="../media/image1011.png"/><Relationship Id="rId104" Type="http://schemas.openxmlformats.org/officeDocument/2006/relationships/image" Target="../media/image1037.png"/><Relationship Id="rId125" Type="http://schemas.openxmlformats.org/officeDocument/2006/relationships/customXml" Target="../ink/ink1070.xml"/><Relationship Id="rId146" Type="http://schemas.openxmlformats.org/officeDocument/2006/relationships/image" Target="../media/image1058.png"/><Relationship Id="rId167" Type="http://schemas.openxmlformats.org/officeDocument/2006/relationships/customXml" Target="../ink/ink1091.xml"/><Relationship Id="rId188" Type="http://schemas.openxmlformats.org/officeDocument/2006/relationships/image" Target="../media/image1079.png"/><Relationship Id="rId311" Type="http://schemas.openxmlformats.org/officeDocument/2006/relationships/customXml" Target="../ink/ink1163.xml"/><Relationship Id="rId71" Type="http://schemas.openxmlformats.org/officeDocument/2006/relationships/customXml" Target="../ink/ink1043.xml"/><Relationship Id="rId92" Type="http://schemas.openxmlformats.org/officeDocument/2006/relationships/image" Target="../media/image1031.png"/><Relationship Id="rId213" Type="http://schemas.openxmlformats.org/officeDocument/2006/relationships/customXml" Target="../ink/ink1114.xml"/><Relationship Id="rId234" Type="http://schemas.openxmlformats.org/officeDocument/2006/relationships/image" Target="../media/image1101.png"/><Relationship Id="rId2" Type="http://schemas.openxmlformats.org/officeDocument/2006/relationships/image" Target="../media/image11100.png"/><Relationship Id="rId29" Type="http://schemas.openxmlformats.org/officeDocument/2006/relationships/customXml" Target="../ink/ink1022.xml"/><Relationship Id="rId255" Type="http://schemas.openxmlformats.org/officeDocument/2006/relationships/customXml" Target="../ink/ink1135.xml"/><Relationship Id="rId276" Type="http://schemas.openxmlformats.org/officeDocument/2006/relationships/image" Target="../media/image1122.png"/><Relationship Id="rId297" Type="http://schemas.openxmlformats.org/officeDocument/2006/relationships/customXml" Target="../ink/ink1156.xml"/><Relationship Id="rId40" Type="http://schemas.openxmlformats.org/officeDocument/2006/relationships/image" Target="../media/image10060.png"/><Relationship Id="rId115" Type="http://schemas.openxmlformats.org/officeDocument/2006/relationships/customXml" Target="../ink/ink1065.xml"/><Relationship Id="rId136" Type="http://schemas.openxmlformats.org/officeDocument/2006/relationships/image" Target="../media/image1053.png"/><Relationship Id="rId157" Type="http://schemas.openxmlformats.org/officeDocument/2006/relationships/customXml" Target="../ink/ink1086.xml"/><Relationship Id="rId178" Type="http://schemas.openxmlformats.org/officeDocument/2006/relationships/image" Target="../media/image1074.png"/><Relationship Id="rId301" Type="http://schemas.openxmlformats.org/officeDocument/2006/relationships/customXml" Target="../ink/ink1158.xml"/><Relationship Id="rId322" Type="http://schemas.openxmlformats.org/officeDocument/2006/relationships/image" Target="../media/image1145.png"/><Relationship Id="rId61" Type="http://schemas.openxmlformats.org/officeDocument/2006/relationships/customXml" Target="../ink/ink1038.xml"/><Relationship Id="rId82" Type="http://schemas.openxmlformats.org/officeDocument/2006/relationships/image" Target="../media/image1027.png"/><Relationship Id="rId199" Type="http://schemas.openxmlformats.org/officeDocument/2006/relationships/customXml" Target="../ink/ink1107.xml"/><Relationship Id="rId203" Type="http://schemas.openxmlformats.org/officeDocument/2006/relationships/customXml" Target="../ink/ink110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6.xml"/><Relationship Id="rId299" Type="http://schemas.openxmlformats.org/officeDocument/2006/relationships/customXml" Target="../ink/ink1317.xml"/><Relationship Id="rId21" Type="http://schemas.openxmlformats.org/officeDocument/2006/relationships/customXml" Target="../ink/ink1178.xml"/><Relationship Id="rId63" Type="http://schemas.openxmlformats.org/officeDocument/2006/relationships/customXml" Target="../ink/ink1199.xml"/><Relationship Id="rId159" Type="http://schemas.openxmlformats.org/officeDocument/2006/relationships/customXml" Target="../ink/ink1247.xml"/><Relationship Id="rId324" Type="http://schemas.openxmlformats.org/officeDocument/2006/relationships/image" Target="../media/image1307.png"/><Relationship Id="rId366" Type="http://schemas.openxmlformats.org/officeDocument/2006/relationships/image" Target="../media/image1328.png"/><Relationship Id="rId170" Type="http://schemas.openxmlformats.org/officeDocument/2006/relationships/image" Target="../media/image1230.png"/><Relationship Id="rId226" Type="http://schemas.openxmlformats.org/officeDocument/2006/relationships/image" Target="../media/image1258.png"/><Relationship Id="rId268" Type="http://schemas.openxmlformats.org/officeDocument/2006/relationships/image" Target="../media/image1279.png"/><Relationship Id="rId11" Type="http://schemas.openxmlformats.org/officeDocument/2006/relationships/customXml" Target="../ink/ink1173.xml"/><Relationship Id="rId32" Type="http://schemas.openxmlformats.org/officeDocument/2006/relationships/image" Target="../media/image1161.png"/><Relationship Id="rId53" Type="http://schemas.openxmlformats.org/officeDocument/2006/relationships/customXml" Target="../ink/ink1194.xml"/><Relationship Id="rId74" Type="http://schemas.openxmlformats.org/officeDocument/2006/relationships/image" Target="../media/image1182.png"/><Relationship Id="rId128" Type="http://schemas.openxmlformats.org/officeDocument/2006/relationships/image" Target="../media/image1209.png"/><Relationship Id="rId149" Type="http://schemas.openxmlformats.org/officeDocument/2006/relationships/customXml" Target="../ink/ink1242.xml"/><Relationship Id="rId314" Type="http://schemas.openxmlformats.org/officeDocument/2006/relationships/image" Target="../media/image1302.png"/><Relationship Id="rId335" Type="http://schemas.openxmlformats.org/officeDocument/2006/relationships/customXml" Target="../ink/ink1335.xml"/><Relationship Id="rId356" Type="http://schemas.openxmlformats.org/officeDocument/2006/relationships/image" Target="../media/image1323.png"/><Relationship Id="rId377" Type="http://schemas.openxmlformats.org/officeDocument/2006/relationships/customXml" Target="../ink/ink1356.xml"/><Relationship Id="rId398" Type="http://schemas.openxmlformats.org/officeDocument/2006/relationships/image" Target="../media/image1344.png"/><Relationship Id="rId5" Type="http://schemas.openxmlformats.org/officeDocument/2006/relationships/customXml" Target="../ink/ink1170.xml"/><Relationship Id="rId95" Type="http://schemas.openxmlformats.org/officeDocument/2006/relationships/customXml" Target="../ink/ink1215.xml"/><Relationship Id="rId160" Type="http://schemas.openxmlformats.org/officeDocument/2006/relationships/image" Target="../media/image1225.png"/><Relationship Id="rId181" Type="http://schemas.openxmlformats.org/officeDocument/2006/relationships/customXml" Target="../ink/ink1258.xml"/><Relationship Id="rId216" Type="http://schemas.openxmlformats.org/officeDocument/2006/relationships/image" Target="../media/image1253.png"/><Relationship Id="rId237" Type="http://schemas.openxmlformats.org/officeDocument/2006/relationships/customXml" Target="../ink/ink1286.xml"/><Relationship Id="rId402" Type="http://schemas.openxmlformats.org/officeDocument/2006/relationships/image" Target="../media/image1346.png"/><Relationship Id="rId258" Type="http://schemas.openxmlformats.org/officeDocument/2006/relationships/image" Target="../media/image1274.png"/><Relationship Id="rId279" Type="http://schemas.openxmlformats.org/officeDocument/2006/relationships/customXml" Target="../ink/ink1307.xml"/><Relationship Id="rId22" Type="http://schemas.openxmlformats.org/officeDocument/2006/relationships/image" Target="../media/image1156.png"/><Relationship Id="rId43" Type="http://schemas.openxmlformats.org/officeDocument/2006/relationships/customXml" Target="../ink/ink1189.xml"/><Relationship Id="rId64" Type="http://schemas.openxmlformats.org/officeDocument/2006/relationships/image" Target="../media/image1177.png"/><Relationship Id="rId118" Type="http://schemas.openxmlformats.org/officeDocument/2006/relationships/image" Target="../media/image1204.png"/><Relationship Id="rId139" Type="http://schemas.openxmlformats.org/officeDocument/2006/relationships/customXml" Target="../ink/ink1237.xml"/><Relationship Id="rId290" Type="http://schemas.openxmlformats.org/officeDocument/2006/relationships/image" Target="../media/image1290.png"/><Relationship Id="rId304" Type="http://schemas.openxmlformats.org/officeDocument/2006/relationships/image" Target="../media/image1297.png"/><Relationship Id="rId325" Type="http://schemas.openxmlformats.org/officeDocument/2006/relationships/customXml" Target="../ink/ink1330.xml"/><Relationship Id="rId346" Type="http://schemas.openxmlformats.org/officeDocument/2006/relationships/image" Target="../media/image1318.png"/><Relationship Id="rId367" Type="http://schemas.openxmlformats.org/officeDocument/2006/relationships/customXml" Target="../ink/ink1351.xml"/><Relationship Id="rId388" Type="http://schemas.openxmlformats.org/officeDocument/2006/relationships/image" Target="../media/image1339.png"/><Relationship Id="rId85" Type="http://schemas.openxmlformats.org/officeDocument/2006/relationships/customXml" Target="../ink/ink1210.xml"/><Relationship Id="rId150" Type="http://schemas.openxmlformats.org/officeDocument/2006/relationships/image" Target="../media/image1220.png"/><Relationship Id="rId171" Type="http://schemas.openxmlformats.org/officeDocument/2006/relationships/customXml" Target="../ink/ink1253.xml"/><Relationship Id="rId192" Type="http://schemas.openxmlformats.org/officeDocument/2006/relationships/image" Target="../media/image1241.png"/><Relationship Id="rId206" Type="http://schemas.openxmlformats.org/officeDocument/2006/relationships/image" Target="../media/image1248.png"/><Relationship Id="rId227" Type="http://schemas.openxmlformats.org/officeDocument/2006/relationships/customXml" Target="../ink/ink1281.xml"/><Relationship Id="rId248" Type="http://schemas.openxmlformats.org/officeDocument/2006/relationships/image" Target="../media/image1269.png"/><Relationship Id="rId269" Type="http://schemas.openxmlformats.org/officeDocument/2006/relationships/customXml" Target="../ink/ink1302.xml"/><Relationship Id="rId12" Type="http://schemas.openxmlformats.org/officeDocument/2006/relationships/image" Target="../media/image1151.png"/><Relationship Id="rId33" Type="http://schemas.openxmlformats.org/officeDocument/2006/relationships/customXml" Target="../ink/ink1184.xml"/><Relationship Id="rId108" Type="http://schemas.openxmlformats.org/officeDocument/2006/relationships/image" Target="../media/image1199.png"/><Relationship Id="rId129" Type="http://schemas.openxmlformats.org/officeDocument/2006/relationships/customXml" Target="../ink/ink1232.xml"/><Relationship Id="rId280" Type="http://schemas.openxmlformats.org/officeDocument/2006/relationships/image" Target="../media/image1285.png"/><Relationship Id="rId315" Type="http://schemas.openxmlformats.org/officeDocument/2006/relationships/customXml" Target="../ink/ink1325.xml"/><Relationship Id="rId336" Type="http://schemas.openxmlformats.org/officeDocument/2006/relationships/image" Target="../media/image1313.png"/><Relationship Id="rId357" Type="http://schemas.openxmlformats.org/officeDocument/2006/relationships/customXml" Target="../ink/ink1346.xml"/><Relationship Id="rId54" Type="http://schemas.openxmlformats.org/officeDocument/2006/relationships/image" Target="../media/image1172.png"/><Relationship Id="rId75" Type="http://schemas.openxmlformats.org/officeDocument/2006/relationships/customXml" Target="../ink/ink1205.xml"/><Relationship Id="rId96" Type="http://schemas.openxmlformats.org/officeDocument/2006/relationships/image" Target="../media/image1193.png"/><Relationship Id="rId140" Type="http://schemas.openxmlformats.org/officeDocument/2006/relationships/image" Target="../media/image1215.png"/><Relationship Id="rId161" Type="http://schemas.openxmlformats.org/officeDocument/2006/relationships/customXml" Target="../ink/ink1248.xml"/><Relationship Id="rId182" Type="http://schemas.openxmlformats.org/officeDocument/2006/relationships/image" Target="../media/image1236.png"/><Relationship Id="rId217" Type="http://schemas.openxmlformats.org/officeDocument/2006/relationships/customXml" Target="../ink/ink1276.xml"/><Relationship Id="rId378" Type="http://schemas.openxmlformats.org/officeDocument/2006/relationships/image" Target="../media/image1334.png"/><Relationship Id="rId399" Type="http://schemas.openxmlformats.org/officeDocument/2006/relationships/customXml" Target="../ink/ink1367.xml"/><Relationship Id="rId403" Type="http://schemas.openxmlformats.org/officeDocument/2006/relationships/customXml" Target="../ink/ink1369.xml"/><Relationship Id="rId6" Type="http://schemas.openxmlformats.org/officeDocument/2006/relationships/image" Target="../media/image1148.png"/><Relationship Id="rId238" Type="http://schemas.openxmlformats.org/officeDocument/2006/relationships/image" Target="../media/image1264.png"/><Relationship Id="rId259" Type="http://schemas.openxmlformats.org/officeDocument/2006/relationships/customXml" Target="../ink/ink1297.xml"/><Relationship Id="rId23" Type="http://schemas.openxmlformats.org/officeDocument/2006/relationships/customXml" Target="../ink/ink1179.xml"/><Relationship Id="rId119" Type="http://schemas.openxmlformats.org/officeDocument/2006/relationships/customXml" Target="../ink/ink1227.xml"/><Relationship Id="rId270" Type="http://schemas.openxmlformats.org/officeDocument/2006/relationships/image" Target="../media/image1280.png"/><Relationship Id="rId291" Type="http://schemas.openxmlformats.org/officeDocument/2006/relationships/customXml" Target="../ink/ink1313.xml"/><Relationship Id="rId305" Type="http://schemas.openxmlformats.org/officeDocument/2006/relationships/customXml" Target="../ink/ink1320.xml"/><Relationship Id="rId326" Type="http://schemas.openxmlformats.org/officeDocument/2006/relationships/image" Target="../media/image1308.png"/><Relationship Id="rId347" Type="http://schemas.openxmlformats.org/officeDocument/2006/relationships/customXml" Target="../ink/ink1341.xml"/><Relationship Id="rId44" Type="http://schemas.openxmlformats.org/officeDocument/2006/relationships/image" Target="../media/image1167.png"/><Relationship Id="rId65" Type="http://schemas.openxmlformats.org/officeDocument/2006/relationships/customXml" Target="../ink/ink1200.xml"/><Relationship Id="rId86" Type="http://schemas.openxmlformats.org/officeDocument/2006/relationships/image" Target="../media/image1188.png"/><Relationship Id="rId130" Type="http://schemas.openxmlformats.org/officeDocument/2006/relationships/image" Target="../media/image1210.png"/><Relationship Id="rId151" Type="http://schemas.openxmlformats.org/officeDocument/2006/relationships/customXml" Target="../ink/ink1243.xml"/><Relationship Id="rId368" Type="http://schemas.openxmlformats.org/officeDocument/2006/relationships/image" Target="../media/image1329.png"/><Relationship Id="rId389" Type="http://schemas.openxmlformats.org/officeDocument/2006/relationships/customXml" Target="../ink/ink1362.xml"/><Relationship Id="rId172" Type="http://schemas.openxmlformats.org/officeDocument/2006/relationships/image" Target="../media/image1231.png"/><Relationship Id="rId193" Type="http://schemas.openxmlformats.org/officeDocument/2006/relationships/customXml" Target="../ink/ink1264.xml"/><Relationship Id="rId207" Type="http://schemas.openxmlformats.org/officeDocument/2006/relationships/customXml" Target="../ink/ink1271.xml"/><Relationship Id="rId228" Type="http://schemas.openxmlformats.org/officeDocument/2006/relationships/image" Target="../media/image1259.png"/><Relationship Id="rId249" Type="http://schemas.openxmlformats.org/officeDocument/2006/relationships/customXml" Target="../ink/ink1292.xml"/><Relationship Id="rId13" Type="http://schemas.openxmlformats.org/officeDocument/2006/relationships/customXml" Target="../ink/ink1174.xml"/><Relationship Id="rId109" Type="http://schemas.openxmlformats.org/officeDocument/2006/relationships/customXml" Target="../ink/ink1222.xml"/><Relationship Id="rId260" Type="http://schemas.openxmlformats.org/officeDocument/2006/relationships/image" Target="../media/image1275.png"/><Relationship Id="rId281" Type="http://schemas.openxmlformats.org/officeDocument/2006/relationships/customXml" Target="../ink/ink1308.xml"/><Relationship Id="rId316" Type="http://schemas.openxmlformats.org/officeDocument/2006/relationships/image" Target="../media/image1303.png"/><Relationship Id="rId337" Type="http://schemas.openxmlformats.org/officeDocument/2006/relationships/customXml" Target="../ink/ink1336.xml"/><Relationship Id="rId34" Type="http://schemas.openxmlformats.org/officeDocument/2006/relationships/image" Target="../media/image1162.png"/><Relationship Id="rId55" Type="http://schemas.openxmlformats.org/officeDocument/2006/relationships/customXml" Target="../ink/ink1195.xml"/><Relationship Id="rId76" Type="http://schemas.openxmlformats.org/officeDocument/2006/relationships/image" Target="../media/image1183.png"/><Relationship Id="rId97" Type="http://schemas.openxmlformats.org/officeDocument/2006/relationships/customXml" Target="../ink/ink1216.xml"/><Relationship Id="rId120" Type="http://schemas.openxmlformats.org/officeDocument/2006/relationships/image" Target="../media/image1205.png"/><Relationship Id="rId141" Type="http://schemas.openxmlformats.org/officeDocument/2006/relationships/customXml" Target="../ink/ink1238.xml"/><Relationship Id="rId358" Type="http://schemas.openxmlformats.org/officeDocument/2006/relationships/image" Target="../media/image1324.png"/><Relationship Id="rId379" Type="http://schemas.openxmlformats.org/officeDocument/2006/relationships/customXml" Target="../ink/ink1357.xml"/><Relationship Id="rId7" Type="http://schemas.openxmlformats.org/officeDocument/2006/relationships/customXml" Target="../ink/ink1171.xml"/><Relationship Id="rId162" Type="http://schemas.openxmlformats.org/officeDocument/2006/relationships/image" Target="../media/image1226.png"/><Relationship Id="rId183" Type="http://schemas.openxmlformats.org/officeDocument/2006/relationships/customXml" Target="../ink/ink1259.xml"/><Relationship Id="rId218" Type="http://schemas.openxmlformats.org/officeDocument/2006/relationships/image" Target="../media/image1254.png"/><Relationship Id="rId239" Type="http://schemas.openxmlformats.org/officeDocument/2006/relationships/customXml" Target="../ink/ink1287.xml"/><Relationship Id="rId390" Type="http://schemas.openxmlformats.org/officeDocument/2006/relationships/image" Target="../media/image1340.png"/><Relationship Id="rId404" Type="http://schemas.openxmlformats.org/officeDocument/2006/relationships/image" Target="../media/image1347.png"/><Relationship Id="rId250" Type="http://schemas.openxmlformats.org/officeDocument/2006/relationships/image" Target="../media/image1270.png"/><Relationship Id="rId271" Type="http://schemas.openxmlformats.org/officeDocument/2006/relationships/customXml" Target="../ink/ink1303.xml"/><Relationship Id="rId292" Type="http://schemas.openxmlformats.org/officeDocument/2006/relationships/image" Target="../media/image1291.png"/><Relationship Id="rId306" Type="http://schemas.openxmlformats.org/officeDocument/2006/relationships/image" Target="../media/image1298.png"/><Relationship Id="rId24" Type="http://schemas.openxmlformats.org/officeDocument/2006/relationships/image" Target="../media/image1157.png"/><Relationship Id="rId45" Type="http://schemas.openxmlformats.org/officeDocument/2006/relationships/customXml" Target="../ink/ink1190.xml"/><Relationship Id="rId66" Type="http://schemas.openxmlformats.org/officeDocument/2006/relationships/image" Target="../media/image1178.png"/><Relationship Id="rId87" Type="http://schemas.openxmlformats.org/officeDocument/2006/relationships/customXml" Target="../ink/ink1211.xml"/><Relationship Id="rId110" Type="http://schemas.openxmlformats.org/officeDocument/2006/relationships/image" Target="../media/image1200.png"/><Relationship Id="rId131" Type="http://schemas.openxmlformats.org/officeDocument/2006/relationships/customXml" Target="../ink/ink1233.xml"/><Relationship Id="rId327" Type="http://schemas.openxmlformats.org/officeDocument/2006/relationships/customXml" Target="../ink/ink1331.xml"/><Relationship Id="rId348" Type="http://schemas.openxmlformats.org/officeDocument/2006/relationships/image" Target="../media/image1319.png"/><Relationship Id="rId369" Type="http://schemas.openxmlformats.org/officeDocument/2006/relationships/customXml" Target="../ink/ink1352.xml"/><Relationship Id="rId152" Type="http://schemas.openxmlformats.org/officeDocument/2006/relationships/image" Target="../media/image1221.png"/><Relationship Id="rId173" Type="http://schemas.openxmlformats.org/officeDocument/2006/relationships/customXml" Target="../ink/ink1254.xml"/><Relationship Id="rId194" Type="http://schemas.openxmlformats.org/officeDocument/2006/relationships/image" Target="../media/image1242.png"/><Relationship Id="rId208" Type="http://schemas.openxmlformats.org/officeDocument/2006/relationships/image" Target="../media/image1249.png"/><Relationship Id="rId229" Type="http://schemas.openxmlformats.org/officeDocument/2006/relationships/customXml" Target="../ink/ink1282.xml"/><Relationship Id="rId380" Type="http://schemas.openxmlformats.org/officeDocument/2006/relationships/image" Target="../media/image1335.png"/><Relationship Id="rId240" Type="http://schemas.openxmlformats.org/officeDocument/2006/relationships/image" Target="../media/image1265.png"/><Relationship Id="rId261" Type="http://schemas.openxmlformats.org/officeDocument/2006/relationships/customXml" Target="../ink/ink1298.xml"/><Relationship Id="rId14" Type="http://schemas.openxmlformats.org/officeDocument/2006/relationships/image" Target="../media/image1152.png"/><Relationship Id="rId35" Type="http://schemas.openxmlformats.org/officeDocument/2006/relationships/customXml" Target="../ink/ink1185.xml"/><Relationship Id="rId56" Type="http://schemas.openxmlformats.org/officeDocument/2006/relationships/image" Target="../media/image1173.png"/><Relationship Id="rId77" Type="http://schemas.openxmlformats.org/officeDocument/2006/relationships/customXml" Target="../ink/ink1206.xml"/><Relationship Id="rId100" Type="http://schemas.openxmlformats.org/officeDocument/2006/relationships/image" Target="../media/image1195.png"/><Relationship Id="rId282" Type="http://schemas.openxmlformats.org/officeDocument/2006/relationships/image" Target="../media/image1286.png"/><Relationship Id="rId317" Type="http://schemas.openxmlformats.org/officeDocument/2006/relationships/customXml" Target="../ink/ink1326.xml"/><Relationship Id="rId338" Type="http://schemas.openxmlformats.org/officeDocument/2006/relationships/image" Target="../media/image1314.png"/><Relationship Id="rId359" Type="http://schemas.openxmlformats.org/officeDocument/2006/relationships/customXml" Target="../ink/ink1347.xml"/><Relationship Id="rId8" Type="http://schemas.openxmlformats.org/officeDocument/2006/relationships/image" Target="../media/image1149.png"/><Relationship Id="rId98" Type="http://schemas.openxmlformats.org/officeDocument/2006/relationships/image" Target="../media/image1194.png"/><Relationship Id="rId121" Type="http://schemas.openxmlformats.org/officeDocument/2006/relationships/customXml" Target="../ink/ink1228.xml"/><Relationship Id="rId142" Type="http://schemas.openxmlformats.org/officeDocument/2006/relationships/image" Target="../media/image1216.png"/><Relationship Id="rId163" Type="http://schemas.openxmlformats.org/officeDocument/2006/relationships/customXml" Target="../ink/ink1249.xml"/><Relationship Id="rId184" Type="http://schemas.openxmlformats.org/officeDocument/2006/relationships/image" Target="../media/image1237.png"/><Relationship Id="rId219" Type="http://schemas.openxmlformats.org/officeDocument/2006/relationships/customXml" Target="../ink/ink1277.xml"/><Relationship Id="rId370" Type="http://schemas.openxmlformats.org/officeDocument/2006/relationships/image" Target="../media/image1330.png"/><Relationship Id="rId391" Type="http://schemas.openxmlformats.org/officeDocument/2006/relationships/customXml" Target="../ink/ink1363.xml"/><Relationship Id="rId405" Type="http://schemas.openxmlformats.org/officeDocument/2006/relationships/customXml" Target="../ink/ink1370.xml"/><Relationship Id="rId230" Type="http://schemas.openxmlformats.org/officeDocument/2006/relationships/image" Target="../media/image1260.png"/><Relationship Id="rId251" Type="http://schemas.openxmlformats.org/officeDocument/2006/relationships/customXml" Target="../ink/ink1293.xml"/><Relationship Id="rId25" Type="http://schemas.openxmlformats.org/officeDocument/2006/relationships/customXml" Target="../ink/ink1180.xml"/><Relationship Id="rId46" Type="http://schemas.openxmlformats.org/officeDocument/2006/relationships/image" Target="../media/image1168.png"/><Relationship Id="rId67" Type="http://schemas.openxmlformats.org/officeDocument/2006/relationships/customXml" Target="../ink/ink1201.xml"/><Relationship Id="rId272" Type="http://schemas.openxmlformats.org/officeDocument/2006/relationships/image" Target="../media/image1281.png"/><Relationship Id="rId293" Type="http://schemas.openxmlformats.org/officeDocument/2006/relationships/customXml" Target="../ink/ink1314.xml"/><Relationship Id="rId307" Type="http://schemas.openxmlformats.org/officeDocument/2006/relationships/customXml" Target="../ink/ink1321.xml"/><Relationship Id="rId328" Type="http://schemas.openxmlformats.org/officeDocument/2006/relationships/image" Target="../media/image1309.png"/><Relationship Id="rId349" Type="http://schemas.openxmlformats.org/officeDocument/2006/relationships/customXml" Target="../ink/ink1342.xml"/><Relationship Id="rId88" Type="http://schemas.openxmlformats.org/officeDocument/2006/relationships/image" Target="../media/image1189.png"/><Relationship Id="rId111" Type="http://schemas.openxmlformats.org/officeDocument/2006/relationships/customXml" Target="../ink/ink1223.xml"/><Relationship Id="rId132" Type="http://schemas.openxmlformats.org/officeDocument/2006/relationships/image" Target="../media/image1211.png"/><Relationship Id="rId153" Type="http://schemas.openxmlformats.org/officeDocument/2006/relationships/customXml" Target="../ink/ink1244.xml"/><Relationship Id="rId174" Type="http://schemas.openxmlformats.org/officeDocument/2006/relationships/image" Target="../media/image1232.png"/><Relationship Id="rId195" Type="http://schemas.openxmlformats.org/officeDocument/2006/relationships/customXml" Target="../ink/ink1265.xml"/><Relationship Id="rId209" Type="http://schemas.openxmlformats.org/officeDocument/2006/relationships/customXml" Target="../ink/ink1272.xml"/><Relationship Id="rId360" Type="http://schemas.openxmlformats.org/officeDocument/2006/relationships/image" Target="../media/image1325.png"/><Relationship Id="rId381" Type="http://schemas.openxmlformats.org/officeDocument/2006/relationships/customXml" Target="../ink/ink1358.xml"/><Relationship Id="rId220" Type="http://schemas.openxmlformats.org/officeDocument/2006/relationships/image" Target="../media/image1255.png"/><Relationship Id="rId241" Type="http://schemas.openxmlformats.org/officeDocument/2006/relationships/customXml" Target="../ink/ink1288.xml"/><Relationship Id="rId15" Type="http://schemas.openxmlformats.org/officeDocument/2006/relationships/customXml" Target="../ink/ink1175.xml"/><Relationship Id="rId36" Type="http://schemas.openxmlformats.org/officeDocument/2006/relationships/image" Target="../media/image1163.png"/><Relationship Id="rId57" Type="http://schemas.openxmlformats.org/officeDocument/2006/relationships/customXml" Target="../ink/ink1196.xml"/><Relationship Id="rId262" Type="http://schemas.openxmlformats.org/officeDocument/2006/relationships/image" Target="../media/image1276.png"/><Relationship Id="rId283" Type="http://schemas.openxmlformats.org/officeDocument/2006/relationships/customXml" Target="../ink/ink1309.xml"/><Relationship Id="rId318" Type="http://schemas.openxmlformats.org/officeDocument/2006/relationships/image" Target="../media/image1304.png"/><Relationship Id="rId339" Type="http://schemas.openxmlformats.org/officeDocument/2006/relationships/customXml" Target="../ink/ink1337.xml"/><Relationship Id="rId78" Type="http://schemas.openxmlformats.org/officeDocument/2006/relationships/image" Target="../media/image1184.png"/><Relationship Id="rId99" Type="http://schemas.openxmlformats.org/officeDocument/2006/relationships/customXml" Target="../ink/ink1217.xml"/><Relationship Id="rId101" Type="http://schemas.openxmlformats.org/officeDocument/2006/relationships/customXml" Target="../ink/ink1218.xml"/><Relationship Id="rId122" Type="http://schemas.openxmlformats.org/officeDocument/2006/relationships/image" Target="../media/image1206.png"/><Relationship Id="rId143" Type="http://schemas.openxmlformats.org/officeDocument/2006/relationships/customXml" Target="../ink/ink1239.xml"/><Relationship Id="rId164" Type="http://schemas.openxmlformats.org/officeDocument/2006/relationships/image" Target="../media/image1227.png"/><Relationship Id="rId185" Type="http://schemas.openxmlformats.org/officeDocument/2006/relationships/customXml" Target="../ink/ink1260.xml"/><Relationship Id="rId350" Type="http://schemas.openxmlformats.org/officeDocument/2006/relationships/image" Target="../media/image1320.png"/><Relationship Id="rId371" Type="http://schemas.openxmlformats.org/officeDocument/2006/relationships/customXml" Target="../ink/ink1353.xml"/><Relationship Id="rId406" Type="http://schemas.openxmlformats.org/officeDocument/2006/relationships/image" Target="../media/image1348.png"/><Relationship Id="rId9" Type="http://schemas.openxmlformats.org/officeDocument/2006/relationships/customXml" Target="../ink/ink1172.xml"/><Relationship Id="rId210" Type="http://schemas.openxmlformats.org/officeDocument/2006/relationships/image" Target="../media/image1250.png"/><Relationship Id="rId392" Type="http://schemas.openxmlformats.org/officeDocument/2006/relationships/image" Target="../media/image1341.png"/><Relationship Id="rId26" Type="http://schemas.openxmlformats.org/officeDocument/2006/relationships/image" Target="../media/image1158.png"/><Relationship Id="rId231" Type="http://schemas.openxmlformats.org/officeDocument/2006/relationships/customXml" Target="../ink/ink1283.xml"/><Relationship Id="rId252" Type="http://schemas.openxmlformats.org/officeDocument/2006/relationships/image" Target="../media/image1271.png"/><Relationship Id="rId273" Type="http://schemas.openxmlformats.org/officeDocument/2006/relationships/customXml" Target="../ink/ink1304.xml"/><Relationship Id="rId294" Type="http://schemas.openxmlformats.org/officeDocument/2006/relationships/image" Target="../media/image1292.png"/><Relationship Id="rId308" Type="http://schemas.openxmlformats.org/officeDocument/2006/relationships/image" Target="../media/image1299.png"/><Relationship Id="rId329" Type="http://schemas.openxmlformats.org/officeDocument/2006/relationships/customXml" Target="../ink/ink1332.xml"/><Relationship Id="rId47" Type="http://schemas.openxmlformats.org/officeDocument/2006/relationships/customXml" Target="../ink/ink1191.xml"/><Relationship Id="rId68" Type="http://schemas.openxmlformats.org/officeDocument/2006/relationships/image" Target="../media/image1179.png"/><Relationship Id="rId89" Type="http://schemas.openxmlformats.org/officeDocument/2006/relationships/customXml" Target="../ink/ink1212.xml"/><Relationship Id="rId112" Type="http://schemas.openxmlformats.org/officeDocument/2006/relationships/image" Target="../media/image1201.png"/><Relationship Id="rId133" Type="http://schemas.openxmlformats.org/officeDocument/2006/relationships/customXml" Target="../ink/ink1234.xml"/><Relationship Id="rId154" Type="http://schemas.openxmlformats.org/officeDocument/2006/relationships/image" Target="../media/image1222.png"/><Relationship Id="rId175" Type="http://schemas.openxmlformats.org/officeDocument/2006/relationships/customXml" Target="../ink/ink1255.xml"/><Relationship Id="rId340" Type="http://schemas.openxmlformats.org/officeDocument/2006/relationships/image" Target="../media/image1315.png"/><Relationship Id="rId361" Type="http://schemas.openxmlformats.org/officeDocument/2006/relationships/customXml" Target="../ink/ink1348.xml"/><Relationship Id="rId196" Type="http://schemas.openxmlformats.org/officeDocument/2006/relationships/image" Target="../media/image1243.png"/><Relationship Id="rId200" Type="http://schemas.openxmlformats.org/officeDocument/2006/relationships/image" Target="../media/image1245.png"/><Relationship Id="rId382" Type="http://schemas.openxmlformats.org/officeDocument/2006/relationships/image" Target="../media/image1336.png"/><Relationship Id="rId16" Type="http://schemas.openxmlformats.org/officeDocument/2006/relationships/image" Target="../media/image1153.png"/><Relationship Id="rId221" Type="http://schemas.openxmlformats.org/officeDocument/2006/relationships/customXml" Target="../ink/ink1278.xml"/><Relationship Id="rId242" Type="http://schemas.openxmlformats.org/officeDocument/2006/relationships/image" Target="../media/image1266.png"/><Relationship Id="rId263" Type="http://schemas.openxmlformats.org/officeDocument/2006/relationships/customXml" Target="../ink/ink1299.xml"/><Relationship Id="rId284" Type="http://schemas.openxmlformats.org/officeDocument/2006/relationships/image" Target="../media/image1287.png"/><Relationship Id="rId319" Type="http://schemas.openxmlformats.org/officeDocument/2006/relationships/customXml" Target="../ink/ink1327.xml"/><Relationship Id="rId37" Type="http://schemas.openxmlformats.org/officeDocument/2006/relationships/customXml" Target="../ink/ink1186.xml"/><Relationship Id="rId58" Type="http://schemas.openxmlformats.org/officeDocument/2006/relationships/image" Target="../media/image1174.png"/><Relationship Id="rId79" Type="http://schemas.openxmlformats.org/officeDocument/2006/relationships/customXml" Target="../ink/ink1207.xml"/><Relationship Id="rId102" Type="http://schemas.openxmlformats.org/officeDocument/2006/relationships/image" Target="../media/image1196.png"/><Relationship Id="rId123" Type="http://schemas.openxmlformats.org/officeDocument/2006/relationships/customXml" Target="../ink/ink1229.xml"/><Relationship Id="rId144" Type="http://schemas.openxmlformats.org/officeDocument/2006/relationships/image" Target="../media/image1217.png"/><Relationship Id="rId330" Type="http://schemas.openxmlformats.org/officeDocument/2006/relationships/image" Target="../media/image1310.png"/><Relationship Id="rId90" Type="http://schemas.openxmlformats.org/officeDocument/2006/relationships/image" Target="../media/image1190.png"/><Relationship Id="rId165" Type="http://schemas.openxmlformats.org/officeDocument/2006/relationships/customXml" Target="../ink/ink1250.xml"/><Relationship Id="rId186" Type="http://schemas.openxmlformats.org/officeDocument/2006/relationships/image" Target="../media/image1238.png"/><Relationship Id="rId351" Type="http://schemas.openxmlformats.org/officeDocument/2006/relationships/customXml" Target="../ink/ink1343.xml"/><Relationship Id="rId372" Type="http://schemas.openxmlformats.org/officeDocument/2006/relationships/image" Target="../media/image1331.png"/><Relationship Id="rId393" Type="http://schemas.openxmlformats.org/officeDocument/2006/relationships/customXml" Target="../ink/ink1364.xml"/><Relationship Id="rId407" Type="http://schemas.openxmlformats.org/officeDocument/2006/relationships/customXml" Target="../ink/ink1371.xml"/><Relationship Id="rId211" Type="http://schemas.openxmlformats.org/officeDocument/2006/relationships/customXml" Target="../ink/ink1273.xml"/><Relationship Id="rId232" Type="http://schemas.openxmlformats.org/officeDocument/2006/relationships/image" Target="../media/image1261.png"/><Relationship Id="rId253" Type="http://schemas.openxmlformats.org/officeDocument/2006/relationships/customXml" Target="../ink/ink1294.xml"/><Relationship Id="rId274" Type="http://schemas.openxmlformats.org/officeDocument/2006/relationships/image" Target="../media/image1282.png"/><Relationship Id="rId295" Type="http://schemas.openxmlformats.org/officeDocument/2006/relationships/customXml" Target="../ink/ink1315.xml"/><Relationship Id="rId309" Type="http://schemas.openxmlformats.org/officeDocument/2006/relationships/customXml" Target="../ink/ink1322.xml"/><Relationship Id="rId27" Type="http://schemas.openxmlformats.org/officeDocument/2006/relationships/customXml" Target="../ink/ink1181.xml"/><Relationship Id="rId48" Type="http://schemas.openxmlformats.org/officeDocument/2006/relationships/image" Target="../media/image1169.png"/><Relationship Id="rId69" Type="http://schemas.openxmlformats.org/officeDocument/2006/relationships/customXml" Target="../ink/ink1202.xml"/><Relationship Id="rId113" Type="http://schemas.openxmlformats.org/officeDocument/2006/relationships/customXml" Target="../ink/ink1224.xml"/><Relationship Id="rId134" Type="http://schemas.openxmlformats.org/officeDocument/2006/relationships/image" Target="../media/image1212.png"/><Relationship Id="rId320" Type="http://schemas.openxmlformats.org/officeDocument/2006/relationships/image" Target="../media/image1305.png"/><Relationship Id="rId80" Type="http://schemas.openxmlformats.org/officeDocument/2006/relationships/image" Target="../media/image1185.png"/><Relationship Id="rId155" Type="http://schemas.openxmlformats.org/officeDocument/2006/relationships/customXml" Target="../ink/ink1245.xml"/><Relationship Id="rId176" Type="http://schemas.openxmlformats.org/officeDocument/2006/relationships/image" Target="../media/image1233.png"/><Relationship Id="rId197" Type="http://schemas.openxmlformats.org/officeDocument/2006/relationships/customXml" Target="../ink/ink1266.xml"/><Relationship Id="rId341" Type="http://schemas.openxmlformats.org/officeDocument/2006/relationships/customXml" Target="../ink/ink1338.xml"/><Relationship Id="rId362" Type="http://schemas.openxmlformats.org/officeDocument/2006/relationships/image" Target="../media/image1326.png"/><Relationship Id="rId383" Type="http://schemas.openxmlformats.org/officeDocument/2006/relationships/customXml" Target="../ink/ink1359.xml"/><Relationship Id="rId201" Type="http://schemas.openxmlformats.org/officeDocument/2006/relationships/customXml" Target="../ink/ink1268.xml"/><Relationship Id="rId222" Type="http://schemas.openxmlformats.org/officeDocument/2006/relationships/image" Target="../media/image1256.png"/><Relationship Id="rId243" Type="http://schemas.openxmlformats.org/officeDocument/2006/relationships/customXml" Target="../ink/ink1289.xml"/><Relationship Id="rId264" Type="http://schemas.openxmlformats.org/officeDocument/2006/relationships/image" Target="../media/image1277.png"/><Relationship Id="rId285" Type="http://schemas.openxmlformats.org/officeDocument/2006/relationships/customXml" Target="../ink/ink1310.xml"/><Relationship Id="rId17" Type="http://schemas.openxmlformats.org/officeDocument/2006/relationships/customXml" Target="../ink/ink1176.xml"/><Relationship Id="rId38" Type="http://schemas.openxmlformats.org/officeDocument/2006/relationships/image" Target="../media/image1164.png"/><Relationship Id="rId59" Type="http://schemas.openxmlformats.org/officeDocument/2006/relationships/customXml" Target="../ink/ink1197.xml"/><Relationship Id="rId103" Type="http://schemas.openxmlformats.org/officeDocument/2006/relationships/customXml" Target="../ink/ink1219.xml"/><Relationship Id="rId124" Type="http://schemas.openxmlformats.org/officeDocument/2006/relationships/image" Target="../media/image1207.png"/><Relationship Id="rId310" Type="http://schemas.openxmlformats.org/officeDocument/2006/relationships/image" Target="../media/image1300.png"/><Relationship Id="rId70" Type="http://schemas.openxmlformats.org/officeDocument/2006/relationships/image" Target="../media/image1180.png"/><Relationship Id="rId91" Type="http://schemas.openxmlformats.org/officeDocument/2006/relationships/customXml" Target="../ink/ink1213.xml"/><Relationship Id="rId145" Type="http://schemas.openxmlformats.org/officeDocument/2006/relationships/customXml" Target="../ink/ink1240.xml"/><Relationship Id="rId166" Type="http://schemas.openxmlformats.org/officeDocument/2006/relationships/image" Target="../media/image1228.png"/><Relationship Id="rId187" Type="http://schemas.openxmlformats.org/officeDocument/2006/relationships/customXml" Target="../ink/ink1261.xml"/><Relationship Id="rId331" Type="http://schemas.openxmlformats.org/officeDocument/2006/relationships/customXml" Target="../ink/ink1333.xml"/><Relationship Id="rId352" Type="http://schemas.openxmlformats.org/officeDocument/2006/relationships/image" Target="../media/image1321.png"/><Relationship Id="rId373" Type="http://schemas.openxmlformats.org/officeDocument/2006/relationships/customXml" Target="../ink/ink1354.xml"/><Relationship Id="rId394" Type="http://schemas.openxmlformats.org/officeDocument/2006/relationships/image" Target="../media/image1342.png"/><Relationship Id="rId408" Type="http://schemas.openxmlformats.org/officeDocument/2006/relationships/image" Target="../media/image134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51.png"/><Relationship Id="rId233" Type="http://schemas.openxmlformats.org/officeDocument/2006/relationships/customXml" Target="../ink/ink1284.xml"/><Relationship Id="rId254" Type="http://schemas.openxmlformats.org/officeDocument/2006/relationships/image" Target="../media/image1272.png"/><Relationship Id="rId28" Type="http://schemas.openxmlformats.org/officeDocument/2006/relationships/image" Target="../media/image1159.png"/><Relationship Id="rId49" Type="http://schemas.openxmlformats.org/officeDocument/2006/relationships/customXml" Target="../ink/ink1192.xml"/><Relationship Id="rId114" Type="http://schemas.openxmlformats.org/officeDocument/2006/relationships/image" Target="../media/image1202.png"/><Relationship Id="rId275" Type="http://schemas.openxmlformats.org/officeDocument/2006/relationships/customXml" Target="../ink/ink1305.xml"/><Relationship Id="rId296" Type="http://schemas.openxmlformats.org/officeDocument/2006/relationships/image" Target="../media/image1293.png"/><Relationship Id="rId300" Type="http://schemas.openxmlformats.org/officeDocument/2006/relationships/image" Target="../media/image1295.png"/><Relationship Id="rId60" Type="http://schemas.openxmlformats.org/officeDocument/2006/relationships/image" Target="../media/image1175.png"/><Relationship Id="rId81" Type="http://schemas.openxmlformats.org/officeDocument/2006/relationships/customXml" Target="../ink/ink1208.xml"/><Relationship Id="rId135" Type="http://schemas.openxmlformats.org/officeDocument/2006/relationships/customXml" Target="../ink/ink1235.xml"/><Relationship Id="rId156" Type="http://schemas.openxmlformats.org/officeDocument/2006/relationships/image" Target="../media/image1223.png"/><Relationship Id="rId177" Type="http://schemas.openxmlformats.org/officeDocument/2006/relationships/customXml" Target="../ink/ink1256.xml"/><Relationship Id="rId198" Type="http://schemas.openxmlformats.org/officeDocument/2006/relationships/image" Target="../media/image1244.png"/><Relationship Id="rId321" Type="http://schemas.openxmlformats.org/officeDocument/2006/relationships/customXml" Target="../ink/ink1328.xml"/><Relationship Id="rId342" Type="http://schemas.openxmlformats.org/officeDocument/2006/relationships/image" Target="../media/image1316.png"/><Relationship Id="rId363" Type="http://schemas.openxmlformats.org/officeDocument/2006/relationships/customXml" Target="../ink/ink1349.xml"/><Relationship Id="rId384" Type="http://schemas.openxmlformats.org/officeDocument/2006/relationships/image" Target="../media/image1337.png"/><Relationship Id="rId202" Type="http://schemas.openxmlformats.org/officeDocument/2006/relationships/image" Target="../media/image1246.png"/><Relationship Id="rId223" Type="http://schemas.openxmlformats.org/officeDocument/2006/relationships/customXml" Target="../ink/ink1279.xml"/><Relationship Id="rId244" Type="http://schemas.openxmlformats.org/officeDocument/2006/relationships/image" Target="../media/image1267.png"/><Relationship Id="rId18" Type="http://schemas.openxmlformats.org/officeDocument/2006/relationships/image" Target="../media/image1154.png"/><Relationship Id="rId39" Type="http://schemas.openxmlformats.org/officeDocument/2006/relationships/customXml" Target="../ink/ink1187.xml"/><Relationship Id="rId265" Type="http://schemas.openxmlformats.org/officeDocument/2006/relationships/customXml" Target="../ink/ink1300.xml"/><Relationship Id="rId286" Type="http://schemas.openxmlformats.org/officeDocument/2006/relationships/image" Target="../media/image1288.png"/><Relationship Id="rId50" Type="http://schemas.openxmlformats.org/officeDocument/2006/relationships/image" Target="../media/image1170.png"/><Relationship Id="rId104" Type="http://schemas.openxmlformats.org/officeDocument/2006/relationships/image" Target="../media/image1197.png"/><Relationship Id="rId125" Type="http://schemas.openxmlformats.org/officeDocument/2006/relationships/customXml" Target="../ink/ink1230.xml"/><Relationship Id="rId146" Type="http://schemas.openxmlformats.org/officeDocument/2006/relationships/image" Target="../media/image1218.png"/><Relationship Id="rId167" Type="http://schemas.openxmlformats.org/officeDocument/2006/relationships/customXml" Target="../ink/ink1251.xml"/><Relationship Id="rId188" Type="http://schemas.openxmlformats.org/officeDocument/2006/relationships/image" Target="../media/image1239.png"/><Relationship Id="rId311" Type="http://schemas.openxmlformats.org/officeDocument/2006/relationships/customXml" Target="../ink/ink1323.xml"/><Relationship Id="rId332" Type="http://schemas.openxmlformats.org/officeDocument/2006/relationships/image" Target="../media/image1311.png"/><Relationship Id="rId353" Type="http://schemas.openxmlformats.org/officeDocument/2006/relationships/customXml" Target="../ink/ink1344.xml"/><Relationship Id="rId374" Type="http://schemas.openxmlformats.org/officeDocument/2006/relationships/image" Target="../media/image1332.png"/><Relationship Id="rId395" Type="http://schemas.openxmlformats.org/officeDocument/2006/relationships/customXml" Target="../ink/ink1365.xml"/><Relationship Id="rId71" Type="http://schemas.openxmlformats.org/officeDocument/2006/relationships/customXml" Target="../ink/ink1203.xml"/><Relationship Id="rId92" Type="http://schemas.openxmlformats.org/officeDocument/2006/relationships/image" Target="../media/image1191.png"/><Relationship Id="rId213" Type="http://schemas.openxmlformats.org/officeDocument/2006/relationships/customXml" Target="../ink/ink1274.xml"/><Relationship Id="rId234" Type="http://schemas.openxmlformats.org/officeDocument/2006/relationships/image" Target="../media/image1262.png"/><Relationship Id="rId2" Type="http://schemas.openxmlformats.org/officeDocument/2006/relationships/image" Target="../media/image1146.png"/><Relationship Id="rId29" Type="http://schemas.openxmlformats.org/officeDocument/2006/relationships/customXml" Target="../ink/ink1182.xml"/><Relationship Id="rId255" Type="http://schemas.openxmlformats.org/officeDocument/2006/relationships/customXml" Target="../ink/ink1295.xml"/><Relationship Id="rId276" Type="http://schemas.openxmlformats.org/officeDocument/2006/relationships/image" Target="../media/image1283.png"/><Relationship Id="rId297" Type="http://schemas.openxmlformats.org/officeDocument/2006/relationships/customXml" Target="../ink/ink1316.xml"/><Relationship Id="rId40" Type="http://schemas.openxmlformats.org/officeDocument/2006/relationships/image" Target="../media/image1165.png"/><Relationship Id="rId115" Type="http://schemas.openxmlformats.org/officeDocument/2006/relationships/customXml" Target="../ink/ink1225.xml"/><Relationship Id="rId136" Type="http://schemas.openxmlformats.org/officeDocument/2006/relationships/image" Target="../media/image1213.png"/><Relationship Id="rId157" Type="http://schemas.openxmlformats.org/officeDocument/2006/relationships/customXml" Target="../ink/ink1246.xml"/><Relationship Id="rId178" Type="http://schemas.openxmlformats.org/officeDocument/2006/relationships/image" Target="../media/image1234.png"/><Relationship Id="rId301" Type="http://schemas.openxmlformats.org/officeDocument/2006/relationships/customXml" Target="../ink/ink1318.xml"/><Relationship Id="rId322" Type="http://schemas.openxmlformats.org/officeDocument/2006/relationships/image" Target="../media/image1306.png"/><Relationship Id="rId343" Type="http://schemas.openxmlformats.org/officeDocument/2006/relationships/customXml" Target="../ink/ink1339.xml"/><Relationship Id="rId364" Type="http://schemas.openxmlformats.org/officeDocument/2006/relationships/image" Target="../media/image1327.png"/><Relationship Id="rId61" Type="http://schemas.openxmlformats.org/officeDocument/2006/relationships/customXml" Target="../ink/ink1198.xml"/><Relationship Id="rId82" Type="http://schemas.openxmlformats.org/officeDocument/2006/relationships/image" Target="../media/image1186.png"/><Relationship Id="rId199" Type="http://schemas.openxmlformats.org/officeDocument/2006/relationships/customXml" Target="../ink/ink1267.xml"/><Relationship Id="rId203" Type="http://schemas.openxmlformats.org/officeDocument/2006/relationships/customXml" Target="../ink/ink1269.xml"/><Relationship Id="rId385" Type="http://schemas.openxmlformats.org/officeDocument/2006/relationships/customXml" Target="../ink/ink1360.xml"/><Relationship Id="rId19" Type="http://schemas.openxmlformats.org/officeDocument/2006/relationships/customXml" Target="../ink/ink1177.xml"/><Relationship Id="rId224" Type="http://schemas.openxmlformats.org/officeDocument/2006/relationships/image" Target="../media/image1257.png"/><Relationship Id="rId245" Type="http://schemas.openxmlformats.org/officeDocument/2006/relationships/customXml" Target="../ink/ink1290.xml"/><Relationship Id="rId266" Type="http://schemas.openxmlformats.org/officeDocument/2006/relationships/image" Target="../media/image1278.png"/><Relationship Id="rId287" Type="http://schemas.openxmlformats.org/officeDocument/2006/relationships/customXml" Target="../ink/ink1311.xml"/><Relationship Id="rId30" Type="http://schemas.openxmlformats.org/officeDocument/2006/relationships/image" Target="../media/image1160.png"/><Relationship Id="rId105" Type="http://schemas.openxmlformats.org/officeDocument/2006/relationships/customXml" Target="../ink/ink1220.xml"/><Relationship Id="rId126" Type="http://schemas.openxmlformats.org/officeDocument/2006/relationships/image" Target="../media/image1208.png"/><Relationship Id="rId147" Type="http://schemas.openxmlformats.org/officeDocument/2006/relationships/customXml" Target="../ink/ink1241.xml"/><Relationship Id="rId168" Type="http://schemas.openxmlformats.org/officeDocument/2006/relationships/image" Target="../media/image1229.png"/><Relationship Id="rId312" Type="http://schemas.openxmlformats.org/officeDocument/2006/relationships/image" Target="../media/image1301.png"/><Relationship Id="rId333" Type="http://schemas.openxmlformats.org/officeDocument/2006/relationships/customXml" Target="../ink/ink1334.xml"/><Relationship Id="rId354" Type="http://schemas.openxmlformats.org/officeDocument/2006/relationships/image" Target="../media/image1322.png"/><Relationship Id="rId51" Type="http://schemas.openxmlformats.org/officeDocument/2006/relationships/customXml" Target="../ink/ink1193.xml"/><Relationship Id="rId72" Type="http://schemas.openxmlformats.org/officeDocument/2006/relationships/image" Target="../media/image1181.png"/><Relationship Id="rId93" Type="http://schemas.openxmlformats.org/officeDocument/2006/relationships/customXml" Target="../ink/ink1214.xml"/><Relationship Id="rId189" Type="http://schemas.openxmlformats.org/officeDocument/2006/relationships/customXml" Target="../ink/ink1262.xml"/><Relationship Id="rId375" Type="http://schemas.openxmlformats.org/officeDocument/2006/relationships/customXml" Target="../ink/ink1355.xml"/><Relationship Id="rId396" Type="http://schemas.openxmlformats.org/officeDocument/2006/relationships/image" Target="../media/image1343.png"/><Relationship Id="rId3" Type="http://schemas.openxmlformats.org/officeDocument/2006/relationships/customXml" Target="../ink/ink1169.xml"/><Relationship Id="rId214" Type="http://schemas.openxmlformats.org/officeDocument/2006/relationships/image" Target="../media/image1252.png"/><Relationship Id="rId235" Type="http://schemas.openxmlformats.org/officeDocument/2006/relationships/customXml" Target="../ink/ink1285.xml"/><Relationship Id="rId256" Type="http://schemas.openxmlformats.org/officeDocument/2006/relationships/image" Target="../media/image1273.png"/><Relationship Id="rId277" Type="http://schemas.openxmlformats.org/officeDocument/2006/relationships/customXml" Target="../ink/ink1306.xml"/><Relationship Id="rId298" Type="http://schemas.openxmlformats.org/officeDocument/2006/relationships/image" Target="../media/image1294.png"/><Relationship Id="rId400" Type="http://schemas.openxmlformats.org/officeDocument/2006/relationships/image" Target="../media/image1345.png"/><Relationship Id="rId116" Type="http://schemas.openxmlformats.org/officeDocument/2006/relationships/image" Target="../media/image1203.png"/><Relationship Id="rId137" Type="http://schemas.openxmlformats.org/officeDocument/2006/relationships/customXml" Target="../ink/ink1236.xml"/><Relationship Id="rId158" Type="http://schemas.openxmlformats.org/officeDocument/2006/relationships/image" Target="../media/image1224.png"/><Relationship Id="rId302" Type="http://schemas.openxmlformats.org/officeDocument/2006/relationships/image" Target="../media/image1296.png"/><Relationship Id="rId323" Type="http://schemas.openxmlformats.org/officeDocument/2006/relationships/customXml" Target="../ink/ink1329.xml"/><Relationship Id="rId344" Type="http://schemas.openxmlformats.org/officeDocument/2006/relationships/image" Target="../media/image1317.png"/><Relationship Id="rId20" Type="http://schemas.openxmlformats.org/officeDocument/2006/relationships/image" Target="../media/image1155.png"/><Relationship Id="rId41" Type="http://schemas.openxmlformats.org/officeDocument/2006/relationships/customXml" Target="../ink/ink1188.xml"/><Relationship Id="rId62" Type="http://schemas.openxmlformats.org/officeDocument/2006/relationships/image" Target="../media/image1176.png"/><Relationship Id="rId83" Type="http://schemas.openxmlformats.org/officeDocument/2006/relationships/customXml" Target="../ink/ink1209.xml"/><Relationship Id="rId179" Type="http://schemas.openxmlformats.org/officeDocument/2006/relationships/customXml" Target="../ink/ink1257.xml"/><Relationship Id="rId365" Type="http://schemas.openxmlformats.org/officeDocument/2006/relationships/customXml" Target="../ink/ink1350.xml"/><Relationship Id="rId386" Type="http://schemas.openxmlformats.org/officeDocument/2006/relationships/image" Target="../media/image1338.png"/><Relationship Id="rId190" Type="http://schemas.openxmlformats.org/officeDocument/2006/relationships/image" Target="../media/image1240.png"/><Relationship Id="rId204" Type="http://schemas.openxmlformats.org/officeDocument/2006/relationships/image" Target="../media/image1247.png"/><Relationship Id="rId225" Type="http://schemas.openxmlformats.org/officeDocument/2006/relationships/customXml" Target="../ink/ink1280.xml"/><Relationship Id="rId246" Type="http://schemas.openxmlformats.org/officeDocument/2006/relationships/image" Target="../media/image1268.png"/><Relationship Id="rId267" Type="http://schemas.openxmlformats.org/officeDocument/2006/relationships/customXml" Target="../ink/ink1301.xml"/><Relationship Id="rId288" Type="http://schemas.openxmlformats.org/officeDocument/2006/relationships/image" Target="../media/image1289.png"/><Relationship Id="rId106" Type="http://schemas.openxmlformats.org/officeDocument/2006/relationships/image" Target="../media/image1198.png"/><Relationship Id="rId127" Type="http://schemas.openxmlformats.org/officeDocument/2006/relationships/customXml" Target="../ink/ink1231.xml"/><Relationship Id="rId313" Type="http://schemas.openxmlformats.org/officeDocument/2006/relationships/customXml" Target="../ink/ink1324.xml"/><Relationship Id="rId10" Type="http://schemas.openxmlformats.org/officeDocument/2006/relationships/image" Target="../media/image1150.png"/><Relationship Id="rId31" Type="http://schemas.openxmlformats.org/officeDocument/2006/relationships/customXml" Target="../ink/ink1183.xml"/><Relationship Id="rId52" Type="http://schemas.openxmlformats.org/officeDocument/2006/relationships/image" Target="../media/image1171.png"/><Relationship Id="rId73" Type="http://schemas.openxmlformats.org/officeDocument/2006/relationships/customXml" Target="../ink/ink1204.xml"/><Relationship Id="rId94" Type="http://schemas.openxmlformats.org/officeDocument/2006/relationships/image" Target="../media/image1192.png"/><Relationship Id="rId148" Type="http://schemas.openxmlformats.org/officeDocument/2006/relationships/image" Target="../media/image1219.png"/><Relationship Id="rId169" Type="http://schemas.openxmlformats.org/officeDocument/2006/relationships/customXml" Target="../ink/ink1252.xml"/><Relationship Id="rId334" Type="http://schemas.openxmlformats.org/officeDocument/2006/relationships/image" Target="../media/image1312.png"/><Relationship Id="rId355" Type="http://schemas.openxmlformats.org/officeDocument/2006/relationships/customXml" Target="../ink/ink1345.xml"/><Relationship Id="rId376" Type="http://schemas.openxmlformats.org/officeDocument/2006/relationships/image" Target="../media/image1333.png"/><Relationship Id="rId397" Type="http://schemas.openxmlformats.org/officeDocument/2006/relationships/customXml" Target="../ink/ink1366.xml"/><Relationship Id="rId4" Type="http://schemas.openxmlformats.org/officeDocument/2006/relationships/image" Target="../media/image1147.png"/><Relationship Id="rId180" Type="http://schemas.openxmlformats.org/officeDocument/2006/relationships/image" Target="../media/image1235.png"/><Relationship Id="rId215" Type="http://schemas.openxmlformats.org/officeDocument/2006/relationships/customXml" Target="../ink/ink1275.xml"/><Relationship Id="rId236" Type="http://schemas.openxmlformats.org/officeDocument/2006/relationships/image" Target="../media/image1263.png"/><Relationship Id="rId257" Type="http://schemas.openxmlformats.org/officeDocument/2006/relationships/customXml" Target="../ink/ink1296.xml"/><Relationship Id="rId278" Type="http://schemas.openxmlformats.org/officeDocument/2006/relationships/image" Target="../media/image1284.png"/><Relationship Id="rId401" Type="http://schemas.openxmlformats.org/officeDocument/2006/relationships/customXml" Target="../ink/ink1368.xml"/><Relationship Id="rId303" Type="http://schemas.openxmlformats.org/officeDocument/2006/relationships/customXml" Target="../ink/ink1319.xml"/><Relationship Id="rId42" Type="http://schemas.openxmlformats.org/officeDocument/2006/relationships/image" Target="../media/image1166.png"/><Relationship Id="rId84" Type="http://schemas.openxmlformats.org/officeDocument/2006/relationships/image" Target="../media/image1187.png"/><Relationship Id="rId138" Type="http://schemas.openxmlformats.org/officeDocument/2006/relationships/image" Target="../media/image1214.png"/><Relationship Id="rId345" Type="http://schemas.openxmlformats.org/officeDocument/2006/relationships/customXml" Target="../ink/ink1340.xml"/><Relationship Id="rId387" Type="http://schemas.openxmlformats.org/officeDocument/2006/relationships/customXml" Target="../ink/ink1361.xml"/><Relationship Id="rId191" Type="http://schemas.openxmlformats.org/officeDocument/2006/relationships/customXml" Target="../ink/ink1263.xml"/><Relationship Id="rId205" Type="http://schemas.openxmlformats.org/officeDocument/2006/relationships/customXml" Target="../ink/ink1270.xml"/><Relationship Id="rId247" Type="http://schemas.openxmlformats.org/officeDocument/2006/relationships/customXml" Target="../ink/ink1291.xml"/><Relationship Id="rId107" Type="http://schemas.openxmlformats.org/officeDocument/2006/relationships/customXml" Target="../ink/ink1221.xml"/><Relationship Id="rId289" Type="http://schemas.openxmlformats.org/officeDocument/2006/relationships/customXml" Target="../ink/ink13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303" Type="http://schemas.openxmlformats.org/officeDocument/2006/relationships/customXml" Target="../ink/ink151.xml"/><Relationship Id="rId21" Type="http://schemas.openxmlformats.org/officeDocument/2006/relationships/customXml" Target="../ink/ink10.xml"/><Relationship Id="rId42" Type="http://schemas.openxmlformats.org/officeDocument/2006/relationships/image" Target="../media/image23.png"/><Relationship Id="rId63" Type="http://schemas.openxmlformats.org/officeDocument/2006/relationships/customXml" Target="../ink/ink31.xml"/><Relationship Id="rId84" Type="http://schemas.openxmlformats.org/officeDocument/2006/relationships/image" Target="../media/image44.png"/><Relationship Id="rId138" Type="http://schemas.openxmlformats.org/officeDocument/2006/relationships/image" Target="../media/image71.png"/><Relationship Id="rId159" Type="http://schemas.openxmlformats.org/officeDocument/2006/relationships/customXml" Target="../ink/ink79.xml"/><Relationship Id="rId324" Type="http://schemas.openxmlformats.org/officeDocument/2006/relationships/image" Target="../media/image164.png"/><Relationship Id="rId345" Type="http://schemas.openxmlformats.org/officeDocument/2006/relationships/customXml" Target="../ink/ink172.xml"/><Relationship Id="rId366" Type="http://schemas.openxmlformats.org/officeDocument/2006/relationships/image" Target="../media/image185.png"/><Relationship Id="rId170" Type="http://schemas.openxmlformats.org/officeDocument/2006/relationships/image" Target="../media/image87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5.png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68" Type="http://schemas.openxmlformats.org/officeDocument/2006/relationships/image" Target="../media/image136.png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32" Type="http://schemas.openxmlformats.org/officeDocument/2006/relationships/image" Target="../media/image18.png"/><Relationship Id="rId53" Type="http://schemas.openxmlformats.org/officeDocument/2006/relationships/customXml" Target="../ink/ink26.xml"/><Relationship Id="rId74" Type="http://schemas.openxmlformats.org/officeDocument/2006/relationships/image" Target="../media/image39.png"/><Relationship Id="rId128" Type="http://schemas.openxmlformats.org/officeDocument/2006/relationships/image" Target="../media/image66.png"/><Relationship Id="rId149" Type="http://schemas.openxmlformats.org/officeDocument/2006/relationships/customXml" Target="../ink/ink74.xml"/><Relationship Id="rId314" Type="http://schemas.openxmlformats.org/officeDocument/2006/relationships/image" Target="../media/image159.png"/><Relationship Id="rId335" Type="http://schemas.openxmlformats.org/officeDocument/2006/relationships/customXml" Target="../ink/ink167.xml"/><Relationship Id="rId356" Type="http://schemas.openxmlformats.org/officeDocument/2006/relationships/image" Target="../media/image180.png"/><Relationship Id="rId377" Type="http://schemas.openxmlformats.org/officeDocument/2006/relationships/customXml" Target="../ink/ink188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181" Type="http://schemas.openxmlformats.org/officeDocument/2006/relationships/customXml" Target="../ink/ink90.xml"/><Relationship Id="rId216" Type="http://schemas.openxmlformats.org/officeDocument/2006/relationships/image" Target="../media/image110.png"/><Relationship Id="rId237" Type="http://schemas.openxmlformats.org/officeDocument/2006/relationships/customXml" Target="../ink/ink118.xml"/><Relationship Id="rId258" Type="http://schemas.openxmlformats.org/officeDocument/2006/relationships/image" Target="../media/image131.png"/><Relationship Id="rId279" Type="http://schemas.openxmlformats.org/officeDocument/2006/relationships/customXml" Target="../ink/ink139.xml"/><Relationship Id="rId22" Type="http://schemas.openxmlformats.org/officeDocument/2006/relationships/image" Target="../media/image13.png"/><Relationship Id="rId43" Type="http://schemas.openxmlformats.org/officeDocument/2006/relationships/customXml" Target="../ink/ink21.xml"/><Relationship Id="rId64" Type="http://schemas.openxmlformats.org/officeDocument/2006/relationships/image" Target="../media/image34.png"/><Relationship Id="rId118" Type="http://schemas.openxmlformats.org/officeDocument/2006/relationships/image" Target="../media/image61.png"/><Relationship Id="rId139" Type="http://schemas.openxmlformats.org/officeDocument/2006/relationships/customXml" Target="../ink/ink69.xml"/><Relationship Id="rId290" Type="http://schemas.openxmlformats.org/officeDocument/2006/relationships/image" Target="../media/image147.png"/><Relationship Id="rId304" Type="http://schemas.openxmlformats.org/officeDocument/2006/relationships/image" Target="../media/image154.png"/><Relationship Id="rId325" Type="http://schemas.openxmlformats.org/officeDocument/2006/relationships/customXml" Target="../ink/ink162.xml"/><Relationship Id="rId346" Type="http://schemas.openxmlformats.org/officeDocument/2006/relationships/image" Target="../media/image175.png"/><Relationship Id="rId367" Type="http://schemas.openxmlformats.org/officeDocument/2006/relationships/customXml" Target="../ink/ink183.xml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171" Type="http://schemas.openxmlformats.org/officeDocument/2006/relationships/customXml" Target="../ink/ink85.xml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227" Type="http://schemas.openxmlformats.org/officeDocument/2006/relationships/customXml" Target="../ink/ink113.xml"/><Relationship Id="rId248" Type="http://schemas.openxmlformats.org/officeDocument/2006/relationships/image" Target="../media/image126.png"/><Relationship Id="rId269" Type="http://schemas.openxmlformats.org/officeDocument/2006/relationships/customXml" Target="../ink/ink134.xml"/><Relationship Id="rId12" Type="http://schemas.openxmlformats.org/officeDocument/2006/relationships/image" Target="../media/image8.png"/><Relationship Id="rId33" Type="http://schemas.openxmlformats.org/officeDocument/2006/relationships/customXml" Target="../ink/ink16.xml"/><Relationship Id="rId108" Type="http://schemas.openxmlformats.org/officeDocument/2006/relationships/image" Target="../media/image56.png"/><Relationship Id="rId129" Type="http://schemas.openxmlformats.org/officeDocument/2006/relationships/customXml" Target="../ink/ink64.xml"/><Relationship Id="rId280" Type="http://schemas.openxmlformats.org/officeDocument/2006/relationships/image" Target="../media/image142.png"/><Relationship Id="rId315" Type="http://schemas.openxmlformats.org/officeDocument/2006/relationships/customXml" Target="../ink/ink157.xml"/><Relationship Id="rId336" Type="http://schemas.openxmlformats.org/officeDocument/2006/relationships/image" Target="../media/image170.png"/><Relationship Id="rId357" Type="http://schemas.openxmlformats.org/officeDocument/2006/relationships/customXml" Target="../ink/ink178.xml"/><Relationship Id="rId54" Type="http://schemas.openxmlformats.org/officeDocument/2006/relationships/image" Target="../media/image29.png"/><Relationship Id="rId75" Type="http://schemas.openxmlformats.org/officeDocument/2006/relationships/customXml" Target="../ink/ink37.xml"/><Relationship Id="rId96" Type="http://schemas.openxmlformats.org/officeDocument/2006/relationships/image" Target="../media/image50.png"/><Relationship Id="rId140" Type="http://schemas.openxmlformats.org/officeDocument/2006/relationships/image" Target="../media/image72.png"/><Relationship Id="rId161" Type="http://schemas.openxmlformats.org/officeDocument/2006/relationships/customXml" Target="../ink/ink80.xml"/><Relationship Id="rId182" Type="http://schemas.openxmlformats.org/officeDocument/2006/relationships/image" Target="../media/image93.png"/><Relationship Id="rId217" Type="http://schemas.openxmlformats.org/officeDocument/2006/relationships/customXml" Target="../ink/ink108.xml"/><Relationship Id="rId378" Type="http://schemas.openxmlformats.org/officeDocument/2006/relationships/image" Target="../media/image191.png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7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26" Type="http://schemas.openxmlformats.org/officeDocument/2006/relationships/image" Target="../media/image165.png"/><Relationship Id="rId347" Type="http://schemas.openxmlformats.org/officeDocument/2006/relationships/customXml" Target="../ink/ink173.xml"/><Relationship Id="rId44" Type="http://schemas.openxmlformats.org/officeDocument/2006/relationships/image" Target="../media/image24.png"/><Relationship Id="rId65" Type="http://schemas.openxmlformats.org/officeDocument/2006/relationships/customXml" Target="../ink/ink3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51" Type="http://schemas.openxmlformats.org/officeDocument/2006/relationships/customXml" Target="../ink/ink75.xml"/><Relationship Id="rId368" Type="http://schemas.openxmlformats.org/officeDocument/2006/relationships/image" Target="../media/image186.png"/><Relationship Id="rId172" Type="http://schemas.openxmlformats.org/officeDocument/2006/relationships/image" Target="../media/image88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6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2.png"/><Relationship Id="rId281" Type="http://schemas.openxmlformats.org/officeDocument/2006/relationships/customXml" Target="../ink/ink140.xml"/><Relationship Id="rId316" Type="http://schemas.openxmlformats.org/officeDocument/2006/relationships/image" Target="../media/image160.png"/><Relationship Id="rId337" Type="http://schemas.openxmlformats.org/officeDocument/2006/relationships/customXml" Target="../ink/ink168.xml"/><Relationship Id="rId34" Type="http://schemas.openxmlformats.org/officeDocument/2006/relationships/image" Target="../media/image19.png"/><Relationship Id="rId55" Type="http://schemas.openxmlformats.org/officeDocument/2006/relationships/customXml" Target="../ink/ink27.xml"/><Relationship Id="rId76" Type="http://schemas.openxmlformats.org/officeDocument/2006/relationships/image" Target="../media/image40.png"/><Relationship Id="rId97" Type="http://schemas.openxmlformats.org/officeDocument/2006/relationships/customXml" Target="../ink/ink48.xml"/><Relationship Id="rId120" Type="http://schemas.openxmlformats.org/officeDocument/2006/relationships/image" Target="../media/image62.png"/><Relationship Id="rId141" Type="http://schemas.openxmlformats.org/officeDocument/2006/relationships/customXml" Target="../ink/ink70.xml"/><Relationship Id="rId358" Type="http://schemas.openxmlformats.org/officeDocument/2006/relationships/image" Target="../media/image181.png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62" Type="http://schemas.openxmlformats.org/officeDocument/2006/relationships/image" Target="../media/image83.png"/><Relationship Id="rId183" Type="http://schemas.openxmlformats.org/officeDocument/2006/relationships/customXml" Target="../ink/ink91.xml"/><Relationship Id="rId218" Type="http://schemas.openxmlformats.org/officeDocument/2006/relationships/image" Target="../media/image111.png"/><Relationship Id="rId239" Type="http://schemas.openxmlformats.org/officeDocument/2006/relationships/customXml" Target="../ink/ink119.xml"/><Relationship Id="rId250" Type="http://schemas.openxmlformats.org/officeDocument/2006/relationships/image" Target="../media/image127.png"/><Relationship Id="rId271" Type="http://schemas.openxmlformats.org/officeDocument/2006/relationships/customXml" Target="../ink/ink135.xml"/><Relationship Id="rId292" Type="http://schemas.openxmlformats.org/officeDocument/2006/relationships/image" Target="../media/image148.png"/><Relationship Id="rId306" Type="http://schemas.openxmlformats.org/officeDocument/2006/relationships/image" Target="../media/image155.png"/><Relationship Id="rId24" Type="http://schemas.openxmlformats.org/officeDocument/2006/relationships/image" Target="../media/image14.png"/><Relationship Id="rId45" Type="http://schemas.openxmlformats.org/officeDocument/2006/relationships/customXml" Target="../ink/ink22.xml"/><Relationship Id="rId66" Type="http://schemas.openxmlformats.org/officeDocument/2006/relationships/image" Target="../media/image35.png"/><Relationship Id="rId87" Type="http://schemas.openxmlformats.org/officeDocument/2006/relationships/customXml" Target="../ink/ink43.xml"/><Relationship Id="rId110" Type="http://schemas.openxmlformats.org/officeDocument/2006/relationships/image" Target="../media/image57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48" Type="http://schemas.openxmlformats.org/officeDocument/2006/relationships/image" Target="../media/image176.png"/><Relationship Id="rId369" Type="http://schemas.openxmlformats.org/officeDocument/2006/relationships/customXml" Target="../ink/ink184.xml"/><Relationship Id="rId152" Type="http://schemas.openxmlformats.org/officeDocument/2006/relationships/image" Target="../media/image78.png"/><Relationship Id="rId173" Type="http://schemas.openxmlformats.org/officeDocument/2006/relationships/customXml" Target="../ink/ink86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229" Type="http://schemas.openxmlformats.org/officeDocument/2006/relationships/customXml" Target="../ink/ink114.xml"/><Relationship Id="rId380" Type="http://schemas.openxmlformats.org/officeDocument/2006/relationships/image" Target="../media/image192.png"/><Relationship Id="rId240" Type="http://schemas.openxmlformats.org/officeDocument/2006/relationships/image" Target="../media/image122.png"/><Relationship Id="rId261" Type="http://schemas.openxmlformats.org/officeDocument/2006/relationships/customXml" Target="../ink/ink130.xml"/><Relationship Id="rId14" Type="http://schemas.openxmlformats.org/officeDocument/2006/relationships/image" Target="../media/image9.png"/><Relationship Id="rId35" Type="http://schemas.openxmlformats.org/officeDocument/2006/relationships/customXml" Target="../ink/ink17.xml"/><Relationship Id="rId56" Type="http://schemas.openxmlformats.org/officeDocument/2006/relationships/image" Target="../media/image30.png"/><Relationship Id="rId77" Type="http://schemas.openxmlformats.org/officeDocument/2006/relationships/customXml" Target="../ink/ink38.xml"/><Relationship Id="rId100" Type="http://schemas.openxmlformats.org/officeDocument/2006/relationships/image" Target="../media/image52.png"/><Relationship Id="rId282" Type="http://schemas.openxmlformats.org/officeDocument/2006/relationships/image" Target="../media/image143.png"/><Relationship Id="rId317" Type="http://schemas.openxmlformats.org/officeDocument/2006/relationships/customXml" Target="../ink/ink158.xml"/><Relationship Id="rId338" Type="http://schemas.openxmlformats.org/officeDocument/2006/relationships/image" Target="../media/image171.png"/><Relationship Id="rId359" Type="http://schemas.openxmlformats.org/officeDocument/2006/relationships/customXml" Target="../ink/ink179.xml"/><Relationship Id="rId8" Type="http://schemas.openxmlformats.org/officeDocument/2006/relationships/image" Target="../media/image6.png"/><Relationship Id="rId98" Type="http://schemas.openxmlformats.org/officeDocument/2006/relationships/image" Target="../media/image51.png"/><Relationship Id="rId121" Type="http://schemas.openxmlformats.org/officeDocument/2006/relationships/customXml" Target="../ink/ink60.xml"/><Relationship Id="rId142" Type="http://schemas.openxmlformats.org/officeDocument/2006/relationships/image" Target="../media/image73.png"/><Relationship Id="rId163" Type="http://schemas.openxmlformats.org/officeDocument/2006/relationships/customXml" Target="../ink/ink81.xml"/><Relationship Id="rId184" Type="http://schemas.openxmlformats.org/officeDocument/2006/relationships/image" Target="../media/image94.png"/><Relationship Id="rId219" Type="http://schemas.openxmlformats.org/officeDocument/2006/relationships/customXml" Target="../ink/ink109.xml"/><Relationship Id="rId370" Type="http://schemas.openxmlformats.org/officeDocument/2006/relationships/image" Target="../media/image187.png"/><Relationship Id="rId230" Type="http://schemas.openxmlformats.org/officeDocument/2006/relationships/image" Target="../media/image117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5.png"/><Relationship Id="rId67" Type="http://schemas.openxmlformats.org/officeDocument/2006/relationships/customXml" Target="../ink/ink33.xml"/><Relationship Id="rId272" Type="http://schemas.openxmlformats.org/officeDocument/2006/relationships/image" Target="../media/image138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66.png"/><Relationship Id="rId349" Type="http://schemas.openxmlformats.org/officeDocument/2006/relationships/customXml" Target="../ink/ink174.xml"/><Relationship Id="rId88" Type="http://schemas.openxmlformats.org/officeDocument/2006/relationships/image" Target="../media/image46.png"/><Relationship Id="rId111" Type="http://schemas.openxmlformats.org/officeDocument/2006/relationships/customXml" Target="../ink/ink55.xml"/><Relationship Id="rId132" Type="http://schemas.openxmlformats.org/officeDocument/2006/relationships/image" Target="../media/image68.png"/><Relationship Id="rId153" Type="http://schemas.openxmlformats.org/officeDocument/2006/relationships/customXml" Target="../ink/ink76.xml"/><Relationship Id="rId174" Type="http://schemas.openxmlformats.org/officeDocument/2006/relationships/image" Target="../media/image89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2.png"/><Relationship Id="rId381" Type="http://schemas.openxmlformats.org/officeDocument/2006/relationships/customXml" Target="../ink/ink190.xml"/><Relationship Id="rId220" Type="http://schemas.openxmlformats.org/officeDocument/2006/relationships/image" Target="../media/image112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20.png"/><Relationship Id="rId57" Type="http://schemas.openxmlformats.org/officeDocument/2006/relationships/customXml" Target="../ink/ink28.xml"/><Relationship Id="rId262" Type="http://schemas.openxmlformats.org/officeDocument/2006/relationships/image" Target="../media/image133.png"/><Relationship Id="rId283" Type="http://schemas.openxmlformats.org/officeDocument/2006/relationships/customXml" Target="../ink/ink141.xml"/><Relationship Id="rId318" Type="http://schemas.openxmlformats.org/officeDocument/2006/relationships/image" Target="../media/image161.png"/><Relationship Id="rId339" Type="http://schemas.openxmlformats.org/officeDocument/2006/relationships/customXml" Target="../ink/ink169.xml"/><Relationship Id="rId78" Type="http://schemas.openxmlformats.org/officeDocument/2006/relationships/image" Target="../media/image4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3.png"/><Relationship Id="rId143" Type="http://schemas.openxmlformats.org/officeDocument/2006/relationships/customXml" Target="../ink/ink71.xml"/><Relationship Id="rId164" Type="http://schemas.openxmlformats.org/officeDocument/2006/relationships/image" Target="../media/image84.png"/><Relationship Id="rId185" Type="http://schemas.openxmlformats.org/officeDocument/2006/relationships/customXml" Target="../ink/ink92.xml"/><Relationship Id="rId350" Type="http://schemas.openxmlformats.org/officeDocument/2006/relationships/image" Target="../media/image177.png"/><Relationship Id="rId371" Type="http://schemas.openxmlformats.org/officeDocument/2006/relationships/customXml" Target="../ink/ink185.xml"/><Relationship Id="rId9" Type="http://schemas.openxmlformats.org/officeDocument/2006/relationships/customXml" Target="../ink/ink4.xml"/><Relationship Id="rId210" Type="http://schemas.openxmlformats.org/officeDocument/2006/relationships/image" Target="../media/image107.png"/><Relationship Id="rId26" Type="http://schemas.openxmlformats.org/officeDocument/2006/relationships/image" Target="../media/image15.png"/><Relationship Id="rId231" Type="http://schemas.openxmlformats.org/officeDocument/2006/relationships/customXml" Target="../ink/ink115.xml"/><Relationship Id="rId252" Type="http://schemas.openxmlformats.org/officeDocument/2006/relationships/image" Target="../media/image128.png"/><Relationship Id="rId273" Type="http://schemas.openxmlformats.org/officeDocument/2006/relationships/customXml" Target="../ink/ink136.xml"/><Relationship Id="rId294" Type="http://schemas.openxmlformats.org/officeDocument/2006/relationships/image" Target="../media/image149.png"/><Relationship Id="rId308" Type="http://schemas.openxmlformats.org/officeDocument/2006/relationships/image" Target="../media/image156.png"/><Relationship Id="rId329" Type="http://schemas.openxmlformats.org/officeDocument/2006/relationships/customXml" Target="../ink/ink164.xml"/><Relationship Id="rId47" Type="http://schemas.openxmlformats.org/officeDocument/2006/relationships/customXml" Target="../ink/ink23.xml"/><Relationship Id="rId68" Type="http://schemas.openxmlformats.org/officeDocument/2006/relationships/image" Target="../media/image36.png"/><Relationship Id="rId89" Type="http://schemas.openxmlformats.org/officeDocument/2006/relationships/customXml" Target="../ink/ink44.xml"/><Relationship Id="rId112" Type="http://schemas.openxmlformats.org/officeDocument/2006/relationships/image" Target="../media/image58.png"/><Relationship Id="rId133" Type="http://schemas.openxmlformats.org/officeDocument/2006/relationships/customXml" Target="../ink/ink66.xml"/><Relationship Id="rId154" Type="http://schemas.openxmlformats.org/officeDocument/2006/relationships/image" Target="../media/image79.png"/><Relationship Id="rId175" Type="http://schemas.openxmlformats.org/officeDocument/2006/relationships/customXml" Target="../ink/ink87.xml"/><Relationship Id="rId340" Type="http://schemas.openxmlformats.org/officeDocument/2006/relationships/image" Target="../media/image172.png"/><Relationship Id="rId361" Type="http://schemas.openxmlformats.org/officeDocument/2006/relationships/customXml" Target="../ink/ink180.xml"/><Relationship Id="rId196" Type="http://schemas.openxmlformats.org/officeDocument/2006/relationships/image" Target="../media/image100.png"/><Relationship Id="rId200" Type="http://schemas.openxmlformats.org/officeDocument/2006/relationships/image" Target="../media/image102.png"/><Relationship Id="rId382" Type="http://schemas.openxmlformats.org/officeDocument/2006/relationships/image" Target="../media/image193.png"/><Relationship Id="rId16" Type="http://schemas.openxmlformats.org/officeDocument/2006/relationships/image" Target="../media/image10.png"/><Relationship Id="rId221" Type="http://schemas.openxmlformats.org/officeDocument/2006/relationships/customXml" Target="../ink/ink110.xml"/><Relationship Id="rId242" Type="http://schemas.openxmlformats.org/officeDocument/2006/relationships/image" Target="../media/image123.png"/><Relationship Id="rId263" Type="http://schemas.openxmlformats.org/officeDocument/2006/relationships/customXml" Target="../ink/ink131.xml"/><Relationship Id="rId284" Type="http://schemas.openxmlformats.org/officeDocument/2006/relationships/image" Target="../media/image144.png"/><Relationship Id="rId319" Type="http://schemas.openxmlformats.org/officeDocument/2006/relationships/customXml" Target="../ink/ink159.xml"/><Relationship Id="rId37" Type="http://schemas.openxmlformats.org/officeDocument/2006/relationships/customXml" Target="../ink/ink18.xml"/><Relationship Id="rId58" Type="http://schemas.openxmlformats.org/officeDocument/2006/relationships/image" Target="../media/image31.png"/><Relationship Id="rId79" Type="http://schemas.openxmlformats.org/officeDocument/2006/relationships/customXml" Target="../ink/ink39.xml"/><Relationship Id="rId102" Type="http://schemas.openxmlformats.org/officeDocument/2006/relationships/image" Target="../media/image53.png"/><Relationship Id="rId123" Type="http://schemas.openxmlformats.org/officeDocument/2006/relationships/customXml" Target="../ink/ink61.xml"/><Relationship Id="rId144" Type="http://schemas.openxmlformats.org/officeDocument/2006/relationships/image" Target="../media/image74.png"/><Relationship Id="rId330" Type="http://schemas.openxmlformats.org/officeDocument/2006/relationships/image" Target="../media/image167.png"/><Relationship Id="rId90" Type="http://schemas.openxmlformats.org/officeDocument/2006/relationships/image" Target="../media/image47.png"/><Relationship Id="rId165" Type="http://schemas.openxmlformats.org/officeDocument/2006/relationships/customXml" Target="../ink/ink82.xml"/><Relationship Id="rId186" Type="http://schemas.openxmlformats.org/officeDocument/2006/relationships/image" Target="../media/image95.png"/><Relationship Id="rId351" Type="http://schemas.openxmlformats.org/officeDocument/2006/relationships/customXml" Target="../ink/ink175.xml"/><Relationship Id="rId372" Type="http://schemas.openxmlformats.org/officeDocument/2006/relationships/image" Target="../media/image188.png"/><Relationship Id="rId211" Type="http://schemas.openxmlformats.org/officeDocument/2006/relationships/customXml" Target="../ink/ink105.xml"/><Relationship Id="rId232" Type="http://schemas.openxmlformats.org/officeDocument/2006/relationships/image" Target="../media/image118.png"/><Relationship Id="rId253" Type="http://schemas.openxmlformats.org/officeDocument/2006/relationships/customXml" Target="../ink/ink126.xml"/><Relationship Id="rId274" Type="http://schemas.openxmlformats.org/officeDocument/2006/relationships/image" Target="../media/image139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2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9.png"/><Relationship Id="rId320" Type="http://schemas.openxmlformats.org/officeDocument/2006/relationships/image" Target="../media/image162.png"/><Relationship Id="rId80" Type="http://schemas.openxmlformats.org/officeDocument/2006/relationships/image" Target="../media/image42.png"/><Relationship Id="rId155" Type="http://schemas.openxmlformats.org/officeDocument/2006/relationships/customXml" Target="../ink/ink77.xml"/><Relationship Id="rId176" Type="http://schemas.openxmlformats.org/officeDocument/2006/relationships/image" Target="../media/image90.png"/><Relationship Id="rId197" Type="http://schemas.openxmlformats.org/officeDocument/2006/relationships/customXml" Target="../ink/ink98.xml"/><Relationship Id="rId341" Type="http://schemas.openxmlformats.org/officeDocument/2006/relationships/customXml" Target="../ink/ink170.xml"/><Relationship Id="rId362" Type="http://schemas.openxmlformats.org/officeDocument/2006/relationships/image" Target="../media/image183.png"/><Relationship Id="rId383" Type="http://schemas.openxmlformats.org/officeDocument/2006/relationships/customXml" Target="../ink/ink191.xml"/><Relationship Id="rId201" Type="http://schemas.openxmlformats.org/officeDocument/2006/relationships/customXml" Target="../ink/ink100.xml"/><Relationship Id="rId222" Type="http://schemas.openxmlformats.org/officeDocument/2006/relationships/image" Target="../media/image113.png"/><Relationship Id="rId243" Type="http://schemas.openxmlformats.org/officeDocument/2006/relationships/customXml" Target="../ink/ink121.xml"/><Relationship Id="rId264" Type="http://schemas.openxmlformats.org/officeDocument/2006/relationships/image" Target="../media/image134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2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4.png"/><Relationship Id="rId310" Type="http://schemas.openxmlformats.org/officeDocument/2006/relationships/image" Target="../media/image157.png"/><Relationship Id="rId70" Type="http://schemas.openxmlformats.org/officeDocument/2006/relationships/image" Target="../media/image37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5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352" Type="http://schemas.openxmlformats.org/officeDocument/2006/relationships/image" Target="../media/image178.png"/><Relationship Id="rId373" Type="http://schemas.openxmlformats.org/officeDocument/2006/relationships/customXml" Target="../ink/ink18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8.png"/><Relationship Id="rId233" Type="http://schemas.openxmlformats.org/officeDocument/2006/relationships/customXml" Target="../ink/ink116.xml"/><Relationship Id="rId254" Type="http://schemas.openxmlformats.org/officeDocument/2006/relationships/image" Target="../media/image129.png"/><Relationship Id="rId28" Type="http://schemas.openxmlformats.org/officeDocument/2006/relationships/image" Target="../media/image16.png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275" Type="http://schemas.openxmlformats.org/officeDocument/2006/relationships/customXml" Target="../ink/ink137.xml"/><Relationship Id="rId296" Type="http://schemas.openxmlformats.org/officeDocument/2006/relationships/image" Target="../media/image150.png"/><Relationship Id="rId300" Type="http://schemas.openxmlformats.org/officeDocument/2006/relationships/image" Target="../media/image152.png"/><Relationship Id="rId60" Type="http://schemas.openxmlformats.org/officeDocument/2006/relationships/image" Target="../media/image32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0.png"/><Relationship Id="rId177" Type="http://schemas.openxmlformats.org/officeDocument/2006/relationships/customXml" Target="../ink/ink88.xml"/><Relationship Id="rId198" Type="http://schemas.openxmlformats.org/officeDocument/2006/relationships/image" Target="../media/image101.png"/><Relationship Id="rId321" Type="http://schemas.openxmlformats.org/officeDocument/2006/relationships/customXml" Target="../ink/ink160.xml"/><Relationship Id="rId342" Type="http://schemas.openxmlformats.org/officeDocument/2006/relationships/image" Target="../media/image173.png"/><Relationship Id="rId363" Type="http://schemas.openxmlformats.org/officeDocument/2006/relationships/customXml" Target="../ink/ink181.xml"/><Relationship Id="rId384" Type="http://schemas.openxmlformats.org/officeDocument/2006/relationships/image" Target="../media/image194.png"/><Relationship Id="rId202" Type="http://schemas.openxmlformats.org/officeDocument/2006/relationships/image" Target="../media/image103.png"/><Relationship Id="rId223" Type="http://schemas.openxmlformats.org/officeDocument/2006/relationships/customXml" Target="../ink/ink111.xml"/><Relationship Id="rId244" Type="http://schemas.openxmlformats.org/officeDocument/2006/relationships/image" Target="../media/image124.png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5.png"/><Relationship Id="rId50" Type="http://schemas.openxmlformats.org/officeDocument/2006/relationships/image" Target="../media/image27.png"/><Relationship Id="rId104" Type="http://schemas.openxmlformats.org/officeDocument/2006/relationships/image" Target="../media/image54.png"/><Relationship Id="rId125" Type="http://schemas.openxmlformats.org/officeDocument/2006/relationships/customXml" Target="../ink/ink62.xml"/><Relationship Id="rId146" Type="http://schemas.openxmlformats.org/officeDocument/2006/relationships/image" Target="../media/image75.png"/><Relationship Id="rId167" Type="http://schemas.openxmlformats.org/officeDocument/2006/relationships/customXml" Target="../ink/ink83.xml"/><Relationship Id="rId188" Type="http://schemas.openxmlformats.org/officeDocument/2006/relationships/image" Target="../media/image96.png"/><Relationship Id="rId311" Type="http://schemas.openxmlformats.org/officeDocument/2006/relationships/customXml" Target="../ink/ink155.xml"/><Relationship Id="rId332" Type="http://schemas.openxmlformats.org/officeDocument/2006/relationships/image" Target="../media/image168.png"/><Relationship Id="rId353" Type="http://schemas.openxmlformats.org/officeDocument/2006/relationships/customXml" Target="../ink/ink176.xml"/><Relationship Id="rId374" Type="http://schemas.openxmlformats.org/officeDocument/2006/relationships/image" Target="../media/image189.png"/><Relationship Id="rId71" Type="http://schemas.openxmlformats.org/officeDocument/2006/relationships/customXml" Target="../ink/ink35.xml"/><Relationship Id="rId92" Type="http://schemas.openxmlformats.org/officeDocument/2006/relationships/image" Target="../media/image48.png"/><Relationship Id="rId213" Type="http://schemas.openxmlformats.org/officeDocument/2006/relationships/customXml" Target="../ink/ink106.xml"/><Relationship Id="rId234" Type="http://schemas.openxmlformats.org/officeDocument/2006/relationships/image" Target="../media/image119.png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0.png"/><Relationship Id="rId297" Type="http://schemas.openxmlformats.org/officeDocument/2006/relationships/customXml" Target="../ink/ink148.xml"/><Relationship Id="rId40" Type="http://schemas.openxmlformats.org/officeDocument/2006/relationships/image" Target="../media/image22.png"/><Relationship Id="rId115" Type="http://schemas.openxmlformats.org/officeDocument/2006/relationships/customXml" Target="../ink/ink57.xml"/><Relationship Id="rId136" Type="http://schemas.openxmlformats.org/officeDocument/2006/relationships/image" Target="../media/image70.png"/><Relationship Id="rId157" Type="http://schemas.openxmlformats.org/officeDocument/2006/relationships/customXml" Target="../ink/ink78.xml"/><Relationship Id="rId178" Type="http://schemas.openxmlformats.org/officeDocument/2006/relationships/image" Target="../media/image91.png"/><Relationship Id="rId301" Type="http://schemas.openxmlformats.org/officeDocument/2006/relationships/customXml" Target="../ink/ink150.xml"/><Relationship Id="rId322" Type="http://schemas.openxmlformats.org/officeDocument/2006/relationships/image" Target="../media/image163.png"/><Relationship Id="rId343" Type="http://schemas.openxmlformats.org/officeDocument/2006/relationships/customXml" Target="../ink/ink171.xml"/><Relationship Id="rId364" Type="http://schemas.openxmlformats.org/officeDocument/2006/relationships/image" Target="../media/image184.png"/><Relationship Id="rId61" Type="http://schemas.openxmlformats.org/officeDocument/2006/relationships/customXml" Target="../ink/ink30.xml"/><Relationship Id="rId82" Type="http://schemas.openxmlformats.org/officeDocument/2006/relationships/image" Target="../media/image43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4.png"/><Relationship Id="rId245" Type="http://schemas.openxmlformats.org/officeDocument/2006/relationships/customXml" Target="../ink/ink122.xml"/><Relationship Id="rId266" Type="http://schemas.openxmlformats.org/officeDocument/2006/relationships/image" Target="../media/image135.png"/><Relationship Id="rId287" Type="http://schemas.openxmlformats.org/officeDocument/2006/relationships/customXml" Target="../ink/ink143.xml"/><Relationship Id="rId30" Type="http://schemas.openxmlformats.org/officeDocument/2006/relationships/image" Target="../media/image17.png"/><Relationship Id="rId105" Type="http://schemas.openxmlformats.org/officeDocument/2006/relationships/customXml" Target="../ink/ink52.xml"/><Relationship Id="rId126" Type="http://schemas.openxmlformats.org/officeDocument/2006/relationships/image" Target="../media/image65.png"/><Relationship Id="rId147" Type="http://schemas.openxmlformats.org/officeDocument/2006/relationships/customXml" Target="../ink/ink73.xml"/><Relationship Id="rId168" Type="http://schemas.openxmlformats.org/officeDocument/2006/relationships/image" Target="../media/image86.png"/><Relationship Id="rId312" Type="http://schemas.openxmlformats.org/officeDocument/2006/relationships/image" Target="../media/image158.png"/><Relationship Id="rId333" Type="http://schemas.openxmlformats.org/officeDocument/2006/relationships/customXml" Target="../ink/ink166.xml"/><Relationship Id="rId354" Type="http://schemas.openxmlformats.org/officeDocument/2006/relationships/image" Target="../media/image179.png"/><Relationship Id="rId51" Type="http://schemas.openxmlformats.org/officeDocument/2006/relationships/customXml" Target="../ink/ink25.xml"/><Relationship Id="rId72" Type="http://schemas.openxmlformats.org/officeDocument/2006/relationships/image" Target="../media/image38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" Type="http://schemas.openxmlformats.org/officeDocument/2006/relationships/customXml" Target="../ink/ink1.xml"/><Relationship Id="rId214" Type="http://schemas.openxmlformats.org/officeDocument/2006/relationships/image" Target="../media/image109.png"/><Relationship Id="rId235" Type="http://schemas.openxmlformats.org/officeDocument/2006/relationships/customXml" Target="../ink/ink117.xml"/><Relationship Id="rId256" Type="http://schemas.openxmlformats.org/officeDocument/2006/relationships/image" Target="../media/image130.png"/><Relationship Id="rId277" Type="http://schemas.openxmlformats.org/officeDocument/2006/relationships/customXml" Target="../ink/ink138.xml"/><Relationship Id="rId298" Type="http://schemas.openxmlformats.org/officeDocument/2006/relationships/image" Target="../media/image151.png"/><Relationship Id="rId116" Type="http://schemas.openxmlformats.org/officeDocument/2006/relationships/image" Target="../media/image60.png"/><Relationship Id="rId137" Type="http://schemas.openxmlformats.org/officeDocument/2006/relationships/customXml" Target="../ink/ink68.xml"/><Relationship Id="rId158" Type="http://schemas.openxmlformats.org/officeDocument/2006/relationships/image" Target="../media/image81.png"/><Relationship Id="rId302" Type="http://schemas.openxmlformats.org/officeDocument/2006/relationships/image" Target="../media/image153.png"/><Relationship Id="rId323" Type="http://schemas.openxmlformats.org/officeDocument/2006/relationships/customXml" Target="../ink/ink161.xml"/><Relationship Id="rId344" Type="http://schemas.openxmlformats.org/officeDocument/2006/relationships/image" Target="../media/image174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62" Type="http://schemas.openxmlformats.org/officeDocument/2006/relationships/image" Target="../media/image33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5" Type="http://schemas.openxmlformats.org/officeDocument/2006/relationships/customXml" Target="../ink/ink112.xml"/><Relationship Id="rId246" Type="http://schemas.openxmlformats.org/officeDocument/2006/relationships/image" Target="../media/image125.png"/><Relationship Id="rId267" Type="http://schemas.openxmlformats.org/officeDocument/2006/relationships/customXml" Target="../ink/ink133.xml"/><Relationship Id="rId288" Type="http://schemas.openxmlformats.org/officeDocument/2006/relationships/image" Target="../media/image146.png"/><Relationship Id="rId106" Type="http://schemas.openxmlformats.org/officeDocument/2006/relationships/image" Target="../media/image55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94" Type="http://schemas.openxmlformats.org/officeDocument/2006/relationships/image" Target="../media/image49.png"/><Relationship Id="rId148" Type="http://schemas.openxmlformats.org/officeDocument/2006/relationships/image" Target="../media/image76.png"/><Relationship Id="rId169" Type="http://schemas.openxmlformats.org/officeDocument/2006/relationships/customXml" Target="../ink/ink84.xml"/><Relationship Id="rId334" Type="http://schemas.openxmlformats.org/officeDocument/2006/relationships/image" Target="../media/image169.png"/><Relationship Id="rId355" Type="http://schemas.openxmlformats.org/officeDocument/2006/relationships/customXml" Target="../ink/ink177.xml"/><Relationship Id="rId376" Type="http://schemas.openxmlformats.org/officeDocument/2006/relationships/image" Target="../media/image190.png"/><Relationship Id="rId4" Type="http://schemas.openxmlformats.org/officeDocument/2006/relationships/image" Target="../media/image4.png"/><Relationship Id="rId180" Type="http://schemas.openxmlformats.org/officeDocument/2006/relationships/image" Target="../media/image92.png"/><Relationship Id="rId215" Type="http://schemas.openxmlformats.org/officeDocument/2006/relationships/customXml" Target="../ink/ink107.xml"/><Relationship Id="rId236" Type="http://schemas.openxmlformats.org/officeDocument/2006/relationships/image" Target="../media/image120.png"/><Relationship Id="rId257" Type="http://schemas.openxmlformats.org/officeDocument/2006/relationships/customXml" Target="../ink/ink128.xml"/><Relationship Id="rId278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9.xml"/><Relationship Id="rId299" Type="http://schemas.openxmlformats.org/officeDocument/2006/relationships/customXml" Target="../ink/ink340.xml"/><Relationship Id="rId21" Type="http://schemas.openxmlformats.org/officeDocument/2006/relationships/customXml" Target="../ink/ink201.xml"/><Relationship Id="rId63" Type="http://schemas.openxmlformats.org/officeDocument/2006/relationships/customXml" Target="../ink/ink222.xml"/><Relationship Id="rId159" Type="http://schemas.openxmlformats.org/officeDocument/2006/relationships/customXml" Target="../ink/ink270.xml"/><Relationship Id="rId324" Type="http://schemas.openxmlformats.org/officeDocument/2006/relationships/image" Target="../media/image355.png"/><Relationship Id="rId366" Type="http://schemas.openxmlformats.org/officeDocument/2006/relationships/image" Target="../media/image376.png"/><Relationship Id="rId170" Type="http://schemas.openxmlformats.org/officeDocument/2006/relationships/image" Target="../media/image278.png"/><Relationship Id="rId226" Type="http://schemas.openxmlformats.org/officeDocument/2006/relationships/image" Target="../media/image306.png"/><Relationship Id="rId107" Type="http://schemas.openxmlformats.org/officeDocument/2006/relationships/customXml" Target="../ink/ink244.xml"/><Relationship Id="rId268" Type="http://schemas.openxmlformats.org/officeDocument/2006/relationships/image" Target="../media/image327.png"/><Relationship Id="rId289" Type="http://schemas.openxmlformats.org/officeDocument/2006/relationships/customXml" Target="../ink/ink335.xml"/><Relationship Id="rId11" Type="http://schemas.openxmlformats.org/officeDocument/2006/relationships/customXml" Target="../ink/ink196.xml"/><Relationship Id="rId32" Type="http://schemas.openxmlformats.org/officeDocument/2006/relationships/image" Target="../media/image209.png"/><Relationship Id="rId53" Type="http://schemas.openxmlformats.org/officeDocument/2006/relationships/customXml" Target="../ink/ink217.xml"/><Relationship Id="rId74" Type="http://schemas.openxmlformats.org/officeDocument/2006/relationships/image" Target="../media/image230.png"/><Relationship Id="rId128" Type="http://schemas.openxmlformats.org/officeDocument/2006/relationships/image" Target="../media/image257.png"/><Relationship Id="rId149" Type="http://schemas.openxmlformats.org/officeDocument/2006/relationships/customXml" Target="../ink/ink265.xml"/><Relationship Id="rId314" Type="http://schemas.openxmlformats.org/officeDocument/2006/relationships/image" Target="../media/image350.png"/><Relationship Id="rId335" Type="http://schemas.openxmlformats.org/officeDocument/2006/relationships/customXml" Target="../ink/ink358.xml"/><Relationship Id="rId356" Type="http://schemas.openxmlformats.org/officeDocument/2006/relationships/image" Target="../media/image371.png"/><Relationship Id="rId377" Type="http://schemas.openxmlformats.org/officeDocument/2006/relationships/customXml" Target="../ink/ink379.xml"/><Relationship Id="rId398" Type="http://schemas.openxmlformats.org/officeDocument/2006/relationships/image" Target="../media/image392.png"/><Relationship Id="rId5" Type="http://schemas.openxmlformats.org/officeDocument/2006/relationships/customXml" Target="../ink/ink193.xml"/><Relationship Id="rId95" Type="http://schemas.openxmlformats.org/officeDocument/2006/relationships/customXml" Target="../ink/ink238.xml"/><Relationship Id="rId160" Type="http://schemas.openxmlformats.org/officeDocument/2006/relationships/image" Target="../media/image273.png"/><Relationship Id="rId181" Type="http://schemas.openxmlformats.org/officeDocument/2006/relationships/customXml" Target="../ink/ink281.xml"/><Relationship Id="rId216" Type="http://schemas.openxmlformats.org/officeDocument/2006/relationships/image" Target="../media/image301.png"/><Relationship Id="rId237" Type="http://schemas.openxmlformats.org/officeDocument/2006/relationships/customXml" Target="../ink/ink309.xml"/><Relationship Id="rId402" Type="http://schemas.openxmlformats.org/officeDocument/2006/relationships/image" Target="../media/image394.png"/><Relationship Id="rId258" Type="http://schemas.openxmlformats.org/officeDocument/2006/relationships/image" Target="../media/image322.png"/><Relationship Id="rId279" Type="http://schemas.openxmlformats.org/officeDocument/2006/relationships/customXml" Target="../ink/ink330.xml"/><Relationship Id="rId22" Type="http://schemas.openxmlformats.org/officeDocument/2006/relationships/image" Target="../media/image204.png"/><Relationship Id="rId43" Type="http://schemas.openxmlformats.org/officeDocument/2006/relationships/customXml" Target="../ink/ink212.xml"/><Relationship Id="rId64" Type="http://schemas.openxmlformats.org/officeDocument/2006/relationships/image" Target="../media/image225.png"/><Relationship Id="rId118" Type="http://schemas.openxmlformats.org/officeDocument/2006/relationships/image" Target="../media/image252.png"/><Relationship Id="rId139" Type="http://schemas.openxmlformats.org/officeDocument/2006/relationships/customXml" Target="../ink/ink260.xml"/><Relationship Id="rId290" Type="http://schemas.openxmlformats.org/officeDocument/2006/relationships/image" Target="../media/image338.png"/><Relationship Id="rId304" Type="http://schemas.openxmlformats.org/officeDocument/2006/relationships/image" Target="../media/image345.png"/><Relationship Id="rId325" Type="http://schemas.openxmlformats.org/officeDocument/2006/relationships/customXml" Target="../ink/ink353.xml"/><Relationship Id="rId346" Type="http://schemas.openxmlformats.org/officeDocument/2006/relationships/image" Target="../media/image366.png"/><Relationship Id="rId367" Type="http://schemas.openxmlformats.org/officeDocument/2006/relationships/customXml" Target="../ink/ink374.xml"/><Relationship Id="rId388" Type="http://schemas.openxmlformats.org/officeDocument/2006/relationships/image" Target="../media/image387.png"/><Relationship Id="rId85" Type="http://schemas.openxmlformats.org/officeDocument/2006/relationships/customXml" Target="../ink/ink233.xml"/><Relationship Id="rId150" Type="http://schemas.openxmlformats.org/officeDocument/2006/relationships/image" Target="../media/image268.png"/><Relationship Id="rId171" Type="http://schemas.openxmlformats.org/officeDocument/2006/relationships/customXml" Target="../ink/ink276.xml"/><Relationship Id="rId192" Type="http://schemas.openxmlformats.org/officeDocument/2006/relationships/image" Target="../media/image289.png"/><Relationship Id="rId206" Type="http://schemas.openxmlformats.org/officeDocument/2006/relationships/image" Target="../media/image296.png"/><Relationship Id="rId227" Type="http://schemas.openxmlformats.org/officeDocument/2006/relationships/customXml" Target="../ink/ink304.xml"/><Relationship Id="rId248" Type="http://schemas.openxmlformats.org/officeDocument/2006/relationships/image" Target="../media/image317.png"/><Relationship Id="rId269" Type="http://schemas.openxmlformats.org/officeDocument/2006/relationships/customXml" Target="../ink/ink325.xml"/><Relationship Id="rId12" Type="http://schemas.openxmlformats.org/officeDocument/2006/relationships/image" Target="../media/image199.png"/><Relationship Id="rId33" Type="http://schemas.openxmlformats.org/officeDocument/2006/relationships/customXml" Target="../ink/ink207.xml"/><Relationship Id="rId108" Type="http://schemas.openxmlformats.org/officeDocument/2006/relationships/image" Target="../media/image247.png"/><Relationship Id="rId129" Type="http://schemas.openxmlformats.org/officeDocument/2006/relationships/customXml" Target="../ink/ink255.xml"/><Relationship Id="rId280" Type="http://schemas.openxmlformats.org/officeDocument/2006/relationships/image" Target="../media/image333.png"/><Relationship Id="rId315" Type="http://schemas.openxmlformats.org/officeDocument/2006/relationships/customXml" Target="../ink/ink348.xml"/><Relationship Id="rId336" Type="http://schemas.openxmlformats.org/officeDocument/2006/relationships/image" Target="../media/image361.png"/><Relationship Id="rId357" Type="http://schemas.openxmlformats.org/officeDocument/2006/relationships/customXml" Target="../ink/ink369.xml"/><Relationship Id="rId54" Type="http://schemas.openxmlformats.org/officeDocument/2006/relationships/image" Target="../media/image220.png"/><Relationship Id="rId75" Type="http://schemas.openxmlformats.org/officeDocument/2006/relationships/customXml" Target="../ink/ink228.xml"/><Relationship Id="rId96" Type="http://schemas.openxmlformats.org/officeDocument/2006/relationships/image" Target="../media/image241.png"/><Relationship Id="rId140" Type="http://schemas.openxmlformats.org/officeDocument/2006/relationships/image" Target="../media/image263.png"/><Relationship Id="rId161" Type="http://schemas.openxmlformats.org/officeDocument/2006/relationships/customXml" Target="../ink/ink271.xml"/><Relationship Id="rId182" Type="http://schemas.openxmlformats.org/officeDocument/2006/relationships/image" Target="../media/image284.png"/><Relationship Id="rId217" Type="http://schemas.openxmlformats.org/officeDocument/2006/relationships/customXml" Target="../ink/ink299.xml"/><Relationship Id="rId378" Type="http://schemas.openxmlformats.org/officeDocument/2006/relationships/image" Target="../media/image382.png"/><Relationship Id="rId399" Type="http://schemas.openxmlformats.org/officeDocument/2006/relationships/customXml" Target="../ink/ink390.xml"/><Relationship Id="rId6" Type="http://schemas.openxmlformats.org/officeDocument/2006/relationships/image" Target="../media/image196.png"/><Relationship Id="rId238" Type="http://schemas.openxmlformats.org/officeDocument/2006/relationships/image" Target="../media/image312.png"/><Relationship Id="rId259" Type="http://schemas.openxmlformats.org/officeDocument/2006/relationships/customXml" Target="../ink/ink320.xml"/><Relationship Id="rId23" Type="http://schemas.openxmlformats.org/officeDocument/2006/relationships/customXml" Target="../ink/ink202.xml"/><Relationship Id="rId119" Type="http://schemas.openxmlformats.org/officeDocument/2006/relationships/customXml" Target="../ink/ink250.xml"/><Relationship Id="rId270" Type="http://schemas.openxmlformats.org/officeDocument/2006/relationships/image" Target="../media/image328.png"/><Relationship Id="rId291" Type="http://schemas.openxmlformats.org/officeDocument/2006/relationships/customXml" Target="../ink/ink336.xml"/><Relationship Id="rId305" Type="http://schemas.openxmlformats.org/officeDocument/2006/relationships/customXml" Target="../ink/ink343.xml"/><Relationship Id="rId326" Type="http://schemas.openxmlformats.org/officeDocument/2006/relationships/image" Target="../media/image356.png"/><Relationship Id="rId347" Type="http://schemas.openxmlformats.org/officeDocument/2006/relationships/customXml" Target="../ink/ink364.xml"/><Relationship Id="rId44" Type="http://schemas.openxmlformats.org/officeDocument/2006/relationships/image" Target="../media/image215.png"/><Relationship Id="rId65" Type="http://schemas.openxmlformats.org/officeDocument/2006/relationships/customXml" Target="../ink/ink223.xml"/><Relationship Id="rId86" Type="http://schemas.openxmlformats.org/officeDocument/2006/relationships/image" Target="../media/image236.png"/><Relationship Id="rId130" Type="http://schemas.openxmlformats.org/officeDocument/2006/relationships/image" Target="../media/image258.png"/><Relationship Id="rId151" Type="http://schemas.openxmlformats.org/officeDocument/2006/relationships/customXml" Target="../ink/ink266.xml"/><Relationship Id="rId368" Type="http://schemas.openxmlformats.org/officeDocument/2006/relationships/image" Target="../media/image377.png"/><Relationship Id="rId389" Type="http://schemas.openxmlformats.org/officeDocument/2006/relationships/customXml" Target="../ink/ink385.xml"/><Relationship Id="rId172" Type="http://schemas.openxmlformats.org/officeDocument/2006/relationships/image" Target="../media/image279.png"/><Relationship Id="rId193" Type="http://schemas.openxmlformats.org/officeDocument/2006/relationships/customXml" Target="../ink/ink287.xml"/><Relationship Id="rId207" Type="http://schemas.openxmlformats.org/officeDocument/2006/relationships/customXml" Target="../ink/ink294.xml"/><Relationship Id="rId228" Type="http://schemas.openxmlformats.org/officeDocument/2006/relationships/image" Target="../media/image307.png"/><Relationship Id="rId249" Type="http://schemas.openxmlformats.org/officeDocument/2006/relationships/customXml" Target="../ink/ink315.xml"/><Relationship Id="rId13" Type="http://schemas.openxmlformats.org/officeDocument/2006/relationships/customXml" Target="../ink/ink197.xml"/><Relationship Id="rId109" Type="http://schemas.openxmlformats.org/officeDocument/2006/relationships/customXml" Target="../ink/ink245.xml"/><Relationship Id="rId260" Type="http://schemas.openxmlformats.org/officeDocument/2006/relationships/image" Target="../media/image323.png"/><Relationship Id="rId281" Type="http://schemas.openxmlformats.org/officeDocument/2006/relationships/customXml" Target="../ink/ink331.xml"/><Relationship Id="rId316" Type="http://schemas.openxmlformats.org/officeDocument/2006/relationships/image" Target="../media/image351.png"/><Relationship Id="rId337" Type="http://schemas.openxmlformats.org/officeDocument/2006/relationships/customXml" Target="../ink/ink359.xml"/><Relationship Id="rId34" Type="http://schemas.openxmlformats.org/officeDocument/2006/relationships/image" Target="../media/image210.png"/><Relationship Id="rId55" Type="http://schemas.openxmlformats.org/officeDocument/2006/relationships/customXml" Target="../ink/ink218.xml"/><Relationship Id="rId76" Type="http://schemas.openxmlformats.org/officeDocument/2006/relationships/image" Target="../media/image231.png"/><Relationship Id="rId97" Type="http://schemas.openxmlformats.org/officeDocument/2006/relationships/customXml" Target="../ink/ink239.xml"/><Relationship Id="rId120" Type="http://schemas.openxmlformats.org/officeDocument/2006/relationships/image" Target="../media/image253.png"/><Relationship Id="rId141" Type="http://schemas.openxmlformats.org/officeDocument/2006/relationships/customXml" Target="../ink/ink261.xml"/><Relationship Id="rId358" Type="http://schemas.openxmlformats.org/officeDocument/2006/relationships/image" Target="../media/image372.png"/><Relationship Id="rId379" Type="http://schemas.openxmlformats.org/officeDocument/2006/relationships/customXml" Target="../ink/ink380.xml"/><Relationship Id="rId7" Type="http://schemas.openxmlformats.org/officeDocument/2006/relationships/customXml" Target="../ink/ink194.xml"/><Relationship Id="rId162" Type="http://schemas.openxmlformats.org/officeDocument/2006/relationships/image" Target="../media/image274.png"/><Relationship Id="rId183" Type="http://schemas.openxmlformats.org/officeDocument/2006/relationships/customXml" Target="../ink/ink282.xml"/><Relationship Id="rId218" Type="http://schemas.openxmlformats.org/officeDocument/2006/relationships/image" Target="../media/image302.png"/><Relationship Id="rId239" Type="http://schemas.openxmlformats.org/officeDocument/2006/relationships/customXml" Target="../ink/ink310.xml"/><Relationship Id="rId390" Type="http://schemas.openxmlformats.org/officeDocument/2006/relationships/image" Target="../media/image388.png"/><Relationship Id="rId250" Type="http://schemas.openxmlformats.org/officeDocument/2006/relationships/image" Target="../media/image318.png"/><Relationship Id="rId271" Type="http://schemas.openxmlformats.org/officeDocument/2006/relationships/customXml" Target="../ink/ink326.xml"/><Relationship Id="rId292" Type="http://schemas.openxmlformats.org/officeDocument/2006/relationships/image" Target="../media/image339.png"/><Relationship Id="rId306" Type="http://schemas.openxmlformats.org/officeDocument/2006/relationships/image" Target="../media/image346.png"/><Relationship Id="rId24" Type="http://schemas.openxmlformats.org/officeDocument/2006/relationships/image" Target="../media/image205.png"/><Relationship Id="rId45" Type="http://schemas.openxmlformats.org/officeDocument/2006/relationships/customXml" Target="../ink/ink213.xml"/><Relationship Id="rId66" Type="http://schemas.openxmlformats.org/officeDocument/2006/relationships/image" Target="../media/image226.png"/><Relationship Id="rId87" Type="http://schemas.openxmlformats.org/officeDocument/2006/relationships/customXml" Target="../ink/ink234.xml"/><Relationship Id="rId110" Type="http://schemas.openxmlformats.org/officeDocument/2006/relationships/image" Target="../media/image248.png"/><Relationship Id="rId131" Type="http://schemas.openxmlformats.org/officeDocument/2006/relationships/customXml" Target="../ink/ink256.xml"/><Relationship Id="rId327" Type="http://schemas.openxmlformats.org/officeDocument/2006/relationships/customXml" Target="../ink/ink354.xml"/><Relationship Id="rId348" Type="http://schemas.openxmlformats.org/officeDocument/2006/relationships/image" Target="../media/image367.png"/><Relationship Id="rId369" Type="http://schemas.openxmlformats.org/officeDocument/2006/relationships/customXml" Target="../ink/ink375.xml"/><Relationship Id="rId152" Type="http://schemas.openxmlformats.org/officeDocument/2006/relationships/image" Target="../media/image269.png"/><Relationship Id="rId173" Type="http://schemas.openxmlformats.org/officeDocument/2006/relationships/customXml" Target="../ink/ink277.xml"/><Relationship Id="rId194" Type="http://schemas.openxmlformats.org/officeDocument/2006/relationships/image" Target="../media/image290.png"/><Relationship Id="rId208" Type="http://schemas.openxmlformats.org/officeDocument/2006/relationships/image" Target="../media/image297.png"/><Relationship Id="rId229" Type="http://schemas.openxmlformats.org/officeDocument/2006/relationships/customXml" Target="../ink/ink305.xml"/><Relationship Id="rId380" Type="http://schemas.openxmlformats.org/officeDocument/2006/relationships/image" Target="../media/image383.png"/><Relationship Id="rId240" Type="http://schemas.openxmlformats.org/officeDocument/2006/relationships/image" Target="../media/image313.png"/><Relationship Id="rId261" Type="http://schemas.openxmlformats.org/officeDocument/2006/relationships/customXml" Target="../ink/ink321.xml"/><Relationship Id="rId14" Type="http://schemas.openxmlformats.org/officeDocument/2006/relationships/image" Target="../media/image200.png"/><Relationship Id="rId35" Type="http://schemas.openxmlformats.org/officeDocument/2006/relationships/customXml" Target="../ink/ink208.xml"/><Relationship Id="rId56" Type="http://schemas.openxmlformats.org/officeDocument/2006/relationships/image" Target="../media/image221.png"/><Relationship Id="rId77" Type="http://schemas.openxmlformats.org/officeDocument/2006/relationships/customXml" Target="../ink/ink229.xml"/><Relationship Id="rId100" Type="http://schemas.openxmlformats.org/officeDocument/2006/relationships/image" Target="../media/image243.png"/><Relationship Id="rId282" Type="http://schemas.openxmlformats.org/officeDocument/2006/relationships/image" Target="../media/image334.png"/><Relationship Id="rId317" Type="http://schemas.openxmlformats.org/officeDocument/2006/relationships/customXml" Target="../ink/ink349.xml"/><Relationship Id="rId338" Type="http://schemas.openxmlformats.org/officeDocument/2006/relationships/image" Target="../media/image362.png"/><Relationship Id="rId359" Type="http://schemas.openxmlformats.org/officeDocument/2006/relationships/customXml" Target="../ink/ink370.xml"/><Relationship Id="rId8" Type="http://schemas.openxmlformats.org/officeDocument/2006/relationships/image" Target="../media/image197.png"/><Relationship Id="rId98" Type="http://schemas.openxmlformats.org/officeDocument/2006/relationships/image" Target="../media/image242.png"/><Relationship Id="rId121" Type="http://schemas.openxmlformats.org/officeDocument/2006/relationships/customXml" Target="../ink/ink251.xml"/><Relationship Id="rId142" Type="http://schemas.openxmlformats.org/officeDocument/2006/relationships/image" Target="../media/image264.png"/><Relationship Id="rId163" Type="http://schemas.openxmlformats.org/officeDocument/2006/relationships/customXml" Target="../ink/ink272.xml"/><Relationship Id="rId184" Type="http://schemas.openxmlformats.org/officeDocument/2006/relationships/image" Target="../media/image285.png"/><Relationship Id="rId219" Type="http://schemas.openxmlformats.org/officeDocument/2006/relationships/customXml" Target="../ink/ink300.xml"/><Relationship Id="rId370" Type="http://schemas.openxmlformats.org/officeDocument/2006/relationships/image" Target="../media/image378.png"/><Relationship Id="rId391" Type="http://schemas.openxmlformats.org/officeDocument/2006/relationships/customXml" Target="../ink/ink386.xml"/><Relationship Id="rId230" Type="http://schemas.openxmlformats.org/officeDocument/2006/relationships/image" Target="../media/image308.png"/><Relationship Id="rId251" Type="http://schemas.openxmlformats.org/officeDocument/2006/relationships/customXml" Target="../ink/ink316.xml"/><Relationship Id="rId25" Type="http://schemas.openxmlformats.org/officeDocument/2006/relationships/customXml" Target="../ink/ink203.xml"/><Relationship Id="rId46" Type="http://schemas.openxmlformats.org/officeDocument/2006/relationships/image" Target="../media/image216.png"/><Relationship Id="rId67" Type="http://schemas.openxmlformats.org/officeDocument/2006/relationships/customXml" Target="../ink/ink224.xml"/><Relationship Id="rId272" Type="http://schemas.openxmlformats.org/officeDocument/2006/relationships/image" Target="../media/image329.png"/><Relationship Id="rId293" Type="http://schemas.openxmlformats.org/officeDocument/2006/relationships/customXml" Target="../ink/ink337.xml"/><Relationship Id="rId307" Type="http://schemas.openxmlformats.org/officeDocument/2006/relationships/customXml" Target="../ink/ink344.xml"/><Relationship Id="rId328" Type="http://schemas.openxmlformats.org/officeDocument/2006/relationships/image" Target="../media/image357.png"/><Relationship Id="rId349" Type="http://schemas.openxmlformats.org/officeDocument/2006/relationships/customXml" Target="../ink/ink365.xml"/><Relationship Id="rId88" Type="http://schemas.openxmlformats.org/officeDocument/2006/relationships/image" Target="../media/image237.png"/><Relationship Id="rId111" Type="http://schemas.openxmlformats.org/officeDocument/2006/relationships/customXml" Target="../ink/ink246.xml"/><Relationship Id="rId132" Type="http://schemas.openxmlformats.org/officeDocument/2006/relationships/image" Target="../media/image259.png"/><Relationship Id="rId153" Type="http://schemas.openxmlformats.org/officeDocument/2006/relationships/customXml" Target="../ink/ink267.xml"/><Relationship Id="rId174" Type="http://schemas.openxmlformats.org/officeDocument/2006/relationships/image" Target="../media/image280.png"/><Relationship Id="rId195" Type="http://schemas.openxmlformats.org/officeDocument/2006/relationships/customXml" Target="../ink/ink288.xml"/><Relationship Id="rId209" Type="http://schemas.openxmlformats.org/officeDocument/2006/relationships/customXml" Target="../ink/ink295.xml"/><Relationship Id="rId360" Type="http://schemas.openxmlformats.org/officeDocument/2006/relationships/image" Target="../media/image373.png"/><Relationship Id="rId381" Type="http://schemas.openxmlformats.org/officeDocument/2006/relationships/customXml" Target="../ink/ink381.xml"/><Relationship Id="rId220" Type="http://schemas.openxmlformats.org/officeDocument/2006/relationships/image" Target="../media/image303.png"/><Relationship Id="rId241" Type="http://schemas.openxmlformats.org/officeDocument/2006/relationships/customXml" Target="../ink/ink311.xml"/><Relationship Id="rId15" Type="http://schemas.openxmlformats.org/officeDocument/2006/relationships/customXml" Target="../ink/ink198.xml"/><Relationship Id="rId36" Type="http://schemas.openxmlformats.org/officeDocument/2006/relationships/image" Target="../media/image211.png"/><Relationship Id="rId57" Type="http://schemas.openxmlformats.org/officeDocument/2006/relationships/customXml" Target="../ink/ink219.xml"/><Relationship Id="rId262" Type="http://schemas.openxmlformats.org/officeDocument/2006/relationships/image" Target="../media/image324.png"/><Relationship Id="rId283" Type="http://schemas.openxmlformats.org/officeDocument/2006/relationships/customXml" Target="../ink/ink332.xml"/><Relationship Id="rId318" Type="http://schemas.openxmlformats.org/officeDocument/2006/relationships/image" Target="../media/image352.png"/><Relationship Id="rId339" Type="http://schemas.openxmlformats.org/officeDocument/2006/relationships/customXml" Target="../ink/ink360.xml"/><Relationship Id="rId78" Type="http://schemas.openxmlformats.org/officeDocument/2006/relationships/image" Target="../media/image232.png"/><Relationship Id="rId99" Type="http://schemas.openxmlformats.org/officeDocument/2006/relationships/customXml" Target="../ink/ink240.xml"/><Relationship Id="rId101" Type="http://schemas.openxmlformats.org/officeDocument/2006/relationships/customXml" Target="../ink/ink241.xml"/><Relationship Id="rId122" Type="http://schemas.openxmlformats.org/officeDocument/2006/relationships/image" Target="../media/image254.png"/><Relationship Id="rId143" Type="http://schemas.openxmlformats.org/officeDocument/2006/relationships/customXml" Target="../ink/ink262.xml"/><Relationship Id="rId164" Type="http://schemas.openxmlformats.org/officeDocument/2006/relationships/image" Target="../media/image275.png"/><Relationship Id="rId185" Type="http://schemas.openxmlformats.org/officeDocument/2006/relationships/customXml" Target="../ink/ink283.xml"/><Relationship Id="rId350" Type="http://schemas.openxmlformats.org/officeDocument/2006/relationships/image" Target="../media/image368.png"/><Relationship Id="rId371" Type="http://schemas.openxmlformats.org/officeDocument/2006/relationships/customXml" Target="../ink/ink376.xml"/><Relationship Id="rId9" Type="http://schemas.openxmlformats.org/officeDocument/2006/relationships/customXml" Target="../ink/ink195.xml"/><Relationship Id="rId210" Type="http://schemas.openxmlformats.org/officeDocument/2006/relationships/image" Target="../media/image298.png"/><Relationship Id="rId392" Type="http://schemas.openxmlformats.org/officeDocument/2006/relationships/image" Target="../media/image389.png"/><Relationship Id="rId26" Type="http://schemas.openxmlformats.org/officeDocument/2006/relationships/image" Target="../media/image206.png"/><Relationship Id="rId231" Type="http://schemas.openxmlformats.org/officeDocument/2006/relationships/customXml" Target="../ink/ink306.xml"/><Relationship Id="rId252" Type="http://schemas.openxmlformats.org/officeDocument/2006/relationships/image" Target="../media/image319.png"/><Relationship Id="rId273" Type="http://schemas.openxmlformats.org/officeDocument/2006/relationships/customXml" Target="../ink/ink327.xml"/><Relationship Id="rId294" Type="http://schemas.openxmlformats.org/officeDocument/2006/relationships/image" Target="../media/image340.png"/><Relationship Id="rId308" Type="http://schemas.openxmlformats.org/officeDocument/2006/relationships/image" Target="../media/image347.png"/><Relationship Id="rId329" Type="http://schemas.openxmlformats.org/officeDocument/2006/relationships/customXml" Target="../ink/ink355.xml"/><Relationship Id="rId47" Type="http://schemas.openxmlformats.org/officeDocument/2006/relationships/customXml" Target="../ink/ink214.xml"/><Relationship Id="rId68" Type="http://schemas.openxmlformats.org/officeDocument/2006/relationships/image" Target="../media/image227.png"/><Relationship Id="rId89" Type="http://schemas.openxmlformats.org/officeDocument/2006/relationships/customXml" Target="../ink/ink235.xml"/><Relationship Id="rId112" Type="http://schemas.openxmlformats.org/officeDocument/2006/relationships/image" Target="../media/image249.png"/><Relationship Id="rId133" Type="http://schemas.openxmlformats.org/officeDocument/2006/relationships/customXml" Target="../ink/ink257.xml"/><Relationship Id="rId154" Type="http://schemas.openxmlformats.org/officeDocument/2006/relationships/image" Target="../media/image270.png"/><Relationship Id="rId175" Type="http://schemas.openxmlformats.org/officeDocument/2006/relationships/customXml" Target="../ink/ink278.xml"/><Relationship Id="rId340" Type="http://schemas.openxmlformats.org/officeDocument/2006/relationships/image" Target="../media/image363.png"/><Relationship Id="rId361" Type="http://schemas.openxmlformats.org/officeDocument/2006/relationships/customXml" Target="../ink/ink371.xml"/><Relationship Id="rId196" Type="http://schemas.openxmlformats.org/officeDocument/2006/relationships/image" Target="../media/image291.png"/><Relationship Id="rId200" Type="http://schemas.openxmlformats.org/officeDocument/2006/relationships/image" Target="../media/image293.png"/><Relationship Id="rId382" Type="http://schemas.openxmlformats.org/officeDocument/2006/relationships/image" Target="../media/image384.png"/><Relationship Id="rId16" Type="http://schemas.openxmlformats.org/officeDocument/2006/relationships/image" Target="../media/image201.png"/><Relationship Id="rId221" Type="http://schemas.openxmlformats.org/officeDocument/2006/relationships/customXml" Target="../ink/ink301.xml"/><Relationship Id="rId242" Type="http://schemas.openxmlformats.org/officeDocument/2006/relationships/image" Target="../media/image314.png"/><Relationship Id="rId263" Type="http://schemas.openxmlformats.org/officeDocument/2006/relationships/customXml" Target="../ink/ink322.xml"/><Relationship Id="rId284" Type="http://schemas.openxmlformats.org/officeDocument/2006/relationships/image" Target="../media/image335.png"/><Relationship Id="rId319" Type="http://schemas.openxmlformats.org/officeDocument/2006/relationships/customXml" Target="../ink/ink350.xml"/><Relationship Id="rId37" Type="http://schemas.openxmlformats.org/officeDocument/2006/relationships/customXml" Target="../ink/ink209.xml"/><Relationship Id="rId58" Type="http://schemas.openxmlformats.org/officeDocument/2006/relationships/image" Target="../media/image222.png"/><Relationship Id="rId79" Type="http://schemas.openxmlformats.org/officeDocument/2006/relationships/customXml" Target="../ink/ink230.xml"/><Relationship Id="rId102" Type="http://schemas.openxmlformats.org/officeDocument/2006/relationships/image" Target="../media/image244.png"/><Relationship Id="rId123" Type="http://schemas.openxmlformats.org/officeDocument/2006/relationships/customXml" Target="../ink/ink252.xml"/><Relationship Id="rId144" Type="http://schemas.openxmlformats.org/officeDocument/2006/relationships/image" Target="../media/image265.png"/><Relationship Id="rId330" Type="http://schemas.openxmlformats.org/officeDocument/2006/relationships/image" Target="../media/image358.png"/><Relationship Id="rId90" Type="http://schemas.openxmlformats.org/officeDocument/2006/relationships/image" Target="../media/image238.png"/><Relationship Id="rId165" Type="http://schemas.openxmlformats.org/officeDocument/2006/relationships/customXml" Target="../ink/ink273.xml"/><Relationship Id="rId186" Type="http://schemas.openxmlformats.org/officeDocument/2006/relationships/image" Target="../media/image286.png"/><Relationship Id="rId351" Type="http://schemas.openxmlformats.org/officeDocument/2006/relationships/customXml" Target="../ink/ink366.xml"/><Relationship Id="rId372" Type="http://schemas.openxmlformats.org/officeDocument/2006/relationships/image" Target="../media/image379.png"/><Relationship Id="rId393" Type="http://schemas.openxmlformats.org/officeDocument/2006/relationships/customXml" Target="../ink/ink387.xml"/><Relationship Id="rId211" Type="http://schemas.openxmlformats.org/officeDocument/2006/relationships/customXml" Target="../ink/ink296.xml"/><Relationship Id="rId232" Type="http://schemas.openxmlformats.org/officeDocument/2006/relationships/image" Target="../media/image309.png"/><Relationship Id="rId253" Type="http://schemas.openxmlformats.org/officeDocument/2006/relationships/customXml" Target="../ink/ink317.xml"/><Relationship Id="rId274" Type="http://schemas.openxmlformats.org/officeDocument/2006/relationships/image" Target="../media/image330.png"/><Relationship Id="rId295" Type="http://schemas.openxmlformats.org/officeDocument/2006/relationships/customXml" Target="../ink/ink338.xml"/><Relationship Id="rId309" Type="http://schemas.openxmlformats.org/officeDocument/2006/relationships/customXml" Target="../ink/ink345.xml"/><Relationship Id="rId27" Type="http://schemas.openxmlformats.org/officeDocument/2006/relationships/customXml" Target="../ink/ink204.xml"/><Relationship Id="rId48" Type="http://schemas.openxmlformats.org/officeDocument/2006/relationships/image" Target="../media/image217.png"/><Relationship Id="rId69" Type="http://schemas.openxmlformats.org/officeDocument/2006/relationships/customXml" Target="../ink/ink225.xml"/><Relationship Id="rId113" Type="http://schemas.openxmlformats.org/officeDocument/2006/relationships/customXml" Target="../ink/ink247.xml"/><Relationship Id="rId134" Type="http://schemas.openxmlformats.org/officeDocument/2006/relationships/image" Target="../media/image260.png"/><Relationship Id="rId320" Type="http://schemas.openxmlformats.org/officeDocument/2006/relationships/image" Target="../media/image353.png"/><Relationship Id="rId80" Type="http://schemas.openxmlformats.org/officeDocument/2006/relationships/image" Target="../media/image233.png"/><Relationship Id="rId155" Type="http://schemas.openxmlformats.org/officeDocument/2006/relationships/customXml" Target="../ink/ink268.xml"/><Relationship Id="rId176" Type="http://schemas.openxmlformats.org/officeDocument/2006/relationships/image" Target="../media/image281.png"/><Relationship Id="rId197" Type="http://schemas.openxmlformats.org/officeDocument/2006/relationships/customXml" Target="../ink/ink289.xml"/><Relationship Id="rId341" Type="http://schemas.openxmlformats.org/officeDocument/2006/relationships/customXml" Target="../ink/ink361.xml"/><Relationship Id="rId362" Type="http://schemas.openxmlformats.org/officeDocument/2006/relationships/image" Target="../media/image374.png"/><Relationship Id="rId383" Type="http://schemas.openxmlformats.org/officeDocument/2006/relationships/customXml" Target="../ink/ink382.xml"/><Relationship Id="rId201" Type="http://schemas.openxmlformats.org/officeDocument/2006/relationships/customXml" Target="../ink/ink291.xml"/><Relationship Id="rId222" Type="http://schemas.openxmlformats.org/officeDocument/2006/relationships/image" Target="../media/image304.png"/><Relationship Id="rId243" Type="http://schemas.openxmlformats.org/officeDocument/2006/relationships/customXml" Target="../ink/ink312.xml"/><Relationship Id="rId264" Type="http://schemas.openxmlformats.org/officeDocument/2006/relationships/image" Target="../media/image325.png"/><Relationship Id="rId285" Type="http://schemas.openxmlformats.org/officeDocument/2006/relationships/customXml" Target="../ink/ink333.xml"/><Relationship Id="rId17" Type="http://schemas.openxmlformats.org/officeDocument/2006/relationships/customXml" Target="../ink/ink199.xml"/><Relationship Id="rId38" Type="http://schemas.openxmlformats.org/officeDocument/2006/relationships/image" Target="../media/image212.png"/><Relationship Id="rId59" Type="http://schemas.openxmlformats.org/officeDocument/2006/relationships/customXml" Target="../ink/ink220.xml"/><Relationship Id="rId103" Type="http://schemas.openxmlformats.org/officeDocument/2006/relationships/customXml" Target="../ink/ink242.xml"/><Relationship Id="rId124" Type="http://schemas.openxmlformats.org/officeDocument/2006/relationships/image" Target="../media/image255.png"/><Relationship Id="rId310" Type="http://schemas.openxmlformats.org/officeDocument/2006/relationships/image" Target="../media/image348.png"/><Relationship Id="rId70" Type="http://schemas.openxmlformats.org/officeDocument/2006/relationships/image" Target="../media/image228.png"/><Relationship Id="rId91" Type="http://schemas.openxmlformats.org/officeDocument/2006/relationships/customXml" Target="../ink/ink236.xml"/><Relationship Id="rId145" Type="http://schemas.openxmlformats.org/officeDocument/2006/relationships/customXml" Target="../ink/ink263.xml"/><Relationship Id="rId166" Type="http://schemas.openxmlformats.org/officeDocument/2006/relationships/image" Target="../media/image276.png"/><Relationship Id="rId187" Type="http://schemas.openxmlformats.org/officeDocument/2006/relationships/customXml" Target="../ink/ink284.xml"/><Relationship Id="rId331" Type="http://schemas.openxmlformats.org/officeDocument/2006/relationships/customXml" Target="../ink/ink356.xml"/><Relationship Id="rId352" Type="http://schemas.openxmlformats.org/officeDocument/2006/relationships/image" Target="../media/image369.png"/><Relationship Id="rId373" Type="http://schemas.openxmlformats.org/officeDocument/2006/relationships/customXml" Target="../ink/ink377.xml"/><Relationship Id="rId394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9.png"/><Relationship Id="rId233" Type="http://schemas.openxmlformats.org/officeDocument/2006/relationships/customXml" Target="../ink/ink307.xml"/><Relationship Id="rId254" Type="http://schemas.openxmlformats.org/officeDocument/2006/relationships/image" Target="../media/image320.png"/><Relationship Id="rId28" Type="http://schemas.openxmlformats.org/officeDocument/2006/relationships/image" Target="../media/image207.png"/><Relationship Id="rId49" Type="http://schemas.openxmlformats.org/officeDocument/2006/relationships/customXml" Target="../ink/ink215.xml"/><Relationship Id="rId114" Type="http://schemas.openxmlformats.org/officeDocument/2006/relationships/image" Target="../media/image250.png"/><Relationship Id="rId275" Type="http://schemas.openxmlformats.org/officeDocument/2006/relationships/customXml" Target="../ink/ink328.xml"/><Relationship Id="rId296" Type="http://schemas.openxmlformats.org/officeDocument/2006/relationships/image" Target="../media/image341.png"/><Relationship Id="rId300" Type="http://schemas.openxmlformats.org/officeDocument/2006/relationships/image" Target="../media/image343.png"/><Relationship Id="rId60" Type="http://schemas.openxmlformats.org/officeDocument/2006/relationships/image" Target="../media/image223.png"/><Relationship Id="rId81" Type="http://schemas.openxmlformats.org/officeDocument/2006/relationships/customXml" Target="../ink/ink231.xml"/><Relationship Id="rId135" Type="http://schemas.openxmlformats.org/officeDocument/2006/relationships/customXml" Target="../ink/ink258.xml"/><Relationship Id="rId156" Type="http://schemas.openxmlformats.org/officeDocument/2006/relationships/image" Target="../media/image271.png"/><Relationship Id="rId177" Type="http://schemas.openxmlformats.org/officeDocument/2006/relationships/customXml" Target="../ink/ink279.xml"/><Relationship Id="rId198" Type="http://schemas.openxmlformats.org/officeDocument/2006/relationships/image" Target="../media/image292.png"/><Relationship Id="rId321" Type="http://schemas.openxmlformats.org/officeDocument/2006/relationships/customXml" Target="../ink/ink351.xml"/><Relationship Id="rId342" Type="http://schemas.openxmlformats.org/officeDocument/2006/relationships/image" Target="../media/image364.png"/><Relationship Id="rId363" Type="http://schemas.openxmlformats.org/officeDocument/2006/relationships/customXml" Target="../ink/ink372.xml"/><Relationship Id="rId384" Type="http://schemas.openxmlformats.org/officeDocument/2006/relationships/image" Target="../media/image385.png"/><Relationship Id="rId202" Type="http://schemas.openxmlformats.org/officeDocument/2006/relationships/image" Target="../media/image294.png"/><Relationship Id="rId223" Type="http://schemas.openxmlformats.org/officeDocument/2006/relationships/customXml" Target="../ink/ink302.xml"/><Relationship Id="rId244" Type="http://schemas.openxmlformats.org/officeDocument/2006/relationships/image" Target="../media/image315.png"/><Relationship Id="rId18" Type="http://schemas.openxmlformats.org/officeDocument/2006/relationships/image" Target="../media/image202.png"/><Relationship Id="rId39" Type="http://schemas.openxmlformats.org/officeDocument/2006/relationships/customXml" Target="../ink/ink210.xml"/><Relationship Id="rId265" Type="http://schemas.openxmlformats.org/officeDocument/2006/relationships/customXml" Target="../ink/ink323.xml"/><Relationship Id="rId286" Type="http://schemas.openxmlformats.org/officeDocument/2006/relationships/image" Target="../media/image336.png"/><Relationship Id="rId50" Type="http://schemas.openxmlformats.org/officeDocument/2006/relationships/image" Target="../media/image218.png"/><Relationship Id="rId104" Type="http://schemas.openxmlformats.org/officeDocument/2006/relationships/image" Target="../media/image245.png"/><Relationship Id="rId125" Type="http://schemas.openxmlformats.org/officeDocument/2006/relationships/customXml" Target="../ink/ink253.xml"/><Relationship Id="rId146" Type="http://schemas.openxmlformats.org/officeDocument/2006/relationships/image" Target="../media/image266.png"/><Relationship Id="rId167" Type="http://schemas.openxmlformats.org/officeDocument/2006/relationships/customXml" Target="../ink/ink274.xml"/><Relationship Id="rId188" Type="http://schemas.openxmlformats.org/officeDocument/2006/relationships/image" Target="../media/image287.png"/><Relationship Id="rId311" Type="http://schemas.openxmlformats.org/officeDocument/2006/relationships/customXml" Target="../ink/ink346.xml"/><Relationship Id="rId332" Type="http://schemas.openxmlformats.org/officeDocument/2006/relationships/image" Target="../media/image359.png"/><Relationship Id="rId353" Type="http://schemas.openxmlformats.org/officeDocument/2006/relationships/customXml" Target="../ink/ink367.xml"/><Relationship Id="rId374" Type="http://schemas.openxmlformats.org/officeDocument/2006/relationships/image" Target="../media/image380.png"/><Relationship Id="rId395" Type="http://schemas.openxmlformats.org/officeDocument/2006/relationships/customXml" Target="../ink/ink388.xml"/><Relationship Id="rId71" Type="http://schemas.openxmlformats.org/officeDocument/2006/relationships/customXml" Target="../ink/ink226.xml"/><Relationship Id="rId92" Type="http://schemas.openxmlformats.org/officeDocument/2006/relationships/image" Target="../media/image239.png"/><Relationship Id="rId213" Type="http://schemas.openxmlformats.org/officeDocument/2006/relationships/customXml" Target="../ink/ink297.xml"/><Relationship Id="rId234" Type="http://schemas.openxmlformats.org/officeDocument/2006/relationships/image" Target="../media/image310.png"/><Relationship Id="rId2" Type="http://schemas.openxmlformats.org/officeDocument/2006/relationships/image" Target="../media/image4100.png"/><Relationship Id="rId29" Type="http://schemas.openxmlformats.org/officeDocument/2006/relationships/customXml" Target="../ink/ink205.xml"/><Relationship Id="rId255" Type="http://schemas.openxmlformats.org/officeDocument/2006/relationships/customXml" Target="../ink/ink318.xml"/><Relationship Id="rId276" Type="http://schemas.openxmlformats.org/officeDocument/2006/relationships/image" Target="../media/image331.png"/><Relationship Id="rId297" Type="http://schemas.openxmlformats.org/officeDocument/2006/relationships/customXml" Target="../ink/ink339.xml"/><Relationship Id="rId40" Type="http://schemas.openxmlformats.org/officeDocument/2006/relationships/image" Target="../media/image213.png"/><Relationship Id="rId115" Type="http://schemas.openxmlformats.org/officeDocument/2006/relationships/customXml" Target="../ink/ink248.xml"/><Relationship Id="rId136" Type="http://schemas.openxmlformats.org/officeDocument/2006/relationships/image" Target="../media/image261.png"/><Relationship Id="rId157" Type="http://schemas.openxmlformats.org/officeDocument/2006/relationships/customXml" Target="../ink/ink269.xml"/><Relationship Id="rId178" Type="http://schemas.openxmlformats.org/officeDocument/2006/relationships/image" Target="../media/image282.png"/><Relationship Id="rId301" Type="http://schemas.openxmlformats.org/officeDocument/2006/relationships/customXml" Target="../ink/ink341.xml"/><Relationship Id="rId322" Type="http://schemas.openxmlformats.org/officeDocument/2006/relationships/image" Target="../media/image354.png"/><Relationship Id="rId343" Type="http://schemas.openxmlformats.org/officeDocument/2006/relationships/customXml" Target="../ink/ink362.xml"/><Relationship Id="rId364" Type="http://schemas.openxmlformats.org/officeDocument/2006/relationships/image" Target="../media/image375.png"/><Relationship Id="rId61" Type="http://schemas.openxmlformats.org/officeDocument/2006/relationships/customXml" Target="../ink/ink221.xml"/><Relationship Id="rId82" Type="http://schemas.openxmlformats.org/officeDocument/2006/relationships/image" Target="../media/image234.png"/><Relationship Id="rId199" Type="http://schemas.openxmlformats.org/officeDocument/2006/relationships/customXml" Target="../ink/ink290.xml"/><Relationship Id="rId203" Type="http://schemas.openxmlformats.org/officeDocument/2006/relationships/customXml" Target="../ink/ink292.xml"/><Relationship Id="rId385" Type="http://schemas.openxmlformats.org/officeDocument/2006/relationships/customXml" Target="../ink/ink383.xml"/><Relationship Id="rId19" Type="http://schemas.openxmlformats.org/officeDocument/2006/relationships/customXml" Target="../ink/ink200.xml"/><Relationship Id="rId224" Type="http://schemas.openxmlformats.org/officeDocument/2006/relationships/image" Target="../media/image305.png"/><Relationship Id="rId245" Type="http://schemas.openxmlformats.org/officeDocument/2006/relationships/customXml" Target="../ink/ink313.xml"/><Relationship Id="rId266" Type="http://schemas.openxmlformats.org/officeDocument/2006/relationships/image" Target="../media/image326.png"/><Relationship Id="rId287" Type="http://schemas.openxmlformats.org/officeDocument/2006/relationships/customXml" Target="../ink/ink334.xml"/><Relationship Id="rId30" Type="http://schemas.openxmlformats.org/officeDocument/2006/relationships/image" Target="../media/image208.png"/><Relationship Id="rId105" Type="http://schemas.openxmlformats.org/officeDocument/2006/relationships/customXml" Target="../ink/ink243.xml"/><Relationship Id="rId126" Type="http://schemas.openxmlformats.org/officeDocument/2006/relationships/image" Target="../media/image256.png"/><Relationship Id="rId147" Type="http://schemas.openxmlformats.org/officeDocument/2006/relationships/customXml" Target="../ink/ink264.xml"/><Relationship Id="rId168" Type="http://schemas.openxmlformats.org/officeDocument/2006/relationships/image" Target="../media/image277.png"/><Relationship Id="rId312" Type="http://schemas.openxmlformats.org/officeDocument/2006/relationships/image" Target="../media/image349.png"/><Relationship Id="rId333" Type="http://schemas.openxmlformats.org/officeDocument/2006/relationships/customXml" Target="../ink/ink357.xml"/><Relationship Id="rId354" Type="http://schemas.openxmlformats.org/officeDocument/2006/relationships/image" Target="../media/image370.png"/><Relationship Id="rId51" Type="http://schemas.openxmlformats.org/officeDocument/2006/relationships/customXml" Target="../ink/ink216.xml"/><Relationship Id="rId72" Type="http://schemas.openxmlformats.org/officeDocument/2006/relationships/image" Target="../media/image229.png"/><Relationship Id="rId93" Type="http://schemas.openxmlformats.org/officeDocument/2006/relationships/customXml" Target="../ink/ink237.xml"/><Relationship Id="rId189" Type="http://schemas.openxmlformats.org/officeDocument/2006/relationships/customXml" Target="../ink/ink285.xml"/><Relationship Id="rId375" Type="http://schemas.openxmlformats.org/officeDocument/2006/relationships/customXml" Target="../ink/ink378.xml"/><Relationship Id="rId396" Type="http://schemas.openxmlformats.org/officeDocument/2006/relationships/image" Target="../media/image391.png"/><Relationship Id="rId3" Type="http://schemas.openxmlformats.org/officeDocument/2006/relationships/customXml" Target="../ink/ink192.xml"/><Relationship Id="rId214" Type="http://schemas.openxmlformats.org/officeDocument/2006/relationships/image" Target="../media/image300.png"/><Relationship Id="rId235" Type="http://schemas.openxmlformats.org/officeDocument/2006/relationships/customXml" Target="../ink/ink308.xml"/><Relationship Id="rId256" Type="http://schemas.openxmlformats.org/officeDocument/2006/relationships/image" Target="../media/image321.png"/><Relationship Id="rId277" Type="http://schemas.openxmlformats.org/officeDocument/2006/relationships/customXml" Target="../ink/ink329.xml"/><Relationship Id="rId298" Type="http://schemas.openxmlformats.org/officeDocument/2006/relationships/image" Target="../media/image342.png"/><Relationship Id="rId400" Type="http://schemas.openxmlformats.org/officeDocument/2006/relationships/image" Target="../media/image393.png"/><Relationship Id="rId116" Type="http://schemas.openxmlformats.org/officeDocument/2006/relationships/image" Target="../media/image251.png"/><Relationship Id="rId137" Type="http://schemas.openxmlformats.org/officeDocument/2006/relationships/customXml" Target="../ink/ink259.xml"/><Relationship Id="rId158" Type="http://schemas.openxmlformats.org/officeDocument/2006/relationships/image" Target="../media/image272.png"/><Relationship Id="rId302" Type="http://schemas.openxmlformats.org/officeDocument/2006/relationships/image" Target="../media/image344.png"/><Relationship Id="rId323" Type="http://schemas.openxmlformats.org/officeDocument/2006/relationships/customXml" Target="../ink/ink352.xml"/><Relationship Id="rId344" Type="http://schemas.openxmlformats.org/officeDocument/2006/relationships/image" Target="../media/image365.png"/><Relationship Id="rId20" Type="http://schemas.openxmlformats.org/officeDocument/2006/relationships/image" Target="../media/image203.png"/><Relationship Id="rId41" Type="http://schemas.openxmlformats.org/officeDocument/2006/relationships/customXml" Target="../ink/ink211.xml"/><Relationship Id="rId62" Type="http://schemas.openxmlformats.org/officeDocument/2006/relationships/image" Target="../media/image224.png"/><Relationship Id="rId83" Type="http://schemas.openxmlformats.org/officeDocument/2006/relationships/customXml" Target="../ink/ink232.xml"/><Relationship Id="rId179" Type="http://schemas.openxmlformats.org/officeDocument/2006/relationships/customXml" Target="../ink/ink280.xml"/><Relationship Id="rId365" Type="http://schemas.openxmlformats.org/officeDocument/2006/relationships/customXml" Target="../ink/ink373.xml"/><Relationship Id="rId386" Type="http://schemas.openxmlformats.org/officeDocument/2006/relationships/image" Target="../media/image386.png"/><Relationship Id="rId190" Type="http://schemas.openxmlformats.org/officeDocument/2006/relationships/image" Target="../media/image288.png"/><Relationship Id="rId204" Type="http://schemas.openxmlformats.org/officeDocument/2006/relationships/image" Target="../media/image295.png"/><Relationship Id="rId225" Type="http://schemas.openxmlformats.org/officeDocument/2006/relationships/customXml" Target="../ink/ink303.xml"/><Relationship Id="rId246" Type="http://schemas.openxmlformats.org/officeDocument/2006/relationships/image" Target="../media/image316.png"/><Relationship Id="rId267" Type="http://schemas.openxmlformats.org/officeDocument/2006/relationships/customXml" Target="../ink/ink324.xml"/><Relationship Id="rId288" Type="http://schemas.openxmlformats.org/officeDocument/2006/relationships/image" Target="../media/image337.png"/><Relationship Id="rId106" Type="http://schemas.openxmlformats.org/officeDocument/2006/relationships/image" Target="../media/image246.png"/><Relationship Id="rId127" Type="http://schemas.openxmlformats.org/officeDocument/2006/relationships/customXml" Target="../ink/ink254.xml"/><Relationship Id="rId313" Type="http://schemas.openxmlformats.org/officeDocument/2006/relationships/customXml" Target="../ink/ink347.xml"/><Relationship Id="rId10" Type="http://schemas.openxmlformats.org/officeDocument/2006/relationships/image" Target="../media/image198.png"/><Relationship Id="rId31" Type="http://schemas.openxmlformats.org/officeDocument/2006/relationships/customXml" Target="../ink/ink206.xml"/><Relationship Id="rId52" Type="http://schemas.openxmlformats.org/officeDocument/2006/relationships/image" Target="../media/image219.png"/><Relationship Id="rId73" Type="http://schemas.openxmlformats.org/officeDocument/2006/relationships/customXml" Target="../ink/ink227.xml"/><Relationship Id="rId94" Type="http://schemas.openxmlformats.org/officeDocument/2006/relationships/image" Target="../media/image240.png"/><Relationship Id="rId148" Type="http://schemas.openxmlformats.org/officeDocument/2006/relationships/image" Target="../media/image267.png"/><Relationship Id="rId169" Type="http://schemas.openxmlformats.org/officeDocument/2006/relationships/customXml" Target="../ink/ink275.xml"/><Relationship Id="rId334" Type="http://schemas.openxmlformats.org/officeDocument/2006/relationships/image" Target="../media/image360.png"/><Relationship Id="rId355" Type="http://schemas.openxmlformats.org/officeDocument/2006/relationships/customXml" Target="../ink/ink368.xml"/><Relationship Id="rId376" Type="http://schemas.openxmlformats.org/officeDocument/2006/relationships/image" Target="../media/image381.png"/><Relationship Id="rId397" Type="http://schemas.openxmlformats.org/officeDocument/2006/relationships/customXml" Target="../ink/ink389.xml"/><Relationship Id="rId4" Type="http://schemas.openxmlformats.org/officeDocument/2006/relationships/image" Target="../media/image195.png"/><Relationship Id="rId180" Type="http://schemas.openxmlformats.org/officeDocument/2006/relationships/image" Target="../media/image283.png"/><Relationship Id="rId215" Type="http://schemas.openxmlformats.org/officeDocument/2006/relationships/customXml" Target="../ink/ink298.xml"/><Relationship Id="rId236" Type="http://schemas.openxmlformats.org/officeDocument/2006/relationships/image" Target="../media/image311.png"/><Relationship Id="rId257" Type="http://schemas.openxmlformats.org/officeDocument/2006/relationships/customXml" Target="../ink/ink319.xml"/><Relationship Id="rId278" Type="http://schemas.openxmlformats.org/officeDocument/2006/relationships/image" Target="../media/image332.png"/><Relationship Id="rId401" Type="http://schemas.openxmlformats.org/officeDocument/2006/relationships/customXml" Target="../ink/ink391.xml"/><Relationship Id="rId303" Type="http://schemas.openxmlformats.org/officeDocument/2006/relationships/customXml" Target="../ink/ink342.xml"/><Relationship Id="rId42" Type="http://schemas.openxmlformats.org/officeDocument/2006/relationships/image" Target="../media/image214.png"/><Relationship Id="rId84" Type="http://schemas.openxmlformats.org/officeDocument/2006/relationships/image" Target="../media/image235.png"/><Relationship Id="rId138" Type="http://schemas.openxmlformats.org/officeDocument/2006/relationships/image" Target="../media/image262.png"/><Relationship Id="rId345" Type="http://schemas.openxmlformats.org/officeDocument/2006/relationships/customXml" Target="../ink/ink363.xml"/><Relationship Id="rId387" Type="http://schemas.openxmlformats.org/officeDocument/2006/relationships/customXml" Target="../ink/ink384.xml"/><Relationship Id="rId191" Type="http://schemas.openxmlformats.org/officeDocument/2006/relationships/customXml" Target="../ink/ink286.xml"/><Relationship Id="rId205" Type="http://schemas.openxmlformats.org/officeDocument/2006/relationships/customXml" Target="../ink/ink293.xml"/><Relationship Id="rId247" Type="http://schemas.openxmlformats.org/officeDocument/2006/relationships/customXml" Target="../ink/ink31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4.xml"/><Relationship Id="rId117" Type="http://schemas.openxmlformats.org/officeDocument/2006/relationships/image" Target="../media/image452.png"/><Relationship Id="rId21" Type="http://schemas.openxmlformats.org/officeDocument/2006/relationships/image" Target="../media/image404.png"/><Relationship Id="rId42" Type="http://schemas.openxmlformats.org/officeDocument/2006/relationships/customXml" Target="../ink/ink412.xml"/><Relationship Id="rId47" Type="http://schemas.openxmlformats.org/officeDocument/2006/relationships/image" Target="../media/image417.png"/><Relationship Id="rId63" Type="http://schemas.openxmlformats.org/officeDocument/2006/relationships/image" Target="../media/image425.png"/><Relationship Id="rId68" Type="http://schemas.openxmlformats.org/officeDocument/2006/relationships/customXml" Target="../ink/ink425.xml"/><Relationship Id="rId84" Type="http://schemas.openxmlformats.org/officeDocument/2006/relationships/customXml" Target="../ink/ink433.xml"/><Relationship Id="rId89" Type="http://schemas.openxmlformats.org/officeDocument/2006/relationships/image" Target="../media/image438.png"/><Relationship Id="rId112" Type="http://schemas.openxmlformats.org/officeDocument/2006/relationships/customXml" Target="../ink/ink447.xml"/><Relationship Id="rId133" Type="http://schemas.openxmlformats.org/officeDocument/2006/relationships/image" Target="../media/image460.png"/><Relationship Id="rId138" Type="http://schemas.openxmlformats.org/officeDocument/2006/relationships/customXml" Target="../ink/ink460.xml"/><Relationship Id="rId154" Type="http://schemas.openxmlformats.org/officeDocument/2006/relationships/customXml" Target="../ink/ink468.xml"/><Relationship Id="rId159" Type="http://schemas.openxmlformats.org/officeDocument/2006/relationships/image" Target="../media/image473.png"/><Relationship Id="rId175" Type="http://schemas.openxmlformats.org/officeDocument/2006/relationships/image" Target="../media/image481.png"/><Relationship Id="rId170" Type="http://schemas.openxmlformats.org/officeDocument/2006/relationships/customXml" Target="../ink/ink476.xml"/><Relationship Id="rId16" Type="http://schemas.openxmlformats.org/officeDocument/2006/relationships/customXml" Target="../ink/ink399.xml"/><Relationship Id="rId107" Type="http://schemas.openxmlformats.org/officeDocument/2006/relationships/image" Target="../media/image447.png"/><Relationship Id="rId11" Type="http://schemas.openxmlformats.org/officeDocument/2006/relationships/image" Target="../media/image399.png"/><Relationship Id="rId32" Type="http://schemas.openxmlformats.org/officeDocument/2006/relationships/customXml" Target="../ink/ink407.xml"/><Relationship Id="rId37" Type="http://schemas.openxmlformats.org/officeDocument/2006/relationships/image" Target="../media/image412.png"/><Relationship Id="rId53" Type="http://schemas.openxmlformats.org/officeDocument/2006/relationships/image" Target="../media/image420.png"/><Relationship Id="rId58" Type="http://schemas.openxmlformats.org/officeDocument/2006/relationships/customXml" Target="../ink/ink420.xml"/><Relationship Id="rId74" Type="http://schemas.openxmlformats.org/officeDocument/2006/relationships/customXml" Target="../ink/ink428.xml"/><Relationship Id="rId79" Type="http://schemas.openxmlformats.org/officeDocument/2006/relationships/image" Target="../media/image433.png"/><Relationship Id="rId102" Type="http://schemas.openxmlformats.org/officeDocument/2006/relationships/customXml" Target="../ink/ink442.xml"/><Relationship Id="rId123" Type="http://schemas.openxmlformats.org/officeDocument/2006/relationships/image" Target="../media/image455.png"/><Relationship Id="rId128" Type="http://schemas.openxmlformats.org/officeDocument/2006/relationships/customXml" Target="../ink/ink455.xml"/><Relationship Id="rId144" Type="http://schemas.openxmlformats.org/officeDocument/2006/relationships/customXml" Target="../ink/ink463.xml"/><Relationship Id="rId149" Type="http://schemas.openxmlformats.org/officeDocument/2006/relationships/image" Target="../media/image468.png"/><Relationship Id="rId5" Type="http://schemas.openxmlformats.org/officeDocument/2006/relationships/image" Target="../media/image396.png"/><Relationship Id="rId90" Type="http://schemas.openxmlformats.org/officeDocument/2006/relationships/customXml" Target="../ink/ink436.xml"/><Relationship Id="rId95" Type="http://schemas.openxmlformats.org/officeDocument/2006/relationships/image" Target="../media/image441.png"/><Relationship Id="rId160" Type="http://schemas.openxmlformats.org/officeDocument/2006/relationships/customXml" Target="../ink/ink471.xml"/><Relationship Id="rId165" Type="http://schemas.openxmlformats.org/officeDocument/2006/relationships/image" Target="../media/image476.png"/><Relationship Id="rId22" Type="http://schemas.openxmlformats.org/officeDocument/2006/relationships/customXml" Target="../ink/ink402.xml"/><Relationship Id="rId27" Type="http://schemas.openxmlformats.org/officeDocument/2006/relationships/image" Target="../media/image407.png"/><Relationship Id="rId43" Type="http://schemas.openxmlformats.org/officeDocument/2006/relationships/image" Target="../media/image415.png"/><Relationship Id="rId48" Type="http://schemas.openxmlformats.org/officeDocument/2006/relationships/customXml" Target="../ink/ink415.xml"/><Relationship Id="rId64" Type="http://schemas.openxmlformats.org/officeDocument/2006/relationships/customXml" Target="../ink/ink423.xml"/><Relationship Id="rId69" Type="http://schemas.openxmlformats.org/officeDocument/2006/relationships/image" Target="../media/image428.png"/><Relationship Id="rId113" Type="http://schemas.openxmlformats.org/officeDocument/2006/relationships/image" Target="../media/image450.png"/><Relationship Id="rId118" Type="http://schemas.openxmlformats.org/officeDocument/2006/relationships/customXml" Target="../ink/ink450.xml"/><Relationship Id="rId134" Type="http://schemas.openxmlformats.org/officeDocument/2006/relationships/customXml" Target="../ink/ink458.xml"/><Relationship Id="rId139" Type="http://schemas.openxmlformats.org/officeDocument/2006/relationships/image" Target="../media/image463.png"/><Relationship Id="rId80" Type="http://schemas.openxmlformats.org/officeDocument/2006/relationships/customXml" Target="../ink/ink431.xml"/><Relationship Id="rId85" Type="http://schemas.openxmlformats.org/officeDocument/2006/relationships/image" Target="../media/image436.png"/><Relationship Id="rId150" Type="http://schemas.openxmlformats.org/officeDocument/2006/relationships/customXml" Target="../ink/ink466.xml"/><Relationship Id="rId155" Type="http://schemas.openxmlformats.org/officeDocument/2006/relationships/image" Target="../media/image471.png"/><Relationship Id="rId171" Type="http://schemas.openxmlformats.org/officeDocument/2006/relationships/image" Target="../media/image479.png"/><Relationship Id="rId176" Type="http://schemas.openxmlformats.org/officeDocument/2006/relationships/image" Target="../media/image482.png"/><Relationship Id="rId12" Type="http://schemas.openxmlformats.org/officeDocument/2006/relationships/customXml" Target="../ink/ink397.xml"/><Relationship Id="rId17" Type="http://schemas.openxmlformats.org/officeDocument/2006/relationships/image" Target="../media/image402.png"/><Relationship Id="rId33" Type="http://schemas.openxmlformats.org/officeDocument/2006/relationships/image" Target="../media/image410.png"/><Relationship Id="rId38" Type="http://schemas.openxmlformats.org/officeDocument/2006/relationships/customXml" Target="../ink/ink410.xml"/><Relationship Id="rId59" Type="http://schemas.openxmlformats.org/officeDocument/2006/relationships/image" Target="../media/image423.png"/><Relationship Id="rId103" Type="http://schemas.openxmlformats.org/officeDocument/2006/relationships/image" Target="../media/image445.png"/><Relationship Id="rId108" Type="http://schemas.openxmlformats.org/officeDocument/2006/relationships/customXml" Target="../ink/ink445.xml"/><Relationship Id="rId124" Type="http://schemas.openxmlformats.org/officeDocument/2006/relationships/customXml" Target="../ink/ink453.xml"/><Relationship Id="rId129" Type="http://schemas.openxmlformats.org/officeDocument/2006/relationships/image" Target="../media/image458.png"/><Relationship Id="rId54" Type="http://schemas.openxmlformats.org/officeDocument/2006/relationships/customXml" Target="../ink/ink418.xml"/><Relationship Id="rId70" Type="http://schemas.openxmlformats.org/officeDocument/2006/relationships/customXml" Target="../ink/ink426.xml"/><Relationship Id="rId75" Type="http://schemas.openxmlformats.org/officeDocument/2006/relationships/image" Target="../media/image431.png"/><Relationship Id="rId91" Type="http://schemas.openxmlformats.org/officeDocument/2006/relationships/image" Target="../media/image439.png"/><Relationship Id="rId96" Type="http://schemas.openxmlformats.org/officeDocument/2006/relationships/customXml" Target="../ink/ink439.xml"/><Relationship Id="rId140" Type="http://schemas.openxmlformats.org/officeDocument/2006/relationships/customXml" Target="../ink/ink461.xml"/><Relationship Id="rId145" Type="http://schemas.openxmlformats.org/officeDocument/2006/relationships/image" Target="../media/image466.png"/><Relationship Id="rId161" Type="http://schemas.openxmlformats.org/officeDocument/2006/relationships/image" Target="../media/image474.png"/><Relationship Id="rId166" Type="http://schemas.openxmlformats.org/officeDocument/2006/relationships/customXml" Target="../ink/ink4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4.xml"/><Relationship Id="rId23" Type="http://schemas.openxmlformats.org/officeDocument/2006/relationships/image" Target="../media/image405.png"/><Relationship Id="rId28" Type="http://schemas.openxmlformats.org/officeDocument/2006/relationships/customXml" Target="../ink/ink405.xml"/><Relationship Id="rId49" Type="http://schemas.openxmlformats.org/officeDocument/2006/relationships/image" Target="../media/image418.png"/><Relationship Id="rId114" Type="http://schemas.openxmlformats.org/officeDocument/2006/relationships/customXml" Target="../ink/ink448.xml"/><Relationship Id="rId119" Type="http://schemas.openxmlformats.org/officeDocument/2006/relationships/image" Target="../media/image453.png"/><Relationship Id="rId10" Type="http://schemas.openxmlformats.org/officeDocument/2006/relationships/customXml" Target="../ink/ink396.xml"/><Relationship Id="rId31" Type="http://schemas.openxmlformats.org/officeDocument/2006/relationships/image" Target="../media/image409.png"/><Relationship Id="rId44" Type="http://schemas.openxmlformats.org/officeDocument/2006/relationships/customXml" Target="../ink/ink413.xml"/><Relationship Id="rId52" Type="http://schemas.openxmlformats.org/officeDocument/2006/relationships/customXml" Target="../ink/ink417.xml"/><Relationship Id="rId60" Type="http://schemas.openxmlformats.org/officeDocument/2006/relationships/customXml" Target="../ink/ink421.xml"/><Relationship Id="rId65" Type="http://schemas.openxmlformats.org/officeDocument/2006/relationships/image" Target="../media/image426.png"/><Relationship Id="rId73" Type="http://schemas.openxmlformats.org/officeDocument/2006/relationships/image" Target="../media/image430.png"/><Relationship Id="rId78" Type="http://schemas.openxmlformats.org/officeDocument/2006/relationships/customXml" Target="../ink/ink430.xml"/><Relationship Id="rId81" Type="http://schemas.openxmlformats.org/officeDocument/2006/relationships/image" Target="../media/image434.png"/><Relationship Id="rId86" Type="http://schemas.openxmlformats.org/officeDocument/2006/relationships/customXml" Target="../ink/ink434.xml"/><Relationship Id="rId94" Type="http://schemas.openxmlformats.org/officeDocument/2006/relationships/customXml" Target="../ink/ink438.xml"/><Relationship Id="rId99" Type="http://schemas.openxmlformats.org/officeDocument/2006/relationships/image" Target="../media/image443.png"/><Relationship Id="rId101" Type="http://schemas.openxmlformats.org/officeDocument/2006/relationships/image" Target="../media/image444.png"/><Relationship Id="rId122" Type="http://schemas.openxmlformats.org/officeDocument/2006/relationships/customXml" Target="../ink/ink452.xml"/><Relationship Id="rId130" Type="http://schemas.openxmlformats.org/officeDocument/2006/relationships/customXml" Target="../ink/ink456.xml"/><Relationship Id="rId135" Type="http://schemas.openxmlformats.org/officeDocument/2006/relationships/image" Target="../media/image461.png"/><Relationship Id="rId143" Type="http://schemas.openxmlformats.org/officeDocument/2006/relationships/image" Target="../media/image465.png"/><Relationship Id="rId148" Type="http://schemas.openxmlformats.org/officeDocument/2006/relationships/customXml" Target="../ink/ink465.xml"/><Relationship Id="rId151" Type="http://schemas.openxmlformats.org/officeDocument/2006/relationships/image" Target="../media/image469.png"/><Relationship Id="rId156" Type="http://schemas.openxmlformats.org/officeDocument/2006/relationships/customXml" Target="../ink/ink469.xml"/><Relationship Id="rId164" Type="http://schemas.openxmlformats.org/officeDocument/2006/relationships/customXml" Target="../ink/ink473.xml"/><Relationship Id="rId169" Type="http://schemas.openxmlformats.org/officeDocument/2006/relationships/image" Target="../media/image478.png"/><Relationship Id="rId4" Type="http://schemas.openxmlformats.org/officeDocument/2006/relationships/customXml" Target="../ink/ink393.xml"/><Relationship Id="rId9" Type="http://schemas.openxmlformats.org/officeDocument/2006/relationships/image" Target="../media/image398.png"/><Relationship Id="rId172" Type="http://schemas.openxmlformats.org/officeDocument/2006/relationships/customXml" Target="../ink/ink477.xml"/><Relationship Id="rId13" Type="http://schemas.openxmlformats.org/officeDocument/2006/relationships/image" Target="../media/image400.png"/><Relationship Id="rId18" Type="http://schemas.openxmlformats.org/officeDocument/2006/relationships/customXml" Target="../ink/ink400.xml"/><Relationship Id="rId39" Type="http://schemas.openxmlformats.org/officeDocument/2006/relationships/image" Target="../media/image413.png"/><Relationship Id="rId109" Type="http://schemas.openxmlformats.org/officeDocument/2006/relationships/image" Target="../media/image448.png"/><Relationship Id="rId34" Type="http://schemas.openxmlformats.org/officeDocument/2006/relationships/customXml" Target="../ink/ink408.xml"/><Relationship Id="rId50" Type="http://schemas.openxmlformats.org/officeDocument/2006/relationships/customXml" Target="../ink/ink416.xml"/><Relationship Id="rId55" Type="http://schemas.openxmlformats.org/officeDocument/2006/relationships/image" Target="../media/image421.png"/><Relationship Id="rId76" Type="http://schemas.openxmlformats.org/officeDocument/2006/relationships/customXml" Target="../ink/ink429.xml"/><Relationship Id="rId97" Type="http://schemas.openxmlformats.org/officeDocument/2006/relationships/image" Target="../media/image442.png"/><Relationship Id="rId104" Type="http://schemas.openxmlformats.org/officeDocument/2006/relationships/customXml" Target="../ink/ink443.xml"/><Relationship Id="rId120" Type="http://schemas.openxmlformats.org/officeDocument/2006/relationships/customXml" Target="../ink/ink451.xml"/><Relationship Id="rId125" Type="http://schemas.openxmlformats.org/officeDocument/2006/relationships/image" Target="../media/image456.png"/><Relationship Id="rId141" Type="http://schemas.openxmlformats.org/officeDocument/2006/relationships/image" Target="../media/image464.png"/><Relationship Id="rId146" Type="http://schemas.openxmlformats.org/officeDocument/2006/relationships/customXml" Target="../ink/ink464.xml"/><Relationship Id="rId167" Type="http://schemas.openxmlformats.org/officeDocument/2006/relationships/image" Target="../media/image477.png"/><Relationship Id="rId7" Type="http://schemas.openxmlformats.org/officeDocument/2006/relationships/image" Target="../media/image397.png"/><Relationship Id="rId71" Type="http://schemas.openxmlformats.org/officeDocument/2006/relationships/image" Target="../media/image429.png"/><Relationship Id="rId92" Type="http://schemas.openxmlformats.org/officeDocument/2006/relationships/customXml" Target="../ink/ink437.xml"/><Relationship Id="rId162" Type="http://schemas.openxmlformats.org/officeDocument/2006/relationships/customXml" Target="../ink/ink472.xml"/><Relationship Id="rId2" Type="http://schemas.openxmlformats.org/officeDocument/2006/relationships/customXml" Target="../ink/ink392.xml"/><Relationship Id="rId29" Type="http://schemas.openxmlformats.org/officeDocument/2006/relationships/image" Target="../media/image408.png"/><Relationship Id="rId24" Type="http://schemas.openxmlformats.org/officeDocument/2006/relationships/customXml" Target="../ink/ink403.xml"/><Relationship Id="rId40" Type="http://schemas.openxmlformats.org/officeDocument/2006/relationships/customXml" Target="../ink/ink411.xml"/><Relationship Id="rId45" Type="http://schemas.openxmlformats.org/officeDocument/2006/relationships/image" Target="../media/image416.png"/><Relationship Id="rId66" Type="http://schemas.openxmlformats.org/officeDocument/2006/relationships/customXml" Target="../ink/ink424.xml"/><Relationship Id="rId87" Type="http://schemas.openxmlformats.org/officeDocument/2006/relationships/image" Target="../media/image437.png"/><Relationship Id="rId110" Type="http://schemas.openxmlformats.org/officeDocument/2006/relationships/customXml" Target="../ink/ink446.xml"/><Relationship Id="rId115" Type="http://schemas.openxmlformats.org/officeDocument/2006/relationships/image" Target="../media/image451.png"/><Relationship Id="rId131" Type="http://schemas.openxmlformats.org/officeDocument/2006/relationships/image" Target="../media/image459.png"/><Relationship Id="rId136" Type="http://schemas.openxmlformats.org/officeDocument/2006/relationships/customXml" Target="../ink/ink459.xml"/><Relationship Id="rId157" Type="http://schemas.openxmlformats.org/officeDocument/2006/relationships/image" Target="../media/image472.png"/><Relationship Id="rId61" Type="http://schemas.openxmlformats.org/officeDocument/2006/relationships/image" Target="../media/image424.png"/><Relationship Id="rId82" Type="http://schemas.openxmlformats.org/officeDocument/2006/relationships/customXml" Target="../ink/ink432.xml"/><Relationship Id="rId152" Type="http://schemas.openxmlformats.org/officeDocument/2006/relationships/customXml" Target="../ink/ink467.xml"/><Relationship Id="rId173" Type="http://schemas.openxmlformats.org/officeDocument/2006/relationships/image" Target="../media/image480.png"/><Relationship Id="rId19" Type="http://schemas.openxmlformats.org/officeDocument/2006/relationships/image" Target="../media/image403.png"/><Relationship Id="rId14" Type="http://schemas.openxmlformats.org/officeDocument/2006/relationships/customXml" Target="../ink/ink398.xml"/><Relationship Id="rId30" Type="http://schemas.openxmlformats.org/officeDocument/2006/relationships/customXml" Target="../ink/ink406.xml"/><Relationship Id="rId35" Type="http://schemas.openxmlformats.org/officeDocument/2006/relationships/image" Target="../media/image411.png"/><Relationship Id="rId56" Type="http://schemas.openxmlformats.org/officeDocument/2006/relationships/customXml" Target="../ink/ink419.xml"/><Relationship Id="rId77" Type="http://schemas.openxmlformats.org/officeDocument/2006/relationships/image" Target="../media/image432.png"/><Relationship Id="rId100" Type="http://schemas.openxmlformats.org/officeDocument/2006/relationships/customXml" Target="../ink/ink441.xml"/><Relationship Id="rId105" Type="http://schemas.openxmlformats.org/officeDocument/2006/relationships/image" Target="../media/image446.png"/><Relationship Id="rId126" Type="http://schemas.openxmlformats.org/officeDocument/2006/relationships/customXml" Target="../ink/ink454.xml"/><Relationship Id="rId147" Type="http://schemas.openxmlformats.org/officeDocument/2006/relationships/image" Target="../media/image467.png"/><Relationship Id="rId168" Type="http://schemas.openxmlformats.org/officeDocument/2006/relationships/customXml" Target="../ink/ink475.xml"/><Relationship Id="rId8" Type="http://schemas.openxmlformats.org/officeDocument/2006/relationships/customXml" Target="../ink/ink395.xml"/><Relationship Id="rId51" Type="http://schemas.openxmlformats.org/officeDocument/2006/relationships/image" Target="../media/image419.png"/><Relationship Id="rId72" Type="http://schemas.openxmlformats.org/officeDocument/2006/relationships/customXml" Target="../ink/ink427.xml"/><Relationship Id="rId93" Type="http://schemas.openxmlformats.org/officeDocument/2006/relationships/image" Target="../media/image440.png"/><Relationship Id="rId98" Type="http://schemas.openxmlformats.org/officeDocument/2006/relationships/customXml" Target="../ink/ink440.xml"/><Relationship Id="rId121" Type="http://schemas.openxmlformats.org/officeDocument/2006/relationships/image" Target="../media/image454.png"/><Relationship Id="rId142" Type="http://schemas.openxmlformats.org/officeDocument/2006/relationships/customXml" Target="../ink/ink462.xml"/><Relationship Id="rId163" Type="http://schemas.openxmlformats.org/officeDocument/2006/relationships/image" Target="../media/image475.png"/><Relationship Id="rId3" Type="http://schemas.openxmlformats.org/officeDocument/2006/relationships/image" Target="../media/image395.png"/><Relationship Id="rId25" Type="http://schemas.openxmlformats.org/officeDocument/2006/relationships/image" Target="../media/image406.png"/><Relationship Id="rId46" Type="http://schemas.openxmlformats.org/officeDocument/2006/relationships/customXml" Target="../ink/ink414.xml"/><Relationship Id="rId67" Type="http://schemas.openxmlformats.org/officeDocument/2006/relationships/image" Target="../media/image427.png"/><Relationship Id="rId116" Type="http://schemas.openxmlformats.org/officeDocument/2006/relationships/customXml" Target="../ink/ink449.xml"/><Relationship Id="rId137" Type="http://schemas.openxmlformats.org/officeDocument/2006/relationships/image" Target="../media/image462.png"/><Relationship Id="rId158" Type="http://schemas.openxmlformats.org/officeDocument/2006/relationships/customXml" Target="../ink/ink470.xml"/><Relationship Id="rId20" Type="http://schemas.openxmlformats.org/officeDocument/2006/relationships/customXml" Target="../ink/ink401.xml"/><Relationship Id="rId41" Type="http://schemas.openxmlformats.org/officeDocument/2006/relationships/image" Target="../media/image414.png"/><Relationship Id="rId62" Type="http://schemas.openxmlformats.org/officeDocument/2006/relationships/customXml" Target="../ink/ink422.xml"/><Relationship Id="rId83" Type="http://schemas.openxmlformats.org/officeDocument/2006/relationships/image" Target="../media/image435.png"/><Relationship Id="rId88" Type="http://schemas.openxmlformats.org/officeDocument/2006/relationships/customXml" Target="../ink/ink435.xml"/><Relationship Id="rId111" Type="http://schemas.openxmlformats.org/officeDocument/2006/relationships/image" Target="../media/image449.png"/><Relationship Id="rId132" Type="http://schemas.openxmlformats.org/officeDocument/2006/relationships/customXml" Target="../ink/ink457.xml"/><Relationship Id="rId153" Type="http://schemas.openxmlformats.org/officeDocument/2006/relationships/image" Target="../media/image470.png"/><Relationship Id="rId174" Type="http://schemas.openxmlformats.org/officeDocument/2006/relationships/customXml" Target="../ink/ink478.xml"/><Relationship Id="rId15" Type="http://schemas.openxmlformats.org/officeDocument/2006/relationships/image" Target="../media/image401.png"/><Relationship Id="rId36" Type="http://schemas.openxmlformats.org/officeDocument/2006/relationships/customXml" Target="../ink/ink409.xml"/><Relationship Id="rId57" Type="http://schemas.openxmlformats.org/officeDocument/2006/relationships/image" Target="../media/image422.png"/><Relationship Id="rId106" Type="http://schemas.openxmlformats.org/officeDocument/2006/relationships/customXml" Target="../ink/ink444.xml"/><Relationship Id="rId127" Type="http://schemas.openxmlformats.org/officeDocument/2006/relationships/image" Target="../media/image45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1.xml"/><Relationship Id="rId117" Type="http://schemas.openxmlformats.org/officeDocument/2006/relationships/image" Target="../media/image540.png"/><Relationship Id="rId21" Type="http://schemas.openxmlformats.org/officeDocument/2006/relationships/image" Target="../media/image492.png"/><Relationship Id="rId42" Type="http://schemas.openxmlformats.org/officeDocument/2006/relationships/customXml" Target="../ink/ink499.xml"/><Relationship Id="rId47" Type="http://schemas.openxmlformats.org/officeDocument/2006/relationships/image" Target="../media/image505.png"/><Relationship Id="rId63" Type="http://schemas.openxmlformats.org/officeDocument/2006/relationships/image" Target="../media/image513.png"/><Relationship Id="rId68" Type="http://schemas.openxmlformats.org/officeDocument/2006/relationships/customXml" Target="../ink/ink512.xml"/><Relationship Id="rId84" Type="http://schemas.openxmlformats.org/officeDocument/2006/relationships/customXml" Target="../ink/ink520.xml"/><Relationship Id="rId89" Type="http://schemas.openxmlformats.org/officeDocument/2006/relationships/image" Target="../media/image526.png"/><Relationship Id="rId112" Type="http://schemas.openxmlformats.org/officeDocument/2006/relationships/customXml" Target="../ink/ink534.xml"/><Relationship Id="rId133" Type="http://schemas.openxmlformats.org/officeDocument/2006/relationships/image" Target="../media/image548.png"/><Relationship Id="rId138" Type="http://schemas.openxmlformats.org/officeDocument/2006/relationships/customXml" Target="../ink/ink547.xml"/><Relationship Id="rId16" Type="http://schemas.openxmlformats.org/officeDocument/2006/relationships/customXml" Target="../ink/ink486.xml"/><Relationship Id="rId107" Type="http://schemas.openxmlformats.org/officeDocument/2006/relationships/image" Target="../media/image535.png"/><Relationship Id="rId11" Type="http://schemas.openxmlformats.org/officeDocument/2006/relationships/image" Target="../media/image487.png"/><Relationship Id="rId32" Type="http://schemas.openxmlformats.org/officeDocument/2006/relationships/customXml" Target="../ink/ink494.xml"/><Relationship Id="rId37" Type="http://schemas.openxmlformats.org/officeDocument/2006/relationships/image" Target="../media/image500.png"/><Relationship Id="rId53" Type="http://schemas.openxmlformats.org/officeDocument/2006/relationships/image" Target="../media/image508.png"/><Relationship Id="rId58" Type="http://schemas.openxmlformats.org/officeDocument/2006/relationships/customXml" Target="../ink/ink507.xml"/><Relationship Id="rId74" Type="http://schemas.openxmlformats.org/officeDocument/2006/relationships/customXml" Target="../ink/ink515.xml"/><Relationship Id="rId79" Type="http://schemas.openxmlformats.org/officeDocument/2006/relationships/image" Target="../media/image521.png"/><Relationship Id="rId102" Type="http://schemas.openxmlformats.org/officeDocument/2006/relationships/customXml" Target="../ink/ink529.xml"/><Relationship Id="rId123" Type="http://schemas.openxmlformats.org/officeDocument/2006/relationships/image" Target="../media/image543.png"/><Relationship Id="rId128" Type="http://schemas.openxmlformats.org/officeDocument/2006/relationships/customXml" Target="../ink/ink542.xml"/><Relationship Id="rId5" Type="http://schemas.openxmlformats.org/officeDocument/2006/relationships/image" Target="../media/image484.png"/><Relationship Id="rId90" Type="http://schemas.openxmlformats.org/officeDocument/2006/relationships/customXml" Target="../ink/ink523.xml"/><Relationship Id="rId95" Type="http://schemas.openxmlformats.org/officeDocument/2006/relationships/image" Target="../media/image529.png"/><Relationship Id="rId22" Type="http://schemas.openxmlformats.org/officeDocument/2006/relationships/customXml" Target="../ink/ink489.xml"/><Relationship Id="rId27" Type="http://schemas.openxmlformats.org/officeDocument/2006/relationships/image" Target="../media/image495.png"/><Relationship Id="rId43" Type="http://schemas.openxmlformats.org/officeDocument/2006/relationships/image" Target="../media/image503.png"/><Relationship Id="rId48" Type="http://schemas.openxmlformats.org/officeDocument/2006/relationships/customXml" Target="../ink/ink502.xml"/><Relationship Id="rId64" Type="http://schemas.openxmlformats.org/officeDocument/2006/relationships/customXml" Target="../ink/ink510.xml"/><Relationship Id="rId69" Type="http://schemas.openxmlformats.org/officeDocument/2006/relationships/image" Target="../media/image516.png"/><Relationship Id="rId113" Type="http://schemas.openxmlformats.org/officeDocument/2006/relationships/image" Target="../media/image538.png"/><Relationship Id="rId118" Type="http://schemas.openxmlformats.org/officeDocument/2006/relationships/customXml" Target="../ink/ink537.xml"/><Relationship Id="rId134" Type="http://schemas.openxmlformats.org/officeDocument/2006/relationships/customXml" Target="../ink/ink545.xml"/><Relationship Id="rId139" Type="http://schemas.openxmlformats.org/officeDocument/2006/relationships/image" Target="../media/image551.png"/><Relationship Id="rId8" Type="http://schemas.openxmlformats.org/officeDocument/2006/relationships/customXml" Target="../ink/ink482.xml"/><Relationship Id="rId51" Type="http://schemas.openxmlformats.org/officeDocument/2006/relationships/image" Target="../media/image507.png"/><Relationship Id="rId72" Type="http://schemas.openxmlformats.org/officeDocument/2006/relationships/customXml" Target="../ink/ink514.xml"/><Relationship Id="rId80" Type="http://schemas.openxmlformats.org/officeDocument/2006/relationships/customXml" Target="../ink/ink518.xml"/><Relationship Id="rId85" Type="http://schemas.openxmlformats.org/officeDocument/2006/relationships/image" Target="../media/image524.png"/><Relationship Id="rId93" Type="http://schemas.openxmlformats.org/officeDocument/2006/relationships/image" Target="../media/image528.png"/><Relationship Id="rId98" Type="http://schemas.openxmlformats.org/officeDocument/2006/relationships/customXml" Target="../ink/ink527.xml"/><Relationship Id="rId121" Type="http://schemas.openxmlformats.org/officeDocument/2006/relationships/image" Target="../media/image542.png"/><Relationship Id="rId3" Type="http://schemas.openxmlformats.org/officeDocument/2006/relationships/image" Target="../media/image483.png"/><Relationship Id="rId12" Type="http://schemas.openxmlformats.org/officeDocument/2006/relationships/customXml" Target="../ink/ink484.xml"/><Relationship Id="rId17" Type="http://schemas.openxmlformats.org/officeDocument/2006/relationships/image" Target="../media/image490.png"/><Relationship Id="rId25" Type="http://schemas.openxmlformats.org/officeDocument/2006/relationships/image" Target="../media/image494.png"/><Relationship Id="rId33" Type="http://schemas.openxmlformats.org/officeDocument/2006/relationships/image" Target="../media/image498.png"/><Relationship Id="rId38" Type="http://schemas.openxmlformats.org/officeDocument/2006/relationships/customXml" Target="../ink/ink497.xml"/><Relationship Id="rId46" Type="http://schemas.openxmlformats.org/officeDocument/2006/relationships/customXml" Target="../ink/ink501.xml"/><Relationship Id="rId59" Type="http://schemas.openxmlformats.org/officeDocument/2006/relationships/image" Target="../media/image511.png"/><Relationship Id="rId67" Type="http://schemas.openxmlformats.org/officeDocument/2006/relationships/image" Target="../media/image515.png"/><Relationship Id="rId103" Type="http://schemas.openxmlformats.org/officeDocument/2006/relationships/image" Target="../media/image533.png"/><Relationship Id="rId108" Type="http://schemas.openxmlformats.org/officeDocument/2006/relationships/customXml" Target="../ink/ink532.xml"/><Relationship Id="rId116" Type="http://schemas.openxmlformats.org/officeDocument/2006/relationships/customXml" Target="../ink/ink536.xml"/><Relationship Id="rId124" Type="http://schemas.openxmlformats.org/officeDocument/2006/relationships/customXml" Target="../ink/ink540.xml"/><Relationship Id="rId129" Type="http://schemas.openxmlformats.org/officeDocument/2006/relationships/image" Target="../media/image546.png"/><Relationship Id="rId137" Type="http://schemas.openxmlformats.org/officeDocument/2006/relationships/image" Target="../media/image550.png"/><Relationship Id="rId20" Type="http://schemas.openxmlformats.org/officeDocument/2006/relationships/customXml" Target="../ink/ink488.xml"/><Relationship Id="rId41" Type="http://schemas.openxmlformats.org/officeDocument/2006/relationships/image" Target="../media/image502.png"/><Relationship Id="rId54" Type="http://schemas.openxmlformats.org/officeDocument/2006/relationships/customXml" Target="../ink/ink505.xml"/><Relationship Id="rId62" Type="http://schemas.openxmlformats.org/officeDocument/2006/relationships/customXml" Target="../ink/ink509.xml"/><Relationship Id="rId70" Type="http://schemas.openxmlformats.org/officeDocument/2006/relationships/customXml" Target="../ink/ink513.xml"/><Relationship Id="rId75" Type="http://schemas.openxmlformats.org/officeDocument/2006/relationships/image" Target="../media/image519.png"/><Relationship Id="rId83" Type="http://schemas.openxmlformats.org/officeDocument/2006/relationships/image" Target="../media/image523.png"/><Relationship Id="rId88" Type="http://schemas.openxmlformats.org/officeDocument/2006/relationships/customXml" Target="../ink/ink522.xml"/><Relationship Id="rId91" Type="http://schemas.openxmlformats.org/officeDocument/2006/relationships/image" Target="../media/image527.png"/><Relationship Id="rId96" Type="http://schemas.openxmlformats.org/officeDocument/2006/relationships/customXml" Target="../ink/ink526.xml"/><Relationship Id="rId111" Type="http://schemas.openxmlformats.org/officeDocument/2006/relationships/image" Target="../media/image537.png"/><Relationship Id="rId132" Type="http://schemas.openxmlformats.org/officeDocument/2006/relationships/customXml" Target="../ink/ink544.xml"/><Relationship Id="rId140" Type="http://schemas.openxmlformats.org/officeDocument/2006/relationships/image" Target="../media/image5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1.xml"/><Relationship Id="rId15" Type="http://schemas.openxmlformats.org/officeDocument/2006/relationships/image" Target="../media/image489.png"/><Relationship Id="rId23" Type="http://schemas.openxmlformats.org/officeDocument/2006/relationships/image" Target="../media/image493.png"/><Relationship Id="rId28" Type="http://schemas.openxmlformats.org/officeDocument/2006/relationships/customXml" Target="../ink/ink492.xml"/><Relationship Id="rId36" Type="http://schemas.openxmlformats.org/officeDocument/2006/relationships/customXml" Target="../ink/ink496.xml"/><Relationship Id="rId49" Type="http://schemas.openxmlformats.org/officeDocument/2006/relationships/image" Target="../media/image506.png"/><Relationship Id="rId57" Type="http://schemas.openxmlformats.org/officeDocument/2006/relationships/image" Target="../media/image510.png"/><Relationship Id="rId106" Type="http://schemas.openxmlformats.org/officeDocument/2006/relationships/customXml" Target="../ink/ink531.xml"/><Relationship Id="rId114" Type="http://schemas.openxmlformats.org/officeDocument/2006/relationships/customXml" Target="../ink/ink535.xml"/><Relationship Id="rId119" Type="http://schemas.openxmlformats.org/officeDocument/2006/relationships/image" Target="../media/image541.png"/><Relationship Id="rId127" Type="http://schemas.openxmlformats.org/officeDocument/2006/relationships/image" Target="../media/image545.png"/><Relationship Id="rId10" Type="http://schemas.openxmlformats.org/officeDocument/2006/relationships/customXml" Target="../ink/ink483.xml"/><Relationship Id="rId31" Type="http://schemas.openxmlformats.org/officeDocument/2006/relationships/image" Target="../media/image497.png"/><Relationship Id="rId44" Type="http://schemas.openxmlformats.org/officeDocument/2006/relationships/customXml" Target="../ink/ink500.xml"/><Relationship Id="rId52" Type="http://schemas.openxmlformats.org/officeDocument/2006/relationships/customXml" Target="../ink/ink504.xml"/><Relationship Id="rId60" Type="http://schemas.openxmlformats.org/officeDocument/2006/relationships/customXml" Target="../ink/ink508.xml"/><Relationship Id="rId65" Type="http://schemas.openxmlformats.org/officeDocument/2006/relationships/image" Target="../media/image514.png"/><Relationship Id="rId73" Type="http://schemas.openxmlformats.org/officeDocument/2006/relationships/image" Target="../media/image518.png"/><Relationship Id="rId78" Type="http://schemas.openxmlformats.org/officeDocument/2006/relationships/customXml" Target="../ink/ink517.xml"/><Relationship Id="rId81" Type="http://schemas.openxmlformats.org/officeDocument/2006/relationships/image" Target="../media/image522.png"/><Relationship Id="rId86" Type="http://schemas.openxmlformats.org/officeDocument/2006/relationships/customXml" Target="../ink/ink521.xml"/><Relationship Id="rId94" Type="http://schemas.openxmlformats.org/officeDocument/2006/relationships/customXml" Target="../ink/ink525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122" Type="http://schemas.openxmlformats.org/officeDocument/2006/relationships/customXml" Target="../ink/ink539.xml"/><Relationship Id="rId130" Type="http://schemas.openxmlformats.org/officeDocument/2006/relationships/customXml" Target="../ink/ink543.xml"/><Relationship Id="rId135" Type="http://schemas.openxmlformats.org/officeDocument/2006/relationships/image" Target="../media/image549.png"/><Relationship Id="rId4" Type="http://schemas.openxmlformats.org/officeDocument/2006/relationships/customXml" Target="../ink/ink480.xml"/><Relationship Id="rId9" Type="http://schemas.openxmlformats.org/officeDocument/2006/relationships/image" Target="../media/image486.png"/><Relationship Id="rId13" Type="http://schemas.openxmlformats.org/officeDocument/2006/relationships/image" Target="../media/image488.png"/><Relationship Id="rId18" Type="http://schemas.openxmlformats.org/officeDocument/2006/relationships/customXml" Target="../ink/ink487.xml"/><Relationship Id="rId39" Type="http://schemas.openxmlformats.org/officeDocument/2006/relationships/image" Target="../media/image501.png"/><Relationship Id="rId109" Type="http://schemas.openxmlformats.org/officeDocument/2006/relationships/image" Target="../media/image536.png"/><Relationship Id="rId34" Type="http://schemas.openxmlformats.org/officeDocument/2006/relationships/customXml" Target="../ink/ink495.xml"/><Relationship Id="rId50" Type="http://schemas.openxmlformats.org/officeDocument/2006/relationships/customXml" Target="../ink/ink503.xml"/><Relationship Id="rId55" Type="http://schemas.openxmlformats.org/officeDocument/2006/relationships/image" Target="../media/image509.png"/><Relationship Id="rId76" Type="http://schemas.openxmlformats.org/officeDocument/2006/relationships/customXml" Target="../ink/ink516.xml"/><Relationship Id="rId97" Type="http://schemas.openxmlformats.org/officeDocument/2006/relationships/image" Target="../media/image530.png"/><Relationship Id="rId104" Type="http://schemas.openxmlformats.org/officeDocument/2006/relationships/customXml" Target="../ink/ink530.xml"/><Relationship Id="rId120" Type="http://schemas.openxmlformats.org/officeDocument/2006/relationships/customXml" Target="../ink/ink538.xml"/><Relationship Id="rId125" Type="http://schemas.openxmlformats.org/officeDocument/2006/relationships/image" Target="../media/image544.png"/><Relationship Id="rId7" Type="http://schemas.openxmlformats.org/officeDocument/2006/relationships/image" Target="../media/image485.png"/><Relationship Id="rId71" Type="http://schemas.openxmlformats.org/officeDocument/2006/relationships/image" Target="../media/image517.png"/><Relationship Id="rId92" Type="http://schemas.openxmlformats.org/officeDocument/2006/relationships/customXml" Target="../ink/ink524.xml"/><Relationship Id="rId2" Type="http://schemas.openxmlformats.org/officeDocument/2006/relationships/customXml" Target="../ink/ink479.xml"/><Relationship Id="rId29" Type="http://schemas.openxmlformats.org/officeDocument/2006/relationships/image" Target="../media/image496.png"/><Relationship Id="rId24" Type="http://schemas.openxmlformats.org/officeDocument/2006/relationships/customXml" Target="../ink/ink490.xml"/><Relationship Id="rId40" Type="http://schemas.openxmlformats.org/officeDocument/2006/relationships/customXml" Target="../ink/ink498.xml"/><Relationship Id="rId45" Type="http://schemas.openxmlformats.org/officeDocument/2006/relationships/image" Target="../media/image504.png"/><Relationship Id="rId66" Type="http://schemas.openxmlformats.org/officeDocument/2006/relationships/customXml" Target="../ink/ink511.xml"/><Relationship Id="rId87" Type="http://schemas.openxmlformats.org/officeDocument/2006/relationships/image" Target="../media/image525.png"/><Relationship Id="rId110" Type="http://schemas.openxmlformats.org/officeDocument/2006/relationships/customXml" Target="../ink/ink533.xml"/><Relationship Id="rId115" Type="http://schemas.openxmlformats.org/officeDocument/2006/relationships/image" Target="../media/image539.png"/><Relationship Id="rId131" Type="http://schemas.openxmlformats.org/officeDocument/2006/relationships/image" Target="../media/image547.png"/><Relationship Id="rId136" Type="http://schemas.openxmlformats.org/officeDocument/2006/relationships/customXml" Target="../ink/ink546.xml"/><Relationship Id="rId61" Type="http://schemas.openxmlformats.org/officeDocument/2006/relationships/image" Target="../media/image512.png"/><Relationship Id="rId82" Type="http://schemas.openxmlformats.org/officeDocument/2006/relationships/customXml" Target="../ink/ink519.xml"/><Relationship Id="rId19" Type="http://schemas.openxmlformats.org/officeDocument/2006/relationships/image" Target="../media/image491.png"/><Relationship Id="rId14" Type="http://schemas.openxmlformats.org/officeDocument/2006/relationships/customXml" Target="../ink/ink485.xml"/><Relationship Id="rId30" Type="http://schemas.openxmlformats.org/officeDocument/2006/relationships/customXml" Target="../ink/ink493.xml"/><Relationship Id="rId35" Type="http://schemas.openxmlformats.org/officeDocument/2006/relationships/image" Target="../media/image499.png"/><Relationship Id="rId56" Type="http://schemas.openxmlformats.org/officeDocument/2006/relationships/customXml" Target="../ink/ink506.xml"/><Relationship Id="rId77" Type="http://schemas.openxmlformats.org/officeDocument/2006/relationships/image" Target="../media/image520.png"/><Relationship Id="rId100" Type="http://schemas.openxmlformats.org/officeDocument/2006/relationships/customXml" Target="../ink/ink528.xml"/><Relationship Id="rId105" Type="http://schemas.openxmlformats.org/officeDocument/2006/relationships/image" Target="../media/image534.png"/><Relationship Id="rId126" Type="http://schemas.openxmlformats.org/officeDocument/2006/relationships/customXml" Target="../ink/ink54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0.xml"/><Relationship Id="rId117" Type="http://schemas.openxmlformats.org/officeDocument/2006/relationships/image" Target="../media/image609.png"/><Relationship Id="rId21" Type="http://schemas.openxmlformats.org/officeDocument/2006/relationships/image" Target="../media/image562.png"/><Relationship Id="rId42" Type="http://schemas.openxmlformats.org/officeDocument/2006/relationships/customXml" Target="../ink/ink568.xml"/><Relationship Id="rId47" Type="http://schemas.openxmlformats.org/officeDocument/2006/relationships/image" Target="../media/image574.png"/><Relationship Id="rId63" Type="http://schemas.openxmlformats.org/officeDocument/2006/relationships/image" Target="../media/image582.png"/><Relationship Id="rId68" Type="http://schemas.openxmlformats.org/officeDocument/2006/relationships/customXml" Target="../ink/ink581.xml"/><Relationship Id="rId84" Type="http://schemas.openxmlformats.org/officeDocument/2006/relationships/customXml" Target="../ink/ink589.xml"/><Relationship Id="rId89" Type="http://schemas.openxmlformats.org/officeDocument/2006/relationships/image" Target="../media/image595.png"/><Relationship Id="rId112" Type="http://schemas.openxmlformats.org/officeDocument/2006/relationships/customXml" Target="../ink/ink603.xml"/><Relationship Id="rId133" Type="http://schemas.openxmlformats.org/officeDocument/2006/relationships/image" Target="../media/image617.png"/><Relationship Id="rId138" Type="http://schemas.openxmlformats.org/officeDocument/2006/relationships/customXml" Target="../ink/ink616.xml"/><Relationship Id="rId16" Type="http://schemas.openxmlformats.org/officeDocument/2006/relationships/customXml" Target="../ink/ink555.xml"/><Relationship Id="rId107" Type="http://schemas.openxmlformats.org/officeDocument/2006/relationships/image" Target="../media/image604.png"/><Relationship Id="rId11" Type="http://schemas.openxmlformats.org/officeDocument/2006/relationships/image" Target="../media/image557.png"/><Relationship Id="rId32" Type="http://schemas.openxmlformats.org/officeDocument/2006/relationships/customXml" Target="../ink/ink563.xml"/><Relationship Id="rId37" Type="http://schemas.openxmlformats.org/officeDocument/2006/relationships/image" Target="../media/image569.png"/><Relationship Id="rId53" Type="http://schemas.openxmlformats.org/officeDocument/2006/relationships/image" Target="../media/image577.png"/><Relationship Id="rId58" Type="http://schemas.openxmlformats.org/officeDocument/2006/relationships/customXml" Target="../ink/ink576.xml"/><Relationship Id="rId74" Type="http://schemas.openxmlformats.org/officeDocument/2006/relationships/customXml" Target="../ink/ink584.xml"/><Relationship Id="rId79" Type="http://schemas.openxmlformats.org/officeDocument/2006/relationships/image" Target="../media/image590.png"/><Relationship Id="rId102" Type="http://schemas.openxmlformats.org/officeDocument/2006/relationships/customXml" Target="../ink/ink598.xml"/><Relationship Id="rId123" Type="http://schemas.openxmlformats.org/officeDocument/2006/relationships/image" Target="../media/image612.png"/><Relationship Id="rId128" Type="http://schemas.openxmlformats.org/officeDocument/2006/relationships/customXml" Target="../ink/ink611.xml"/><Relationship Id="rId144" Type="http://schemas.openxmlformats.org/officeDocument/2006/relationships/customXml" Target="../ink/ink619.xml"/><Relationship Id="rId5" Type="http://schemas.openxmlformats.org/officeDocument/2006/relationships/image" Target="../media/image554.png"/><Relationship Id="rId90" Type="http://schemas.openxmlformats.org/officeDocument/2006/relationships/customXml" Target="../ink/ink592.xml"/><Relationship Id="rId95" Type="http://schemas.openxmlformats.org/officeDocument/2006/relationships/image" Target="../media/image598.png"/><Relationship Id="rId22" Type="http://schemas.openxmlformats.org/officeDocument/2006/relationships/customXml" Target="../ink/ink558.xml"/><Relationship Id="rId27" Type="http://schemas.openxmlformats.org/officeDocument/2006/relationships/image" Target="../media/image565.png"/><Relationship Id="rId43" Type="http://schemas.openxmlformats.org/officeDocument/2006/relationships/image" Target="../media/image572.png"/><Relationship Id="rId48" Type="http://schemas.openxmlformats.org/officeDocument/2006/relationships/customXml" Target="../ink/ink571.xml"/><Relationship Id="rId64" Type="http://schemas.openxmlformats.org/officeDocument/2006/relationships/customXml" Target="../ink/ink579.xml"/><Relationship Id="rId69" Type="http://schemas.openxmlformats.org/officeDocument/2006/relationships/image" Target="../media/image585.png"/><Relationship Id="rId113" Type="http://schemas.openxmlformats.org/officeDocument/2006/relationships/image" Target="../media/image607.png"/><Relationship Id="rId118" Type="http://schemas.openxmlformats.org/officeDocument/2006/relationships/customXml" Target="../ink/ink606.xml"/><Relationship Id="rId134" Type="http://schemas.openxmlformats.org/officeDocument/2006/relationships/customXml" Target="../ink/ink614.xml"/><Relationship Id="rId139" Type="http://schemas.openxmlformats.org/officeDocument/2006/relationships/image" Target="../media/image620.png"/><Relationship Id="rId80" Type="http://schemas.openxmlformats.org/officeDocument/2006/relationships/customXml" Target="../ink/ink587.xml"/><Relationship Id="rId85" Type="http://schemas.openxmlformats.org/officeDocument/2006/relationships/image" Target="../media/image593.png"/><Relationship Id="rId3" Type="http://schemas.openxmlformats.org/officeDocument/2006/relationships/image" Target="../media/image553.png"/><Relationship Id="rId12" Type="http://schemas.openxmlformats.org/officeDocument/2006/relationships/customXml" Target="../ink/ink553.xml"/><Relationship Id="rId17" Type="http://schemas.openxmlformats.org/officeDocument/2006/relationships/image" Target="../media/image560.png"/><Relationship Id="rId25" Type="http://schemas.openxmlformats.org/officeDocument/2006/relationships/image" Target="../media/image564.png"/><Relationship Id="rId33" Type="http://schemas.openxmlformats.org/officeDocument/2006/relationships/image" Target="../media/image568.png"/><Relationship Id="rId38" Type="http://schemas.openxmlformats.org/officeDocument/2006/relationships/customXml" Target="../ink/ink566.xml"/><Relationship Id="rId46" Type="http://schemas.openxmlformats.org/officeDocument/2006/relationships/customXml" Target="../ink/ink570.xml"/><Relationship Id="rId59" Type="http://schemas.openxmlformats.org/officeDocument/2006/relationships/image" Target="../media/image580.png"/><Relationship Id="rId67" Type="http://schemas.openxmlformats.org/officeDocument/2006/relationships/image" Target="../media/image584.png"/><Relationship Id="rId103" Type="http://schemas.openxmlformats.org/officeDocument/2006/relationships/image" Target="../media/image602.png"/><Relationship Id="rId108" Type="http://schemas.openxmlformats.org/officeDocument/2006/relationships/customXml" Target="../ink/ink601.xml"/><Relationship Id="rId116" Type="http://schemas.openxmlformats.org/officeDocument/2006/relationships/customXml" Target="../ink/ink605.xml"/><Relationship Id="rId124" Type="http://schemas.openxmlformats.org/officeDocument/2006/relationships/customXml" Target="../ink/ink609.xml"/><Relationship Id="rId129" Type="http://schemas.openxmlformats.org/officeDocument/2006/relationships/image" Target="../media/image615.png"/><Relationship Id="rId137" Type="http://schemas.openxmlformats.org/officeDocument/2006/relationships/image" Target="../media/image619.png"/><Relationship Id="rId20" Type="http://schemas.openxmlformats.org/officeDocument/2006/relationships/customXml" Target="../ink/ink557.xml"/><Relationship Id="rId41" Type="http://schemas.openxmlformats.org/officeDocument/2006/relationships/image" Target="../media/image571.png"/><Relationship Id="rId54" Type="http://schemas.openxmlformats.org/officeDocument/2006/relationships/customXml" Target="../ink/ink574.xml"/><Relationship Id="rId62" Type="http://schemas.openxmlformats.org/officeDocument/2006/relationships/customXml" Target="../ink/ink578.xml"/><Relationship Id="rId70" Type="http://schemas.openxmlformats.org/officeDocument/2006/relationships/customXml" Target="../ink/ink582.xml"/><Relationship Id="rId75" Type="http://schemas.openxmlformats.org/officeDocument/2006/relationships/image" Target="../media/image588.png"/><Relationship Id="rId83" Type="http://schemas.openxmlformats.org/officeDocument/2006/relationships/image" Target="../media/image592.png"/><Relationship Id="rId88" Type="http://schemas.openxmlformats.org/officeDocument/2006/relationships/customXml" Target="../ink/ink591.xml"/><Relationship Id="rId91" Type="http://schemas.openxmlformats.org/officeDocument/2006/relationships/image" Target="../media/image596.png"/><Relationship Id="rId96" Type="http://schemas.openxmlformats.org/officeDocument/2006/relationships/customXml" Target="../ink/ink595.xml"/><Relationship Id="rId111" Type="http://schemas.openxmlformats.org/officeDocument/2006/relationships/image" Target="../media/image606.png"/><Relationship Id="rId132" Type="http://schemas.openxmlformats.org/officeDocument/2006/relationships/customXml" Target="../ink/ink613.xml"/><Relationship Id="rId140" Type="http://schemas.openxmlformats.org/officeDocument/2006/relationships/customXml" Target="../ink/ink617.xml"/><Relationship Id="rId145" Type="http://schemas.openxmlformats.org/officeDocument/2006/relationships/image" Target="../media/image62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0.xml"/><Relationship Id="rId15" Type="http://schemas.openxmlformats.org/officeDocument/2006/relationships/image" Target="../media/image559.png"/><Relationship Id="rId23" Type="http://schemas.openxmlformats.org/officeDocument/2006/relationships/image" Target="../media/image563.png"/><Relationship Id="rId28" Type="http://schemas.openxmlformats.org/officeDocument/2006/relationships/customXml" Target="../ink/ink561.xml"/><Relationship Id="rId36" Type="http://schemas.openxmlformats.org/officeDocument/2006/relationships/customXml" Target="../ink/ink565.xml"/><Relationship Id="rId49" Type="http://schemas.openxmlformats.org/officeDocument/2006/relationships/image" Target="../media/image575.png"/><Relationship Id="rId57" Type="http://schemas.openxmlformats.org/officeDocument/2006/relationships/image" Target="../media/image579.png"/><Relationship Id="rId106" Type="http://schemas.openxmlformats.org/officeDocument/2006/relationships/customXml" Target="../ink/ink600.xml"/><Relationship Id="rId114" Type="http://schemas.openxmlformats.org/officeDocument/2006/relationships/customXml" Target="../ink/ink604.xml"/><Relationship Id="rId119" Type="http://schemas.openxmlformats.org/officeDocument/2006/relationships/image" Target="../media/image610.png"/><Relationship Id="rId127" Type="http://schemas.openxmlformats.org/officeDocument/2006/relationships/image" Target="../media/image614.png"/><Relationship Id="rId10" Type="http://schemas.openxmlformats.org/officeDocument/2006/relationships/customXml" Target="../ink/ink552.xml"/><Relationship Id="rId31" Type="http://schemas.openxmlformats.org/officeDocument/2006/relationships/image" Target="../media/image567.png"/><Relationship Id="rId44" Type="http://schemas.openxmlformats.org/officeDocument/2006/relationships/customXml" Target="../ink/ink569.xml"/><Relationship Id="rId52" Type="http://schemas.openxmlformats.org/officeDocument/2006/relationships/customXml" Target="../ink/ink573.xml"/><Relationship Id="rId60" Type="http://schemas.openxmlformats.org/officeDocument/2006/relationships/customXml" Target="../ink/ink577.xml"/><Relationship Id="rId65" Type="http://schemas.openxmlformats.org/officeDocument/2006/relationships/image" Target="../media/image583.png"/><Relationship Id="rId73" Type="http://schemas.openxmlformats.org/officeDocument/2006/relationships/image" Target="../media/image587.png"/><Relationship Id="rId78" Type="http://schemas.openxmlformats.org/officeDocument/2006/relationships/customXml" Target="../ink/ink586.xml"/><Relationship Id="rId81" Type="http://schemas.openxmlformats.org/officeDocument/2006/relationships/image" Target="../media/image591.png"/><Relationship Id="rId86" Type="http://schemas.openxmlformats.org/officeDocument/2006/relationships/customXml" Target="../ink/ink590.xml"/><Relationship Id="rId94" Type="http://schemas.openxmlformats.org/officeDocument/2006/relationships/customXml" Target="../ink/ink594.xml"/><Relationship Id="rId99" Type="http://schemas.openxmlformats.org/officeDocument/2006/relationships/image" Target="../media/image600.png"/><Relationship Id="rId101" Type="http://schemas.openxmlformats.org/officeDocument/2006/relationships/image" Target="../media/image601.png"/><Relationship Id="rId122" Type="http://schemas.openxmlformats.org/officeDocument/2006/relationships/customXml" Target="../ink/ink608.xml"/><Relationship Id="rId130" Type="http://schemas.openxmlformats.org/officeDocument/2006/relationships/customXml" Target="../ink/ink612.xml"/><Relationship Id="rId135" Type="http://schemas.openxmlformats.org/officeDocument/2006/relationships/image" Target="../media/image618.png"/><Relationship Id="rId143" Type="http://schemas.openxmlformats.org/officeDocument/2006/relationships/image" Target="../media/image622.png"/><Relationship Id="rId4" Type="http://schemas.openxmlformats.org/officeDocument/2006/relationships/customXml" Target="../ink/ink549.xml"/><Relationship Id="rId9" Type="http://schemas.openxmlformats.org/officeDocument/2006/relationships/image" Target="../media/image556.png"/><Relationship Id="rId13" Type="http://schemas.openxmlformats.org/officeDocument/2006/relationships/image" Target="../media/image558.png"/><Relationship Id="rId18" Type="http://schemas.openxmlformats.org/officeDocument/2006/relationships/customXml" Target="../ink/ink556.xml"/><Relationship Id="rId39" Type="http://schemas.openxmlformats.org/officeDocument/2006/relationships/image" Target="../media/image570.png"/><Relationship Id="rId109" Type="http://schemas.openxmlformats.org/officeDocument/2006/relationships/image" Target="../media/image605.png"/><Relationship Id="rId34" Type="http://schemas.openxmlformats.org/officeDocument/2006/relationships/customXml" Target="../ink/ink564.xml"/><Relationship Id="rId50" Type="http://schemas.openxmlformats.org/officeDocument/2006/relationships/customXml" Target="../ink/ink572.xml"/><Relationship Id="rId55" Type="http://schemas.openxmlformats.org/officeDocument/2006/relationships/image" Target="../media/image578.png"/><Relationship Id="rId76" Type="http://schemas.openxmlformats.org/officeDocument/2006/relationships/customXml" Target="../ink/ink585.xml"/><Relationship Id="rId97" Type="http://schemas.openxmlformats.org/officeDocument/2006/relationships/image" Target="../media/image599.png"/><Relationship Id="rId104" Type="http://schemas.openxmlformats.org/officeDocument/2006/relationships/customXml" Target="../ink/ink599.xml"/><Relationship Id="rId120" Type="http://schemas.openxmlformats.org/officeDocument/2006/relationships/customXml" Target="../ink/ink607.xml"/><Relationship Id="rId125" Type="http://schemas.openxmlformats.org/officeDocument/2006/relationships/image" Target="../media/image613.png"/><Relationship Id="rId141" Type="http://schemas.openxmlformats.org/officeDocument/2006/relationships/image" Target="../media/image621.png"/><Relationship Id="rId146" Type="http://schemas.openxmlformats.org/officeDocument/2006/relationships/image" Target="../media/image624.png"/><Relationship Id="rId7" Type="http://schemas.openxmlformats.org/officeDocument/2006/relationships/image" Target="../media/image555.png"/><Relationship Id="rId71" Type="http://schemas.openxmlformats.org/officeDocument/2006/relationships/image" Target="../media/image586.png"/><Relationship Id="rId92" Type="http://schemas.openxmlformats.org/officeDocument/2006/relationships/customXml" Target="../ink/ink593.xml"/><Relationship Id="rId2" Type="http://schemas.openxmlformats.org/officeDocument/2006/relationships/customXml" Target="../ink/ink548.xml"/><Relationship Id="rId29" Type="http://schemas.openxmlformats.org/officeDocument/2006/relationships/image" Target="../media/image566.png"/><Relationship Id="rId24" Type="http://schemas.openxmlformats.org/officeDocument/2006/relationships/customXml" Target="../ink/ink559.xml"/><Relationship Id="rId40" Type="http://schemas.openxmlformats.org/officeDocument/2006/relationships/customXml" Target="../ink/ink567.xml"/><Relationship Id="rId45" Type="http://schemas.openxmlformats.org/officeDocument/2006/relationships/image" Target="../media/image573.png"/><Relationship Id="rId66" Type="http://schemas.openxmlformats.org/officeDocument/2006/relationships/customXml" Target="../ink/ink580.xml"/><Relationship Id="rId87" Type="http://schemas.openxmlformats.org/officeDocument/2006/relationships/image" Target="../media/image594.png"/><Relationship Id="rId110" Type="http://schemas.openxmlformats.org/officeDocument/2006/relationships/customXml" Target="../ink/ink602.xml"/><Relationship Id="rId115" Type="http://schemas.openxmlformats.org/officeDocument/2006/relationships/image" Target="../media/image608.png"/><Relationship Id="rId131" Type="http://schemas.openxmlformats.org/officeDocument/2006/relationships/image" Target="../media/image616.png"/><Relationship Id="rId136" Type="http://schemas.openxmlformats.org/officeDocument/2006/relationships/customXml" Target="../ink/ink615.xml"/><Relationship Id="rId61" Type="http://schemas.openxmlformats.org/officeDocument/2006/relationships/image" Target="../media/image581.png"/><Relationship Id="rId82" Type="http://schemas.openxmlformats.org/officeDocument/2006/relationships/customXml" Target="../ink/ink588.xml"/><Relationship Id="rId19" Type="http://schemas.openxmlformats.org/officeDocument/2006/relationships/image" Target="../media/image561.png"/><Relationship Id="rId14" Type="http://schemas.openxmlformats.org/officeDocument/2006/relationships/customXml" Target="../ink/ink554.xml"/><Relationship Id="rId30" Type="http://schemas.openxmlformats.org/officeDocument/2006/relationships/customXml" Target="../ink/ink562.xml"/><Relationship Id="rId35" Type="http://schemas.openxmlformats.org/officeDocument/2006/relationships/image" Target="../media/image20.png"/><Relationship Id="rId56" Type="http://schemas.openxmlformats.org/officeDocument/2006/relationships/customXml" Target="../ink/ink575.xml"/><Relationship Id="rId77" Type="http://schemas.openxmlformats.org/officeDocument/2006/relationships/image" Target="../media/image589.png"/><Relationship Id="rId100" Type="http://schemas.openxmlformats.org/officeDocument/2006/relationships/customXml" Target="../ink/ink597.xml"/><Relationship Id="rId105" Type="http://schemas.openxmlformats.org/officeDocument/2006/relationships/image" Target="../media/image603.png"/><Relationship Id="rId126" Type="http://schemas.openxmlformats.org/officeDocument/2006/relationships/customXml" Target="../ink/ink610.xml"/><Relationship Id="rId8" Type="http://schemas.openxmlformats.org/officeDocument/2006/relationships/customXml" Target="../ink/ink551.xml"/><Relationship Id="rId51" Type="http://schemas.openxmlformats.org/officeDocument/2006/relationships/image" Target="../media/image576.png"/><Relationship Id="rId72" Type="http://schemas.openxmlformats.org/officeDocument/2006/relationships/customXml" Target="../ink/ink583.xml"/><Relationship Id="rId93" Type="http://schemas.openxmlformats.org/officeDocument/2006/relationships/image" Target="../media/image597.png"/><Relationship Id="rId98" Type="http://schemas.openxmlformats.org/officeDocument/2006/relationships/customXml" Target="../ink/ink596.xml"/><Relationship Id="rId121" Type="http://schemas.openxmlformats.org/officeDocument/2006/relationships/image" Target="../media/image611.png"/><Relationship Id="rId142" Type="http://schemas.openxmlformats.org/officeDocument/2006/relationships/customXml" Target="../ink/ink61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32.xml"/><Relationship Id="rId117" Type="http://schemas.openxmlformats.org/officeDocument/2006/relationships/image" Target="../media/image682.png"/><Relationship Id="rId21" Type="http://schemas.openxmlformats.org/officeDocument/2006/relationships/image" Target="../media/image634.png"/><Relationship Id="rId42" Type="http://schemas.openxmlformats.org/officeDocument/2006/relationships/customXml" Target="../ink/ink640.xml"/><Relationship Id="rId47" Type="http://schemas.openxmlformats.org/officeDocument/2006/relationships/image" Target="../media/image647.png"/><Relationship Id="rId63" Type="http://schemas.openxmlformats.org/officeDocument/2006/relationships/image" Target="../media/image655.png"/><Relationship Id="rId68" Type="http://schemas.openxmlformats.org/officeDocument/2006/relationships/customXml" Target="../ink/ink653.xml"/><Relationship Id="rId84" Type="http://schemas.openxmlformats.org/officeDocument/2006/relationships/customXml" Target="../ink/ink661.xml"/><Relationship Id="rId89" Type="http://schemas.openxmlformats.org/officeDocument/2006/relationships/image" Target="../media/image668.png"/><Relationship Id="rId112" Type="http://schemas.openxmlformats.org/officeDocument/2006/relationships/customXml" Target="../ink/ink675.xml"/><Relationship Id="rId133" Type="http://schemas.openxmlformats.org/officeDocument/2006/relationships/image" Target="../media/image690.png"/><Relationship Id="rId138" Type="http://schemas.openxmlformats.org/officeDocument/2006/relationships/customXml" Target="../ink/ink688.xml"/><Relationship Id="rId154" Type="http://schemas.openxmlformats.org/officeDocument/2006/relationships/customXml" Target="../ink/ink696.xml"/><Relationship Id="rId159" Type="http://schemas.openxmlformats.org/officeDocument/2006/relationships/image" Target="../media/image703.png"/><Relationship Id="rId170" Type="http://schemas.openxmlformats.org/officeDocument/2006/relationships/customXml" Target="../ink/ink704.xml"/><Relationship Id="rId16" Type="http://schemas.openxmlformats.org/officeDocument/2006/relationships/customXml" Target="../ink/ink627.xml"/><Relationship Id="rId107" Type="http://schemas.openxmlformats.org/officeDocument/2006/relationships/image" Target="../media/image677.png"/><Relationship Id="rId11" Type="http://schemas.openxmlformats.org/officeDocument/2006/relationships/image" Target="../media/image629.png"/><Relationship Id="rId32" Type="http://schemas.openxmlformats.org/officeDocument/2006/relationships/customXml" Target="../ink/ink635.xml"/><Relationship Id="rId37" Type="http://schemas.openxmlformats.org/officeDocument/2006/relationships/image" Target="../media/image642.png"/><Relationship Id="rId53" Type="http://schemas.openxmlformats.org/officeDocument/2006/relationships/image" Target="../media/image650.png"/><Relationship Id="rId58" Type="http://schemas.openxmlformats.org/officeDocument/2006/relationships/customXml" Target="../ink/ink648.xml"/><Relationship Id="rId74" Type="http://schemas.openxmlformats.org/officeDocument/2006/relationships/customXml" Target="../ink/ink656.xml"/><Relationship Id="rId79" Type="http://schemas.openxmlformats.org/officeDocument/2006/relationships/image" Target="../media/image663.png"/><Relationship Id="rId102" Type="http://schemas.openxmlformats.org/officeDocument/2006/relationships/customXml" Target="../ink/ink670.xml"/><Relationship Id="rId123" Type="http://schemas.openxmlformats.org/officeDocument/2006/relationships/image" Target="../media/image685.png"/><Relationship Id="rId128" Type="http://schemas.openxmlformats.org/officeDocument/2006/relationships/customXml" Target="../ink/ink683.xml"/><Relationship Id="rId144" Type="http://schemas.openxmlformats.org/officeDocument/2006/relationships/customXml" Target="../ink/ink691.xml"/><Relationship Id="rId149" Type="http://schemas.openxmlformats.org/officeDocument/2006/relationships/image" Target="../media/image698.png"/><Relationship Id="rId5" Type="http://schemas.openxmlformats.org/officeDocument/2006/relationships/image" Target="../media/image626.png"/><Relationship Id="rId90" Type="http://schemas.openxmlformats.org/officeDocument/2006/relationships/customXml" Target="../ink/ink664.xml"/><Relationship Id="rId95" Type="http://schemas.openxmlformats.org/officeDocument/2006/relationships/image" Target="../media/image671.png"/><Relationship Id="rId160" Type="http://schemas.openxmlformats.org/officeDocument/2006/relationships/customXml" Target="../ink/ink699.xml"/><Relationship Id="rId165" Type="http://schemas.openxmlformats.org/officeDocument/2006/relationships/image" Target="../media/image706.png"/><Relationship Id="rId22" Type="http://schemas.openxmlformats.org/officeDocument/2006/relationships/customXml" Target="../ink/ink630.xml"/><Relationship Id="rId27" Type="http://schemas.openxmlformats.org/officeDocument/2006/relationships/image" Target="../media/image637.png"/><Relationship Id="rId43" Type="http://schemas.openxmlformats.org/officeDocument/2006/relationships/image" Target="../media/image645.png"/><Relationship Id="rId48" Type="http://schemas.openxmlformats.org/officeDocument/2006/relationships/customXml" Target="../ink/ink643.xml"/><Relationship Id="rId64" Type="http://schemas.openxmlformats.org/officeDocument/2006/relationships/customXml" Target="../ink/ink651.xml"/><Relationship Id="rId69" Type="http://schemas.openxmlformats.org/officeDocument/2006/relationships/image" Target="../media/image658.png"/><Relationship Id="rId113" Type="http://schemas.openxmlformats.org/officeDocument/2006/relationships/image" Target="../media/image680.png"/><Relationship Id="rId118" Type="http://schemas.openxmlformats.org/officeDocument/2006/relationships/customXml" Target="../ink/ink678.xml"/><Relationship Id="rId134" Type="http://schemas.openxmlformats.org/officeDocument/2006/relationships/customXml" Target="../ink/ink686.xml"/><Relationship Id="rId139" Type="http://schemas.openxmlformats.org/officeDocument/2006/relationships/image" Target="../media/image693.png"/><Relationship Id="rId80" Type="http://schemas.openxmlformats.org/officeDocument/2006/relationships/customXml" Target="../ink/ink659.xml"/><Relationship Id="rId85" Type="http://schemas.openxmlformats.org/officeDocument/2006/relationships/image" Target="../media/image666.png"/><Relationship Id="rId150" Type="http://schemas.openxmlformats.org/officeDocument/2006/relationships/customXml" Target="../ink/ink694.xml"/><Relationship Id="rId155" Type="http://schemas.openxmlformats.org/officeDocument/2006/relationships/image" Target="../media/image701.png"/><Relationship Id="rId171" Type="http://schemas.openxmlformats.org/officeDocument/2006/relationships/image" Target="../media/image709.png"/><Relationship Id="rId12" Type="http://schemas.openxmlformats.org/officeDocument/2006/relationships/customXml" Target="../ink/ink625.xml"/><Relationship Id="rId17" Type="http://schemas.openxmlformats.org/officeDocument/2006/relationships/image" Target="../media/image632.png"/><Relationship Id="rId33" Type="http://schemas.openxmlformats.org/officeDocument/2006/relationships/image" Target="../media/image640.png"/><Relationship Id="rId38" Type="http://schemas.openxmlformats.org/officeDocument/2006/relationships/customXml" Target="../ink/ink638.xml"/><Relationship Id="rId59" Type="http://schemas.openxmlformats.org/officeDocument/2006/relationships/image" Target="../media/image653.png"/><Relationship Id="rId103" Type="http://schemas.openxmlformats.org/officeDocument/2006/relationships/image" Target="../media/image675.png"/><Relationship Id="rId108" Type="http://schemas.openxmlformats.org/officeDocument/2006/relationships/customXml" Target="../ink/ink673.xml"/><Relationship Id="rId124" Type="http://schemas.openxmlformats.org/officeDocument/2006/relationships/customXml" Target="../ink/ink681.xml"/><Relationship Id="rId129" Type="http://schemas.openxmlformats.org/officeDocument/2006/relationships/image" Target="../media/image688.png"/><Relationship Id="rId54" Type="http://schemas.openxmlformats.org/officeDocument/2006/relationships/customXml" Target="../ink/ink646.xml"/><Relationship Id="rId70" Type="http://schemas.openxmlformats.org/officeDocument/2006/relationships/customXml" Target="../ink/ink654.xml"/><Relationship Id="rId75" Type="http://schemas.openxmlformats.org/officeDocument/2006/relationships/image" Target="../media/image661.png"/><Relationship Id="rId91" Type="http://schemas.openxmlformats.org/officeDocument/2006/relationships/image" Target="../media/image669.png"/><Relationship Id="rId96" Type="http://schemas.openxmlformats.org/officeDocument/2006/relationships/customXml" Target="../ink/ink667.xml"/><Relationship Id="rId140" Type="http://schemas.openxmlformats.org/officeDocument/2006/relationships/customXml" Target="../ink/ink689.xml"/><Relationship Id="rId145" Type="http://schemas.openxmlformats.org/officeDocument/2006/relationships/image" Target="../media/image696.png"/><Relationship Id="rId161" Type="http://schemas.openxmlformats.org/officeDocument/2006/relationships/image" Target="../media/image704.png"/><Relationship Id="rId166" Type="http://schemas.openxmlformats.org/officeDocument/2006/relationships/customXml" Target="../ink/ink70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2.xml"/><Relationship Id="rId15" Type="http://schemas.openxmlformats.org/officeDocument/2006/relationships/image" Target="../media/image631.png"/><Relationship Id="rId23" Type="http://schemas.openxmlformats.org/officeDocument/2006/relationships/image" Target="../media/image635.png"/><Relationship Id="rId28" Type="http://schemas.openxmlformats.org/officeDocument/2006/relationships/customXml" Target="../ink/ink633.xml"/><Relationship Id="rId36" Type="http://schemas.openxmlformats.org/officeDocument/2006/relationships/customXml" Target="../ink/ink637.xml"/><Relationship Id="rId49" Type="http://schemas.openxmlformats.org/officeDocument/2006/relationships/image" Target="../media/image648.png"/><Relationship Id="rId57" Type="http://schemas.openxmlformats.org/officeDocument/2006/relationships/image" Target="../media/image652.png"/><Relationship Id="rId106" Type="http://schemas.openxmlformats.org/officeDocument/2006/relationships/customXml" Target="../ink/ink672.xml"/><Relationship Id="rId114" Type="http://schemas.openxmlformats.org/officeDocument/2006/relationships/customXml" Target="../ink/ink676.xml"/><Relationship Id="rId119" Type="http://schemas.openxmlformats.org/officeDocument/2006/relationships/image" Target="../media/image683.png"/><Relationship Id="rId127" Type="http://schemas.openxmlformats.org/officeDocument/2006/relationships/image" Target="../media/image687.png"/><Relationship Id="rId10" Type="http://schemas.openxmlformats.org/officeDocument/2006/relationships/customXml" Target="../ink/ink624.xml"/><Relationship Id="rId31" Type="http://schemas.openxmlformats.org/officeDocument/2006/relationships/image" Target="../media/image639.png"/><Relationship Id="rId44" Type="http://schemas.openxmlformats.org/officeDocument/2006/relationships/customXml" Target="../ink/ink641.xml"/><Relationship Id="rId52" Type="http://schemas.openxmlformats.org/officeDocument/2006/relationships/customXml" Target="../ink/ink645.xml"/><Relationship Id="rId60" Type="http://schemas.openxmlformats.org/officeDocument/2006/relationships/customXml" Target="../ink/ink649.xml"/><Relationship Id="rId65" Type="http://schemas.openxmlformats.org/officeDocument/2006/relationships/image" Target="../media/image656.png"/><Relationship Id="rId73" Type="http://schemas.openxmlformats.org/officeDocument/2006/relationships/image" Target="../media/image660.png"/><Relationship Id="rId78" Type="http://schemas.openxmlformats.org/officeDocument/2006/relationships/customXml" Target="../ink/ink658.xml"/><Relationship Id="rId81" Type="http://schemas.openxmlformats.org/officeDocument/2006/relationships/image" Target="../media/image664.png"/><Relationship Id="rId86" Type="http://schemas.openxmlformats.org/officeDocument/2006/relationships/customXml" Target="../ink/ink662.xml"/><Relationship Id="rId94" Type="http://schemas.openxmlformats.org/officeDocument/2006/relationships/customXml" Target="../ink/ink666.xml"/><Relationship Id="rId99" Type="http://schemas.openxmlformats.org/officeDocument/2006/relationships/image" Target="../media/image673.png"/><Relationship Id="rId101" Type="http://schemas.openxmlformats.org/officeDocument/2006/relationships/image" Target="../media/image674.png"/><Relationship Id="rId122" Type="http://schemas.openxmlformats.org/officeDocument/2006/relationships/customXml" Target="../ink/ink680.xml"/><Relationship Id="rId130" Type="http://schemas.openxmlformats.org/officeDocument/2006/relationships/customXml" Target="../ink/ink684.xml"/><Relationship Id="rId135" Type="http://schemas.openxmlformats.org/officeDocument/2006/relationships/image" Target="../media/image691.png"/><Relationship Id="rId143" Type="http://schemas.openxmlformats.org/officeDocument/2006/relationships/image" Target="../media/image695.png"/><Relationship Id="rId148" Type="http://schemas.openxmlformats.org/officeDocument/2006/relationships/customXml" Target="../ink/ink693.xml"/><Relationship Id="rId151" Type="http://schemas.openxmlformats.org/officeDocument/2006/relationships/image" Target="../media/image699.png"/><Relationship Id="rId156" Type="http://schemas.openxmlformats.org/officeDocument/2006/relationships/customXml" Target="../ink/ink697.xml"/><Relationship Id="rId164" Type="http://schemas.openxmlformats.org/officeDocument/2006/relationships/customXml" Target="../ink/ink701.xml"/><Relationship Id="rId169" Type="http://schemas.openxmlformats.org/officeDocument/2006/relationships/image" Target="../media/image708.png"/><Relationship Id="rId4" Type="http://schemas.openxmlformats.org/officeDocument/2006/relationships/customXml" Target="../ink/ink621.xml"/><Relationship Id="rId9" Type="http://schemas.openxmlformats.org/officeDocument/2006/relationships/image" Target="../media/image628.png"/><Relationship Id="rId172" Type="http://schemas.openxmlformats.org/officeDocument/2006/relationships/image" Target="../media/image710.png"/><Relationship Id="rId13" Type="http://schemas.openxmlformats.org/officeDocument/2006/relationships/image" Target="../media/image630.png"/><Relationship Id="rId18" Type="http://schemas.openxmlformats.org/officeDocument/2006/relationships/customXml" Target="../ink/ink628.xml"/><Relationship Id="rId39" Type="http://schemas.openxmlformats.org/officeDocument/2006/relationships/image" Target="../media/image643.png"/><Relationship Id="rId109" Type="http://schemas.openxmlformats.org/officeDocument/2006/relationships/image" Target="../media/image678.png"/><Relationship Id="rId34" Type="http://schemas.openxmlformats.org/officeDocument/2006/relationships/customXml" Target="../ink/ink636.xml"/><Relationship Id="rId50" Type="http://schemas.openxmlformats.org/officeDocument/2006/relationships/customXml" Target="../ink/ink644.xml"/><Relationship Id="rId55" Type="http://schemas.openxmlformats.org/officeDocument/2006/relationships/image" Target="../media/image651.png"/><Relationship Id="rId76" Type="http://schemas.openxmlformats.org/officeDocument/2006/relationships/customXml" Target="../ink/ink657.xml"/><Relationship Id="rId97" Type="http://schemas.openxmlformats.org/officeDocument/2006/relationships/image" Target="../media/image672.png"/><Relationship Id="rId104" Type="http://schemas.openxmlformats.org/officeDocument/2006/relationships/customXml" Target="../ink/ink671.xml"/><Relationship Id="rId120" Type="http://schemas.openxmlformats.org/officeDocument/2006/relationships/customXml" Target="../ink/ink679.xml"/><Relationship Id="rId125" Type="http://schemas.openxmlformats.org/officeDocument/2006/relationships/image" Target="../media/image686.png"/><Relationship Id="rId141" Type="http://schemas.openxmlformats.org/officeDocument/2006/relationships/image" Target="../media/image694.png"/><Relationship Id="rId146" Type="http://schemas.openxmlformats.org/officeDocument/2006/relationships/customXml" Target="../ink/ink692.xml"/><Relationship Id="rId167" Type="http://schemas.openxmlformats.org/officeDocument/2006/relationships/image" Target="../media/image707.png"/><Relationship Id="rId7" Type="http://schemas.openxmlformats.org/officeDocument/2006/relationships/image" Target="../media/image627.png"/><Relationship Id="rId71" Type="http://schemas.openxmlformats.org/officeDocument/2006/relationships/image" Target="../media/image659.png"/><Relationship Id="rId92" Type="http://schemas.openxmlformats.org/officeDocument/2006/relationships/customXml" Target="../ink/ink665.xml"/><Relationship Id="rId162" Type="http://schemas.openxmlformats.org/officeDocument/2006/relationships/customXml" Target="../ink/ink700.xml"/><Relationship Id="rId2" Type="http://schemas.openxmlformats.org/officeDocument/2006/relationships/customXml" Target="../ink/ink620.xml"/><Relationship Id="rId29" Type="http://schemas.openxmlformats.org/officeDocument/2006/relationships/image" Target="../media/image638.png"/><Relationship Id="rId24" Type="http://schemas.openxmlformats.org/officeDocument/2006/relationships/customXml" Target="../ink/ink631.xml"/><Relationship Id="rId40" Type="http://schemas.openxmlformats.org/officeDocument/2006/relationships/customXml" Target="../ink/ink639.xml"/><Relationship Id="rId45" Type="http://schemas.openxmlformats.org/officeDocument/2006/relationships/image" Target="../media/image646.png"/><Relationship Id="rId66" Type="http://schemas.openxmlformats.org/officeDocument/2006/relationships/customXml" Target="../ink/ink652.xml"/><Relationship Id="rId87" Type="http://schemas.openxmlformats.org/officeDocument/2006/relationships/image" Target="../media/image667.png"/><Relationship Id="rId110" Type="http://schemas.openxmlformats.org/officeDocument/2006/relationships/customXml" Target="../ink/ink674.xml"/><Relationship Id="rId115" Type="http://schemas.openxmlformats.org/officeDocument/2006/relationships/image" Target="../media/image681.png"/><Relationship Id="rId131" Type="http://schemas.openxmlformats.org/officeDocument/2006/relationships/image" Target="../media/image689.png"/><Relationship Id="rId136" Type="http://schemas.openxmlformats.org/officeDocument/2006/relationships/customXml" Target="../ink/ink687.xml"/><Relationship Id="rId157" Type="http://schemas.openxmlformats.org/officeDocument/2006/relationships/image" Target="../media/image702.png"/><Relationship Id="rId61" Type="http://schemas.openxmlformats.org/officeDocument/2006/relationships/image" Target="../media/image654.png"/><Relationship Id="rId82" Type="http://schemas.openxmlformats.org/officeDocument/2006/relationships/customXml" Target="../ink/ink660.xml"/><Relationship Id="rId152" Type="http://schemas.openxmlformats.org/officeDocument/2006/relationships/customXml" Target="../ink/ink695.xml"/><Relationship Id="rId19" Type="http://schemas.openxmlformats.org/officeDocument/2006/relationships/image" Target="../media/image633.png"/><Relationship Id="rId14" Type="http://schemas.openxmlformats.org/officeDocument/2006/relationships/customXml" Target="../ink/ink626.xml"/><Relationship Id="rId30" Type="http://schemas.openxmlformats.org/officeDocument/2006/relationships/customXml" Target="../ink/ink634.xml"/><Relationship Id="rId35" Type="http://schemas.openxmlformats.org/officeDocument/2006/relationships/image" Target="../media/image641.png"/><Relationship Id="rId56" Type="http://schemas.openxmlformats.org/officeDocument/2006/relationships/customXml" Target="../ink/ink647.xml"/><Relationship Id="rId77" Type="http://schemas.openxmlformats.org/officeDocument/2006/relationships/image" Target="../media/image662.png"/><Relationship Id="rId100" Type="http://schemas.openxmlformats.org/officeDocument/2006/relationships/customXml" Target="../ink/ink669.xml"/><Relationship Id="rId105" Type="http://schemas.openxmlformats.org/officeDocument/2006/relationships/image" Target="../media/image676.png"/><Relationship Id="rId126" Type="http://schemas.openxmlformats.org/officeDocument/2006/relationships/customXml" Target="../ink/ink682.xml"/><Relationship Id="rId147" Type="http://schemas.openxmlformats.org/officeDocument/2006/relationships/image" Target="../media/image697.png"/><Relationship Id="rId168" Type="http://schemas.openxmlformats.org/officeDocument/2006/relationships/customXml" Target="../ink/ink703.xml"/><Relationship Id="rId8" Type="http://schemas.openxmlformats.org/officeDocument/2006/relationships/customXml" Target="../ink/ink623.xml"/><Relationship Id="rId51" Type="http://schemas.openxmlformats.org/officeDocument/2006/relationships/image" Target="../media/image649.png"/><Relationship Id="rId72" Type="http://schemas.openxmlformats.org/officeDocument/2006/relationships/customXml" Target="../ink/ink655.xml"/><Relationship Id="rId93" Type="http://schemas.openxmlformats.org/officeDocument/2006/relationships/image" Target="../media/image670.png"/><Relationship Id="rId98" Type="http://schemas.openxmlformats.org/officeDocument/2006/relationships/customXml" Target="../ink/ink668.xml"/><Relationship Id="rId121" Type="http://schemas.openxmlformats.org/officeDocument/2006/relationships/image" Target="../media/image684.png"/><Relationship Id="rId142" Type="http://schemas.openxmlformats.org/officeDocument/2006/relationships/customXml" Target="../ink/ink690.xml"/><Relationship Id="rId163" Type="http://schemas.openxmlformats.org/officeDocument/2006/relationships/image" Target="../media/image705.png"/><Relationship Id="rId3" Type="http://schemas.openxmlformats.org/officeDocument/2006/relationships/image" Target="../media/image625.png"/><Relationship Id="rId25" Type="http://schemas.openxmlformats.org/officeDocument/2006/relationships/image" Target="../media/image636.png"/><Relationship Id="rId46" Type="http://schemas.openxmlformats.org/officeDocument/2006/relationships/customXml" Target="../ink/ink642.xml"/><Relationship Id="rId67" Type="http://schemas.openxmlformats.org/officeDocument/2006/relationships/image" Target="../media/image657.png"/><Relationship Id="rId116" Type="http://schemas.openxmlformats.org/officeDocument/2006/relationships/customXml" Target="../ink/ink677.xml"/><Relationship Id="rId137" Type="http://schemas.openxmlformats.org/officeDocument/2006/relationships/image" Target="../media/image692.png"/><Relationship Id="rId158" Type="http://schemas.openxmlformats.org/officeDocument/2006/relationships/customXml" Target="../ink/ink698.xml"/><Relationship Id="rId20" Type="http://schemas.openxmlformats.org/officeDocument/2006/relationships/customXml" Target="../ink/ink629.xml"/><Relationship Id="rId41" Type="http://schemas.openxmlformats.org/officeDocument/2006/relationships/image" Target="../media/image644.png"/><Relationship Id="rId62" Type="http://schemas.openxmlformats.org/officeDocument/2006/relationships/customXml" Target="../ink/ink650.xml"/><Relationship Id="rId83" Type="http://schemas.openxmlformats.org/officeDocument/2006/relationships/image" Target="../media/image665.png"/><Relationship Id="rId88" Type="http://schemas.openxmlformats.org/officeDocument/2006/relationships/customXml" Target="../ink/ink663.xml"/><Relationship Id="rId111" Type="http://schemas.openxmlformats.org/officeDocument/2006/relationships/image" Target="../media/image679.png"/><Relationship Id="rId132" Type="http://schemas.openxmlformats.org/officeDocument/2006/relationships/customXml" Target="../ink/ink685.xml"/><Relationship Id="rId153" Type="http://schemas.openxmlformats.org/officeDocument/2006/relationships/image" Target="../media/image70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8.png"/><Relationship Id="rId21" Type="http://schemas.openxmlformats.org/officeDocument/2006/relationships/image" Target="../media/image720.png"/><Relationship Id="rId42" Type="http://schemas.openxmlformats.org/officeDocument/2006/relationships/customXml" Target="../ink/ink725.xml"/><Relationship Id="rId63" Type="http://schemas.openxmlformats.org/officeDocument/2006/relationships/image" Target="../media/image741.png"/><Relationship Id="rId84" Type="http://schemas.openxmlformats.org/officeDocument/2006/relationships/customXml" Target="../ink/ink746.xml"/><Relationship Id="rId138" Type="http://schemas.openxmlformats.org/officeDocument/2006/relationships/customXml" Target="../ink/ink773.xml"/><Relationship Id="rId159" Type="http://schemas.openxmlformats.org/officeDocument/2006/relationships/image" Target="../media/image789.png"/><Relationship Id="rId170" Type="http://schemas.openxmlformats.org/officeDocument/2006/relationships/customXml" Target="../ink/ink788.xml"/><Relationship Id="rId205" Type="http://schemas.openxmlformats.org/officeDocument/2006/relationships/image" Target="../media/image812.png"/><Relationship Id="rId226" Type="http://schemas.openxmlformats.org/officeDocument/2006/relationships/customXml" Target="../ink/ink813.xml"/><Relationship Id="rId247" Type="http://schemas.openxmlformats.org/officeDocument/2006/relationships/image" Target="../media/image833.png"/><Relationship Id="rId107" Type="http://schemas.openxmlformats.org/officeDocument/2006/relationships/image" Target="../media/image763.png"/><Relationship Id="rId268" Type="http://schemas.openxmlformats.org/officeDocument/2006/relationships/image" Target="../media/image824.png"/><Relationship Id="rId11" Type="http://schemas.openxmlformats.org/officeDocument/2006/relationships/image" Target="../media/image715.png"/><Relationship Id="rId32" Type="http://schemas.openxmlformats.org/officeDocument/2006/relationships/customXml" Target="../ink/ink720.xml"/><Relationship Id="rId53" Type="http://schemas.openxmlformats.org/officeDocument/2006/relationships/image" Target="../media/image736.png"/><Relationship Id="rId74" Type="http://schemas.openxmlformats.org/officeDocument/2006/relationships/customXml" Target="../ink/ink741.xml"/><Relationship Id="rId128" Type="http://schemas.openxmlformats.org/officeDocument/2006/relationships/customXml" Target="../ink/ink768.xml"/><Relationship Id="rId149" Type="http://schemas.openxmlformats.org/officeDocument/2006/relationships/image" Target="../media/image784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784.xml"/><Relationship Id="rId216" Type="http://schemas.openxmlformats.org/officeDocument/2006/relationships/customXml" Target="../ink/ink808.xml"/><Relationship Id="rId237" Type="http://schemas.openxmlformats.org/officeDocument/2006/relationships/image" Target="../media/image828.png"/><Relationship Id="rId258" Type="http://schemas.openxmlformats.org/officeDocument/2006/relationships/image" Target="../media/image839.png"/><Relationship Id="rId279" Type="http://schemas.openxmlformats.org/officeDocument/2006/relationships/customXml" Target="../ink/ink835.xml"/><Relationship Id="rId22" Type="http://schemas.openxmlformats.org/officeDocument/2006/relationships/customXml" Target="../ink/ink715.xml"/><Relationship Id="rId43" Type="http://schemas.openxmlformats.org/officeDocument/2006/relationships/image" Target="../media/image731.png"/><Relationship Id="rId64" Type="http://schemas.openxmlformats.org/officeDocument/2006/relationships/customXml" Target="../ink/ink736.xml"/><Relationship Id="rId118" Type="http://schemas.openxmlformats.org/officeDocument/2006/relationships/customXml" Target="../ink/ink763.xml"/><Relationship Id="rId139" Type="http://schemas.openxmlformats.org/officeDocument/2006/relationships/image" Target="../media/image779.png"/><Relationship Id="rId85" Type="http://schemas.openxmlformats.org/officeDocument/2006/relationships/image" Target="../media/image752.png"/><Relationship Id="rId150" Type="http://schemas.openxmlformats.org/officeDocument/2006/relationships/customXml" Target="../ink/ink779.xml"/><Relationship Id="rId171" Type="http://schemas.openxmlformats.org/officeDocument/2006/relationships/image" Target="../media/image795.png"/><Relationship Id="rId206" Type="http://schemas.openxmlformats.org/officeDocument/2006/relationships/customXml" Target="../ink/ink803.xml"/><Relationship Id="rId227" Type="http://schemas.openxmlformats.org/officeDocument/2006/relationships/image" Target="../media/image823.png"/><Relationship Id="rId248" Type="http://schemas.openxmlformats.org/officeDocument/2006/relationships/customXml" Target="../ink/ink820.xml"/><Relationship Id="rId269" Type="http://schemas.openxmlformats.org/officeDocument/2006/relationships/customXml" Target="../ink/ink830.xml"/><Relationship Id="rId12" Type="http://schemas.openxmlformats.org/officeDocument/2006/relationships/customXml" Target="../ink/ink710.xml"/><Relationship Id="rId33" Type="http://schemas.openxmlformats.org/officeDocument/2006/relationships/image" Target="../media/image726.png"/><Relationship Id="rId108" Type="http://schemas.openxmlformats.org/officeDocument/2006/relationships/customXml" Target="../ink/ink758.xml"/><Relationship Id="rId129" Type="http://schemas.openxmlformats.org/officeDocument/2006/relationships/image" Target="../media/image774.png"/><Relationship Id="rId280" Type="http://schemas.openxmlformats.org/officeDocument/2006/relationships/image" Target="../media/image842.png"/><Relationship Id="rId54" Type="http://schemas.openxmlformats.org/officeDocument/2006/relationships/customXml" Target="../ink/ink731.xml"/><Relationship Id="rId75" Type="http://schemas.openxmlformats.org/officeDocument/2006/relationships/image" Target="../media/image747.png"/><Relationship Id="rId96" Type="http://schemas.openxmlformats.org/officeDocument/2006/relationships/customXml" Target="../ink/ink752.xml"/><Relationship Id="rId140" Type="http://schemas.openxmlformats.org/officeDocument/2006/relationships/customXml" Target="../ink/ink774.xml"/><Relationship Id="rId161" Type="http://schemas.openxmlformats.org/officeDocument/2006/relationships/image" Target="../media/image790.png"/><Relationship Id="rId217" Type="http://schemas.openxmlformats.org/officeDocument/2006/relationships/image" Target="../media/image818.png"/><Relationship Id="rId6" Type="http://schemas.openxmlformats.org/officeDocument/2006/relationships/customXml" Target="../ink/ink707.xml"/><Relationship Id="rId238" Type="http://schemas.openxmlformats.org/officeDocument/2006/relationships/customXml" Target="../ink/ink817.xml"/><Relationship Id="rId259" Type="http://schemas.openxmlformats.org/officeDocument/2006/relationships/customXml" Target="../ink/ink825.xml"/><Relationship Id="rId23" Type="http://schemas.openxmlformats.org/officeDocument/2006/relationships/image" Target="../media/image721.png"/><Relationship Id="rId28" Type="http://schemas.openxmlformats.org/officeDocument/2006/relationships/customXml" Target="../ink/ink718.xml"/><Relationship Id="rId49" Type="http://schemas.openxmlformats.org/officeDocument/2006/relationships/image" Target="../media/image734.png"/><Relationship Id="rId114" Type="http://schemas.openxmlformats.org/officeDocument/2006/relationships/customXml" Target="../ink/ink761.xml"/><Relationship Id="rId119" Type="http://schemas.openxmlformats.org/officeDocument/2006/relationships/image" Target="../media/image769.png"/><Relationship Id="rId270" Type="http://schemas.openxmlformats.org/officeDocument/2006/relationships/image" Target="../media/image825.png"/><Relationship Id="rId275" Type="http://schemas.openxmlformats.org/officeDocument/2006/relationships/customXml" Target="../ink/ink833.xml"/><Relationship Id="rId44" Type="http://schemas.openxmlformats.org/officeDocument/2006/relationships/customXml" Target="../ink/ink726.xml"/><Relationship Id="rId60" Type="http://schemas.openxmlformats.org/officeDocument/2006/relationships/customXml" Target="../ink/ink734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747.xml"/><Relationship Id="rId130" Type="http://schemas.openxmlformats.org/officeDocument/2006/relationships/customXml" Target="../ink/ink769.xml"/><Relationship Id="rId135" Type="http://schemas.openxmlformats.org/officeDocument/2006/relationships/image" Target="../media/image777.png"/><Relationship Id="rId151" Type="http://schemas.openxmlformats.org/officeDocument/2006/relationships/image" Target="../media/image785.png"/><Relationship Id="rId156" Type="http://schemas.openxmlformats.org/officeDocument/2006/relationships/customXml" Target="../ink/ink782.xml"/><Relationship Id="rId177" Type="http://schemas.openxmlformats.org/officeDocument/2006/relationships/image" Target="../media/image798.png"/><Relationship Id="rId198" Type="http://schemas.openxmlformats.org/officeDocument/2006/relationships/customXml" Target="../ink/ink800.xml"/><Relationship Id="rId172" Type="http://schemas.openxmlformats.org/officeDocument/2006/relationships/customXml" Target="../ink/ink789.xml"/><Relationship Id="rId193" Type="http://schemas.openxmlformats.org/officeDocument/2006/relationships/image" Target="../media/image806.png"/><Relationship Id="rId207" Type="http://schemas.openxmlformats.org/officeDocument/2006/relationships/image" Target="../media/image813.png"/><Relationship Id="rId223" Type="http://schemas.openxmlformats.org/officeDocument/2006/relationships/image" Target="../media/image821.png"/><Relationship Id="rId228" Type="http://schemas.openxmlformats.org/officeDocument/2006/relationships/customXml" Target="../ink/ink814.xml"/><Relationship Id="rId249" Type="http://schemas.openxmlformats.org/officeDocument/2006/relationships/image" Target="../media/image834.png"/><Relationship Id="rId13" Type="http://schemas.openxmlformats.org/officeDocument/2006/relationships/image" Target="../media/image716.png"/><Relationship Id="rId18" Type="http://schemas.openxmlformats.org/officeDocument/2006/relationships/customXml" Target="../ink/ink713.xml"/><Relationship Id="rId39" Type="http://schemas.openxmlformats.org/officeDocument/2006/relationships/image" Target="../media/image729.png"/><Relationship Id="rId109" Type="http://schemas.openxmlformats.org/officeDocument/2006/relationships/image" Target="../media/image764.png"/><Relationship Id="rId260" Type="http://schemas.openxmlformats.org/officeDocument/2006/relationships/image" Target="../media/image791.png"/><Relationship Id="rId265" Type="http://schemas.openxmlformats.org/officeDocument/2006/relationships/customXml" Target="../ink/ink828.xml"/><Relationship Id="rId281" Type="http://schemas.openxmlformats.org/officeDocument/2006/relationships/customXml" Target="../ink/ink836.xml"/><Relationship Id="rId34" Type="http://schemas.openxmlformats.org/officeDocument/2006/relationships/customXml" Target="../ink/ink721.xml"/><Relationship Id="rId50" Type="http://schemas.openxmlformats.org/officeDocument/2006/relationships/customXml" Target="../ink/ink729.xml"/><Relationship Id="rId55" Type="http://schemas.openxmlformats.org/officeDocument/2006/relationships/image" Target="../media/image737.png"/><Relationship Id="rId76" Type="http://schemas.openxmlformats.org/officeDocument/2006/relationships/customXml" Target="../ink/ink742.xml"/><Relationship Id="rId97" Type="http://schemas.openxmlformats.org/officeDocument/2006/relationships/image" Target="../media/image758.png"/><Relationship Id="rId104" Type="http://schemas.openxmlformats.org/officeDocument/2006/relationships/customXml" Target="../ink/ink756.xml"/><Relationship Id="rId120" Type="http://schemas.openxmlformats.org/officeDocument/2006/relationships/customXml" Target="../ink/ink764.xml"/><Relationship Id="rId125" Type="http://schemas.openxmlformats.org/officeDocument/2006/relationships/image" Target="../media/image772.png"/><Relationship Id="rId141" Type="http://schemas.openxmlformats.org/officeDocument/2006/relationships/image" Target="../media/image780.png"/><Relationship Id="rId146" Type="http://schemas.openxmlformats.org/officeDocument/2006/relationships/customXml" Target="../ink/ink777.xml"/><Relationship Id="rId167" Type="http://schemas.openxmlformats.org/officeDocument/2006/relationships/image" Target="../media/image793.png"/><Relationship Id="rId188" Type="http://schemas.openxmlformats.org/officeDocument/2006/relationships/customXml" Target="../ink/ink796.xml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750.xml"/><Relationship Id="rId162" Type="http://schemas.openxmlformats.org/officeDocument/2006/relationships/customXml" Target="../ink/ink785.xml"/><Relationship Id="rId183" Type="http://schemas.openxmlformats.org/officeDocument/2006/relationships/image" Target="../media/image801.png"/><Relationship Id="rId213" Type="http://schemas.openxmlformats.org/officeDocument/2006/relationships/image" Target="../media/image816.png"/><Relationship Id="rId218" Type="http://schemas.openxmlformats.org/officeDocument/2006/relationships/customXml" Target="../ink/ink809.xml"/><Relationship Id="rId234" Type="http://schemas.openxmlformats.org/officeDocument/2006/relationships/customXml" Target="../ink/ink815.xml"/><Relationship Id="rId239" Type="http://schemas.openxmlformats.org/officeDocument/2006/relationships/image" Target="../media/image829.png"/><Relationship Id="rId2" Type="http://schemas.openxmlformats.org/officeDocument/2006/relationships/customXml" Target="../ink/ink705.xml"/><Relationship Id="rId29" Type="http://schemas.openxmlformats.org/officeDocument/2006/relationships/image" Target="../media/image724.png"/><Relationship Id="rId250" Type="http://schemas.openxmlformats.org/officeDocument/2006/relationships/customXml" Target="../ink/ink821.xml"/><Relationship Id="rId255" Type="http://schemas.openxmlformats.org/officeDocument/2006/relationships/image" Target="../media/image837.png"/><Relationship Id="rId271" Type="http://schemas.openxmlformats.org/officeDocument/2006/relationships/customXml" Target="../ink/ink831.xml"/><Relationship Id="rId276" Type="http://schemas.openxmlformats.org/officeDocument/2006/relationships/image" Target="../media/image840.png"/><Relationship Id="rId24" Type="http://schemas.openxmlformats.org/officeDocument/2006/relationships/customXml" Target="../ink/ink716.xml"/><Relationship Id="rId40" Type="http://schemas.openxmlformats.org/officeDocument/2006/relationships/customXml" Target="../ink/ink724.xml"/><Relationship Id="rId45" Type="http://schemas.openxmlformats.org/officeDocument/2006/relationships/image" Target="../media/image732.png"/><Relationship Id="rId66" Type="http://schemas.openxmlformats.org/officeDocument/2006/relationships/customXml" Target="../ink/ink737.xml"/><Relationship Id="rId87" Type="http://schemas.openxmlformats.org/officeDocument/2006/relationships/image" Target="../media/image753.png"/><Relationship Id="rId110" Type="http://schemas.openxmlformats.org/officeDocument/2006/relationships/customXml" Target="../ink/ink759.xml"/><Relationship Id="rId115" Type="http://schemas.openxmlformats.org/officeDocument/2006/relationships/image" Target="../media/image767.png"/><Relationship Id="rId131" Type="http://schemas.openxmlformats.org/officeDocument/2006/relationships/image" Target="../media/image775.png"/><Relationship Id="rId136" Type="http://schemas.openxmlformats.org/officeDocument/2006/relationships/customXml" Target="../ink/ink772.xml"/><Relationship Id="rId157" Type="http://schemas.openxmlformats.org/officeDocument/2006/relationships/image" Target="../media/image788.png"/><Relationship Id="rId178" Type="http://schemas.openxmlformats.org/officeDocument/2006/relationships/customXml" Target="../ink/ink792.xml"/><Relationship Id="rId61" Type="http://schemas.openxmlformats.org/officeDocument/2006/relationships/image" Target="../media/image740.png"/><Relationship Id="rId82" Type="http://schemas.openxmlformats.org/officeDocument/2006/relationships/customXml" Target="../ink/ink745.xml"/><Relationship Id="rId152" Type="http://schemas.openxmlformats.org/officeDocument/2006/relationships/customXml" Target="../ink/ink780.xml"/><Relationship Id="rId173" Type="http://schemas.openxmlformats.org/officeDocument/2006/relationships/image" Target="../media/image796.png"/><Relationship Id="rId194" Type="http://schemas.openxmlformats.org/officeDocument/2006/relationships/customXml" Target="../ink/ink798.xml"/><Relationship Id="rId199" Type="http://schemas.openxmlformats.org/officeDocument/2006/relationships/image" Target="../media/image809.png"/><Relationship Id="rId203" Type="http://schemas.openxmlformats.org/officeDocument/2006/relationships/image" Target="../media/image811.png"/><Relationship Id="rId208" Type="http://schemas.openxmlformats.org/officeDocument/2006/relationships/customXml" Target="../ink/ink804.xml"/><Relationship Id="rId19" Type="http://schemas.openxmlformats.org/officeDocument/2006/relationships/image" Target="../media/image719.png"/><Relationship Id="rId224" Type="http://schemas.openxmlformats.org/officeDocument/2006/relationships/customXml" Target="../ink/ink812.xml"/><Relationship Id="rId240" Type="http://schemas.openxmlformats.org/officeDocument/2006/relationships/customXml" Target="../ink/ink818.xml"/><Relationship Id="rId245" Type="http://schemas.openxmlformats.org/officeDocument/2006/relationships/image" Target="../media/image832.png"/><Relationship Id="rId261" Type="http://schemas.openxmlformats.org/officeDocument/2006/relationships/customXml" Target="../ink/ink826.xml"/><Relationship Id="rId266" Type="http://schemas.openxmlformats.org/officeDocument/2006/relationships/image" Target="../media/image810.png"/><Relationship Id="rId14" Type="http://schemas.openxmlformats.org/officeDocument/2006/relationships/customXml" Target="../ink/ink711.xml"/><Relationship Id="rId30" Type="http://schemas.openxmlformats.org/officeDocument/2006/relationships/customXml" Target="../ink/ink719.xml"/><Relationship Id="rId35" Type="http://schemas.openxmlformats.org/officeDocument/2006/relationships/image" Target="../media/image727.png"/><Relationship Id="rId56" Type="http://schemas.openxmlformats.org/officeDocument/2006/relationships/customXml" Target="../ink/ink732.xml"/><Relationship Id="rId77" Type="http://schemas.openxmlformats.org/officeDocument/2006/relationships/image" Target="../media/image748.png"/><Relationship Id="rId100" Type="http://schemas.openxmlformats.org/officeDocument/2006/relationships/customXml" Target="../ink/ink754.xml"/><Relationship Id="rId105" Type="http://schemas.openxmlformats.org/officeDocument/2006/relationships/image" Target="../media/image762.png"/><Relationship Id="rId126" Type="http://schemas.openxmlformats.org/officeDocument/2006/relationships/customXml" Target="../ink/ink767.xml"/><Relationship Id="rId147" Type="http://schemas.openxmlformats.org/officeDocument/2006/relationships/image" Target="../media/image783.png"/><Relationship Id="rId168" Type="http://schemas.openxmlformats.org/officeDocument/2006/relationships/customXml" Target="../ink/ink787.xml"/><Relationship Id="rId282" Type="http://schemas.openxmlformats.org/officeDocument/2006/relationships/image" Target="../media/image843.png"/><Relationship Id="rId8" Type="http://schemas.openxmlformats.org/officeDocument/2006/relationships/customXml" Target="../ink/ink708.xml"/><Relationship Id="rId51" Type="http://schemas.openxmlformats.org/officeDocument/2006/relationships/image" Target="../media/image735.png"/><Relationship Id="rId72" Type="http://schemas.openxmlformats.org/officeDocument/2006/relationships/customXml" Target="../ink/ink740.xml"/><Relationship Id="rId93" Type="http://schemas.openxmlformats.org/officeDocument/2006/relationships/image" Target="../media/image756.png"/><Relationship Id="rId98" Type="http://schemas.openxmlformats.org/officeDocument/2006/relationships/customXml" Target="../ink/ink753.xml"/><Relationship Id="rId121" Type="http://schemas.openxmlformats.org/officeDocument/2006/relationships/image" Target="../media/image770.png"/><Relationship Id="rId142" Type="http://schemas.openxmlformats.org/officeDocument/2006/relationships/customXml" Target="../ink/ink775.xml"/><Relationship Id="rId184" Type="http://schemas.openxmlformats.org/officeDocument/2006/relationships/customXml" Target="../ink/ink794.xml"/><Relationship Id="rId189" Type="http://schemas.openxmlformats.org/officeDocument/2006/relationships/image" Target="../media/image804.png"/><Relationship Id="rId219" Type="http://schemas.openxmlformats.org/officeDocument/2006/relationships/image" Target="../media/image819.png"/><Relationship Id="rId3" Type="http://schemas.openxmlformats.org/officeDocument/2006/relationships/image" Target="../media/image711.png"/><Relationship Id="rId214" Type="http://schemas.openxmlformats.org/officeDocument/2006/relationships/customXml" Target="../ink/ink807.xml"/><Relationship Id="rId235" Type="http://schemas.openxmlformats.org/officeDocument/2006/relationships/image" Target="../media/image827.png"/><Relationship Id="rId251" Type="http://schemas.openxmlformats.org/officeDocument/2006/relationships/image" Target="../media/image835.png"/><Relationship Id="rId256" Type="http://schemas.openxmlformats.org/officeDocument/2006/relationships/customXml" Target="../ink/ink824.xml"/><Relationship Id="rId277" Type="http://schemas.openxmlformats.org/officeDocument/2006/relationships/customXml" Target="../ink/ink834.xml"/><Relationship Id="rId25" Type="http://schemas.openxmlformats.org/officeDocument/2006/relationships/image" Target="../media/image722.png"/><Relationship Id="rId46" Type="http://schemas.openxmlformats.org/officeDocument/2006/relationships/customXml" Target="../ink/ink727.xml"/><Relationship Id="rId67" Type="http://schemas.openxmlformats.org/officeDocument/2006/relationships/image" Target="../media/image743.png"/><Relationship Id="rId116" Type="http://schemas.openxmlformats.org/officeDocument/2006/relationships/customXml" Target="../ink/ink762.xml"/><Relationship Id="rId137" Type="http://schemas.openxmlformats.org/officeDocument/2006/relationships/image" Target="../media/image778.png"/><Relationship Id="rId158" Type="http://schemas.openxmlformats.org/officeDocument/2006/relationships/customXml" Target="../ink/ink783.xml"/><Relationship Id="rId272" Type="http://schemas.openxmlformats.org/officeDocument/2006/relationships/image" Target="../media/image830.png"/><Relationship Id="rId20" Type="http://schemas.openxmlformats.org/officeDocument/2006/relationships/customXml" Target="../ink/ink714.xml"/><Relationship Id="rId41" Type="http://schemas.openxmlformats.org/officeDocument/2006/relationships/image" Target="../media/image730.png"/><Relationship Id="rId62" Type="http://schemas.openxmlformats.org/officeDocument/2006/relationships/customXml" Target="../ink/ink735.xml"/><Relationship Id="rId83" Type="http://schemas.openxmlformats.org/officeDocument/2006/relationships/image" Target="../media/image751.png"/><Relationship Id="rId88" Type="http://schemas.openxmlformats.org/officeDocument/2006/relationships/customXml" Target="../ink/ink748.xml"/><Relationship Id="rId111" Type="http://schemas.openxmlformats.org/officeDocument/2006/relationships/image" Target="../media/image765.png"/><Relationship Id="rId132" Type="http://schemas.openxmlformats.org/officeDocument/2006/relationships/customXml" Target="../ink/ink770.xml"/><Relationship Id="rId153" Type="http://schemas.openxmlformats.org/officeDocument/2006/relationships/image" Target="../media/image786.png"/><Relationship Id="rId174" Type="http://schemas.openxmlformats.org/officeDocument/2006/relationships/customXml" Target="../ink/ink790.xml"/><Relationship Id="rId179" Type="http://schemas.openxmlformats.org/officeDocument/2006/relationships/image" Target="../media/image799.png"/><Relationship Id="rId195" Type="http://schemas.openxmlformats.org/officeDocument/2006/relationships/image" Target="../media/image807.png"/><Relationship Id="rId209" Type="http://schemas.openxmlformats.org/officeDocument/2006/relationships/image" Target="../media/image814.png"/><Relationship Id="rId190" Type="http://schemas.openxmlformats.org/officeDocument/2006/relationships/customXml" Target="../ink/ink797.xml"/><Relationship Id="rId204" Type="http://schemas.openxmlformats.org/officeDocument/2006/relationships/customXml" Target="../ink/ink802.xml"/><Relationship Id="rId220" Type="http://schemas.openxmlformats.org/officeDocument/2006/relationships/customXml" Target="../ink/ink810.xml"/><Relationship Id="rId225" Type="http://schemas.openxmlformats.org/officeDocument/2006/relationships/image" Target="../media/image822.png"/><Relationship Id="rId246" Type="http://schemas.openxmlformats.org/officeDocument/2006/relationships/customXml" Target="../ink/ink819.xml"/><Relationship Id="rId267" Type="http://schemas.openxmlformats.org/officeDocument/2006/relationships/customXml" Target="../ink/ink829.xml"/><Relationship Id="rId15" Type="http://schemas.openxmlformats.org/officeDocument/2006/relationships/image" Target="../media/image717.png"/><Relationship Id="rId36" Type="http://schemas.openxmlformats.org/officeDocument/2006/relationships/customXml" Target="../ink/ink722.xml"/><Relationship Id="rId57" Type="http://schemas.openxmlformats.org/officeDocument/2006/relationships/image" Target="../media/image738.png"/><Relationship Id="rId106" Type="http://schemas.openxmlformats.org/officeDocument/2006/relationships/customXml" Target="../ink/ink757.xml"/><Relationship Id="rId127" Type="http://schemas.openxmlformats.org/officeDocument/2006/relationships/image" Target="../media/image773.png"/><Relationship Id="rId262" Type="http://schemas.openxmlformats.org/officeDocument/2006/relationships/image" Target="../media/image800.png"/><Relationship Id="rId283" Type="http://schemas.openxmlformats.org/officeDocument/2006/relationships/customXml" Target="../ink/ink837.xml"/><Relationship Id="rId10" Type="http://schemas.openxmlformats.org/officeDocument/2006/relationships/customXml" Target="../ink/ink709.xml"/><Relationship Id="rId31" Type="http://schemas.openxmlformats.org/officeDocument/2006/relationships/image" Target="../media/image725.png"/><Relationship Id="rId52" Type="http://schemas.openxmlformats.org/officeDocument/2006/relationships/customXml" Target="../ink/ink730.xml"/><Relationship Id="rId73" Type="http://schemas.openxmlformats.org/officeDocument/2006/relationships/image" Target="../media/image746.png"/><Relationship Id="rId78" Type="http://schemas.openxmlformats.org/officeDocument/2006/relationships/customXml" Target="../ink/ink743.xml"/><Relationship Id="rId94" Type="http://schemas.openxmlformats.org/officeDocument/2006/relationships/customXml" Target="../ink/ink751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122" Type="http://schemas.openxmlformats.org/officeDocument/2006/relationships/customXml" Target="../ink/ink765.xml"/><Relationship Id="rId143" Type="http://schemas.openxmlformats.org/officeDocument/2006/relationships/image" Target="../media/image781.png"/><Relationship Id="rId148" Type="http://schemas.openxmlformats.org/officeDocument/2006/relationships/customXml" Target="../ink/ink778.xml"/><Relationship Id="rId169" Type="http://schemas.openxmlformats.org/officeDocument/2006/relationships/image" Target="../media/image794.png"/><Relationship Id="rId185" Type="http://schemas.openxmlformats.org/officeDocument/2006/relationships/image" Target="../media/image802.png"/><Relationship Id="rId4" Type="http://schemas.openxmlformats.org/officeDocument/2006/relationships/customXml" Target="../ink/ink706.xml"/><Relationship Id="rId9" Type="http://schemas.openxmlformats.org/officeDocument/2006/relationships/image" Target="../media/image714.png"/><Relationship Id="rId180" Type="http://schemas.openxmlformats.org/officeDocument/2006/relationships/customXml" Target="../ink/ink793.xml"/><Relationship Id="rId210" Type="http://schemas.openxmlformats.org/officeDocument/2006/relationships/customXml" Target="../ink/ink805.xml"/><Relationship Id="rId215" Type="http://schemas.openxmlformats.org/officeDocument/2006/relationships/image" Target="../media/image817.png"/><Relationship Id="rId236" Type="http://schemas.openxmlformats.org/officeDocument/2006/relationships/customXml" Target="../ink/ink816.xml"/><Relationship Id="rId257" Type="http://schemas.openxmlformats.org/officeDocument/2006/relationships/image" Target="../media/image838.png"/><Relationship Id="rId278" Type="http://schemas.openxmlformats.org/officeDocument/2006/relationships/image" Target="../media/image841.png"/><Relationship Id="rId26" Type="http://schemas.openxmlformats.org/officeDocument/2006/relationships/customXml" Target="../ink/ink717.xml"/><Relationship Id="rId252" Type="http://schemas.openxmlformats.org/officeDocument/2006/relationships/customXml" Target="../ink/ink822.xml"/><Relationship Id="rId273" Type="http://schemas.openxmlformats.org/officeDocument/2006/relationships/customXml" Target="../ink/ink832.xml"/><Relationship Id="rId47" Type="http://schemas.openxmlformats.org/officeDocument/2006/relationships/image" Target="../media/image733.png"/><Relationship Id="rId68" Type="http://schemas.openxmlformats.org/officeDocument/2006/relationships/customXml" Target="../ink/ink738.xml"/><Relationship Id="rId89" Type="http://schemas.openxmlformats.org/officeDocument/2006/relationships/image" Target="../media/image754.png"/><Relationship Id="rId112" Type="http://schemas.openxmlformats.org/officeDocument/2006/relationships/customXml" Target="../ink/ink760.xml"/><Relationship Id="rId133" Type="http://schemas.openxmlformats.org/officeDocument/2006/relationships/image" Target="../media/image776.png"/><Relationship Id="rId154" Type="http://schemas.openxmlformats.org/officeDocument/2006/relationships/customXml" Target="../ink/ink781.xml"/><Relationship Id="rId175" Type="http://schemas.openxmlformats.org/officeDocument/2006/relationships/image" Target="../media/image797.png"/><Relationship Id="rId196" Type="http://schemas.openxmlformats.org/officeDocument/2006/relationships/customXml" Target="../ink/ink799.xml"/><Relationship Id="rId200" Type="http://schemas.openxmlformats.org/officeDocument/2006/relationships/customXml" Target="../ink/ink801.xml"/><Relationship Id="rId16" Type="http://schemas.openxmlformats.org/officeDocument/2006/relationships/customXml" Target="../ink/ink712.xml"/><Relationship Id="rId221" Type="http://schemas.openxmlformats.org/officeDocument/2006/relationships/image" Target="../media/image820.png"/><Relationship Id="rId263" Type="http://schemas.openxmlformats.org/officeDocument/2006/relationships/customXml" Target="../ink/ink827.xml"/><Relationship Id="rId284" Type="http://schemas.openxmlformats.org/officeDocument/2006/relationships/image" Target="../media/image844.png"/><Relationship Id="rId37" Type="http://schemas.openxmlformats.org/officeDocument/2006/relationships/image" Target="../media/image728.png"/><Relationship Id="rId58" Type="http://schemas.openxmlformats.org/officeDocument/2006/relationships/customXml" Target="../ink/ink733.xml"/><Relationship Id="rId79" Type="http://schemas.openxmlformats.org/officeDocument/2006/relationships/image" Target="../media/image749.png"/><Relationship Id="rId102" Type="http://schemas.openxmlformats.org/officeDocument/2006/relationships/customXml" Target="../ink/ink755.xml"/><Relationship Id="rId123" Type="http://schemas.openxmlformats.org/officeDocument/2006/relationships/image" Target="../media/image771.png"/><Relationship Id="rId144" Type="http://schemas.openxmlformats.org/officeDocument/2006/relationships/customXml" Target="../ink/ink776.xml"/><Relationship Id="rId90" Type="http://schemas.openxmlformats.org/officeDocument/2006/relationships/customXml" Target="../ink/ink749.xml"/><Relationship Id="rId165" Type="http://schemas.openxmlformats.org/officeDocument/2006/relationships/image" Target="../media/image792.png"/><Relationship Id="rId186" Type="http://schemas.openxmlformats.org/officeDocument/2006/relationships/customXml" Target="../ink/ink795.xml"/><Relationship Id="rId211" Type="http://schemas.openxmlformats.org/officeDocument/2006/relationships/image" Target="../media/image815.png"/><Relationship Id="rId253" Type="http://schemas.openxmlformats.org/officeDocument/2006/relationships/image" Target="../media/image836.png"/><Relationship Id="rId274" Type="http://schemas.openxmlformats.org/officeDocument/2006/relationships/image" Target="../media/image831.png"/><Relationship Id="rId27" Type="http://schemas.openxmlformats.org/officeDocument/2006/relationships/image" Target="../media/image723.png"/><Relationship Id="rId48" Type="http://schemas.openxmlformats.org/officeDocument/2006/relationships/customXml" Target="../ink/ink728.xml"/><Relationship Id="rId69" Type="http://schemas.openxmlformats.org/officeDocument/2006/relationships/image" Target="../media/image744.png"/><Relationship Id="rId113" Type="http://schemas.openxmlformats.org/officeDocument/2006/relationships/image" Target="../media/image766.png"/><Relationship Id="rId134" Type="http://schemas.openxmlformats.org/officeDocument/2006/relationships/customXml" Target="../ink/ink771.xml"/><Relationship Id="rId80" Type="http://schemas.openxmlformats.org/officeDocument/2006/relationships/customXml" Target="../ink/ink744.xml"/><Relationship Id="rId155" Type="http://schemas.openxmlformats.org/officeDocument/2006/relationships/image" Target="../media/image787.png"/><Relationship Id="rId176" Type="http://schemas.openxmlformats.org/officeDocument/2006/relationships/customXml" Target="../ink/ink791.xml"/><Relationship Id="rId197" Type="http://schemas.openxmlformats.org/officeDocument/2006/relationships/image" Target="../media/image808.png"/><Relationship Id="rId222" Type="http://schemas.openxmlformats.org/officeDocument/2006/relationships/customXml" Target="../ink/ink811.xml"/><Relationship Id="rId264" Type="http://schemas.openxmlformats.org/officeDocument/2006/relationships/image" Target="../media/image805.png"/><Relationship Id="rId17" Type="http://schemas.openxmlformats.org/officeDocument/2006/relationships/image" Target="../media/image718.png"/><Relationship Id="rId38" Type="http://schemas.openxmlformats.org/officeDocument/2006/relationships/customXml" Target="../ink/ink723.xml"/><Relationship Id="rId59" Type="http://schemas.openxmlformats.org/officeDocument/2006/relationships/image" Target="../media/image739.png"/><Relationship Id="rId103" Type="http://schemas.openxmlformats.org/officeDocument/2006/relationships/image" Target="../media/image761.png"/><Relationship Id="rId124" Type="http://schemas.openxmlformats.org/officeDocument/2006/relationships/customXml" Target="../ink/ink766.xml"/><Relationship Id="rId70" Type="http://schemas.openxmlformats.org/officeDocument/2006/relationships/customXml" Target="../ink/ink739.xml"/><Relationship Id="rId91" Type="http://schemas.openxmlformats.org/officeDocument/2006/relationships/image" Target="../media/image755.png"/><Relationship Id="rId145" Type="http://schemas.openxmlformats.org/officeDocument/2006/relationships/image" Target="../media/image782.png"/><Relationship Id="rId166" Type="http://schemas.openxmlformats.org/officeDocument/2006/relationships/customXml" Target="../ink/ink786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6.xml"/><Relationship Id="rId233" Type="http://schemas.openxmlformats.org/officeDocument/2006/relationships/image" Target="../media/image826.png"/><Relationship Id="rId254" Type="http://schemas.openxmlformats.org/officeDocument/2006/relationships/customXml" Target="../ink/ink8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7.7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Quadratic Equations and Functions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338975"/>
                <a:ext cx="12192000" cy="669702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quadratic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such that the maximum value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the graph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𝒊𝒏𝒕𝒆𝒓𝒄𝒆𝒑𝒕𝒔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338975"/>
                <a:ext cx="12192000" cy="669702"/>
              </a:xfrm>
              <a:blipFill>
                <a:blip r:embed="rId2"/>
                <a:stretch>
                  <a:fillRect t="-61468" r="-550" b="-37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00867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DF860-467E-45ED-84FE-BE96C9F950D0}"/>
              </a:ext>
            </a:extLst>
          </p:cNvPr>
          <p:cNvGrpSpPr/>
          <p:nvPr/>
        </p:nvGrpSpPr>
        <p:grpSpPr>
          <a:xfrm>
            <a:off x="369384" y="1274347"/>
            <a:ext cx="191880" cy="491760"/>
            <a:chOff x="369384" y="1274347"/>
            <a:chExt cx="1918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CF87A4-8D5B-4C94-8538-4275F3970E3E}"/>
                    </a:ext>
                  </a:extLst>
                </p14:cNvPr>
                <p14:cNvContentPartPr/>
                <p14:nvPr/>
              </p14:nvContentPartPr>
              <p14:xfrm>
                <a:off x="369384" y="1274347"/>
                <a:ext cx="159480" cy="38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CF87A4-8D5B-4C94-8538-4275F3970E3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0384" y="1265347"/>
                  <a:ext cx="177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F4BFA9-5B58-452B-85DB-CF8BA1FC815F}"/>
                    </a:ext>
                  </a:extLst>
                </p14:cNvPr>
                <p14:cNvContentPartPr/>
                <p14:nvPr/>
              </p14:nvContentPartPr>
              <p14:xfrm>
                <a:off x="529944" y="1586107"/>
                <a:ext cx="31320" cy="18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F4BFA9-5B58-452B-85DB-CF8BA1FC81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304" y="1577107"/>
                  <a:ext cx="489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C99DD-11F9-4374-9A96-F19E457446BE}"/>
              </a:ext>
            </a:extLst>
          </p:cNvPr>
          <p:cNvGrpSpPr/>
          <p:nvPr/>
        </p:nvGrpSpPr>
        <p:grpSpPr>
          <a:xfrm>
            <a:off x="739464" y="1413307"/>
            <a:ext cx="102600" cy="113400"/>
            <a:chOff x="739464" y="1413307"/>
            <a:chExt cx="10260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D97A0A-1746-4A78-8713-93157C5BED48}"/>
                    </a:ext>
                  </a:extLst>
                </p14:cNvPr>
                <p14:cNvContentPartPr/>
                <p14:nvPr/>
              </p14:nvContentPartPr>
              <p14:xfrm>
                <a:off x="739464" y="1413307"/>
                <a:ext cx="89640" cy="40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D97A0A-1746-4A78-8713-93157C5BED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0464" y="1404307"/>
                  <a:ext cx="107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15992D-9317-4A02-AD8D-0C00A616D823}"/>
                    </a:ext>
                  </a:extLst>
                </p14:cNvPr>
                <p14:cNvContentPartPr/>
                <p14:nvPr/>
              </p14:nvContentPartPr>
              <p14:xfrm>
                <a:off x="762864" y="1474867"/>
                <a:ext cx="79200" cy="5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15992D-9317-4A02-AD8D-0C00A616D82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224" y="1466227"/>
                  <a:ext cx="968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C54F97-1F23-439C-AD99-9BFAD7FA99F8}"/>
                  </a:ext>
                </a:extLst>
              </p14:cNvPr>
              <p14:cNvContentPartPr/>
              <p14:nvPr/>
            </p14:nvContentPartPr>
            <p14:xfrm>
              <a:off x="1013424" y="1278307"/>
              <a:ext cx="190080" cy="392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C54F97-1F23-439C-AD99-9BFAD7FA99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4784" y="1269307"/>
                <a:ext cx="20772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B680A83-9D7C-4AAC-B475-06BAE4D2CF95}"/>
              </a:ext>
            </a:extLst>
          </p:cNvPr>
          <p:cNvGrpSpPr/>
          <p:nvPr/>
        </p:nvGrpSpPr>
        <p:grpSpPr>
          <a:xfrm>
            <a:off x="369384" y="1888507"/>
            <a:ext cx="825480" cy="435240"/>
            <a:chOff x="369384" y="1888507"/>
            <a:chExt cx="8254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D0F439-8723-4B1F-8076-3FDE496A4EB9}"/>
                    </a:ext>
                  </a:extLst>
                </p14:cNvPr>
                <p14:cNvContentPartPr/>
                <p14:nvPr/>
              </p14:nvContentPartPr>
              <p14:xfrm>
                <a:off x="369384" y="1929547"/>
                <a:ext cx="154440" cy="32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D0F439-8723-4B1F-8076-3FDE496A4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0744" y="1920907"/>
                  <a:ext cx="172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12CBF0-E474-4A87-A5D7-A4A17C9420BC}"/>
                    </a:ext>
                  </a:extLst>
                </p14:cNvPr>
                <p14:cNvContentPartPr/>
                <p14:nvPr/>
              </p14:nvContentPartPr>
              <p14:xfrm>
                <a:off x="512664" y="2179387"/>
                <a:ext cx="128520" cy="144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12CBF0-E474-4A87-A5D7-A4A17C9420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024" y="2170747"/>
                  <a:ext cx="14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6387EA-8BA9-49C8-B4CC-40177DD7E84B}"/>
                    </a:ext>
                  </a:extLst>
                </p14:cNvPr>
                <p14:cNvContentPartPr/>
                <p14:nvPr/>
              </p14:nvContentPartPr>
              <p14:xfrm>
                <a:off x="753144" y="2038267"/>
                <a:ext cx="61560" cy="2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6387EA-8BA9-49C8-B4CC-40177DD7E8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4144" y="2029267"/>
                  <a:ext cx="79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042C28-25E0-4032-8717-417C2961BC6C}"/>
                    </a:ext>
                  </a:extLst>
                </p14:cNvPr>
                <p14:cNvContentPartPr/>
                <p14:nvPr/>
              </p14:nvContentPartPr>
              <p14:xfrm>
                <a:off x="767904" y="2092627"/>
                <a:ext cx="93240" cy="2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042C28-25E0-4032-8717-417C2961BC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8904" y="2083987"/>
                  <a:ext cx="11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6DF822-A3E6-4868-A3DF-71A00A38ADBC}"/>
                    </a:ext>
                  </a:extLst>
                </p14:cNvPr>
                <p14:cNvContentPartPr/>
                <p14:nvPr/>
              </p14:nvContentPartPr>
              <p14:xfrm>
                <a:off x="981024" y="1888507"/>
                <a:ext cx="213840" cy="36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6DF822-A3E6-4868-A3DF-71A00A38AD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2384" y="1879867"/>
                  <a:ext cx="23148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8BA27C-F1F9-40FA-BB8B-B54A8A021C3B}"/>
              </a:ext>
            </a:extLst>
          </p:cNvPr>
          <p:cNvGrpSpPr/>
          <p:nvPr/>
        </p:nvGrpSpPr>
        <p:grpSpPr>
          <a:xfrm>
            <a:off x="291264" y="2463427"/>
            <a:ext cx="933120" cy="805680"/>
            <a:chOff x="291264" y="2463427"/>
            <a:chExt cx="93312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2A61C1-3EBB-4A0E-A1F2-B552ADF22AA8}"/>
                    </a:ext>
                  </a:extLst>
                </p14:cNvPr>
                <p14:cNvContentPartPr/>
                <p14:nvPr/>
              </p14:nvContentPartPr>
              <p14:xfrm>
                <a:off x="291264" y="2660347"/>
                <a:ext cx="65880" cy="56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2A61C1-3EBB-4A0E-A1F2-B552ADF22A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264" y="2651707"/>
                  <a:ext cx="8352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7B94B3-7A59-43BF-AC38-9895927F1382}"/>
                    </a:ext>
                  </a:extLst>
                </p14:cNvPr>
                <p14:cNvContentPartPr/>
                <p14:nvPr/>
              </p14:nvContentPartPr>
              <p14:xfrm>
                <a:off x="422664" y="2734507"/>
                <a:ext cx="43560" cy="41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7B94B3-7A59-43BF-AC38-9895927F13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3664" y="2725507"/>
                  <a:ext cx="61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6731A5-C806-48AA-BF67-549023C5D6CE}"/>
                    </a:ext>
                  </a:extLst>
                </p14:cNvPr>
                <p14:cNvContentPartPr/>
                <p14:nvPr/>
              </p14:nvContentPartPr>
              <p14:xfrm>
                <a:off x="690504" y="3018907"/>
                <a:ext cx="36360" cy="25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6731A5-C806-48AA-BF67-549023C5D6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1864" y="3009907"/>
                  <a:ext cx="54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F11427-D745-42DF-BDC3-FB706881CE9B}"/>
                    </a:ext>
                  </a:extLst>
                </p14:cNvPr>
                <p14:cNvContentPartPr/>
                <p14:nvPr/>
              </p14:nvContentPartPr>
              <p14:xfrm>
                <a:off x="848904" y="2763307"/>
                <a:ext cx="173520" cy="37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F11427-D745-42DF-BDC3-FB706881CE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9904" y="2754667"/>
                  <a:ext cx="191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373E8B-9390-4AD6-ACE7-304C513CC1FA}"/>
                    </a:ext>
                  </a:extLst>
                </p14:cNvPr>
                <p14:cNvContentPartPr/>
                <p14:nvPr/>
              </p14:nvContentPartPr>
              <p14:xfrm>
                <a:off x="1161024" y="2692027"/>
                <a:ext cx="63360" cy="51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373E8B-9390-4AD6-ACE7-304C513CC1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2384" y="2683027"/>
                  <a:ext cx="810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378E14-E9BA-4627-90F5-1E756788EDA9}"/>
                    </a:ext>
                  </a:extLst>
                </p14:cNvPr>
                <p14:cNvContentPartPr/>
                <p14:nvPr/>
              </p14:nvContentPartPr>
              <p14:xfrm>
                <a:off x="465504" y="2958067"/>
                <a:ext cx="150120" cy="185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378E14-E9BA-4627-90F5-1E756788ED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864" y="2949427"/>
                  <a:ext cx="16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2C38F2-EC6F-4E39-8E8C-3B7D0AABBB07}"/>
                    </a:ext>
                  </a:extLst>
                </p14:cNvPr>
                <p14:cNvContentPartPr/>
                <p14:nvPr/>
              </p14:nvContentPartPr>
              <p14:xfrm>
                <a:off x="800304" y="2463427"/>
                <a:ext cx="46800" cy="262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2C38F2-EC6F-4E39-8E8C-3B7D0AABBB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1304" y="2454427"/>
                  <a:ext cx="64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EC47A5-6876-4C53-9FC7-7844C1C53FCB}"/>
                    </a:ext>
                  </a:extLst>
                </p14:cNvPr>
                <p14:cNvContentPartPr/>
                <p14:nvPr/>
              </p14:nvContentPartPr>
              <p14:xfrm>
                <a:off x="847104" y="2499067"/>
                <a:ext cx="131040" cy="222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EC47A5-6876-4C53-9FC7-7844C1C53F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8464" y="2490067"/>
                  <a:ext cx="14868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816306-C325-42FD-9BAC-7F1F26A61EF8}"/>
              </a:ext>
            </a:extLst>
          </p:cNvPr>
          <p:cNvGrpSpPr/>
          <p:nvPr/>
        </p:nvGrpSpPr>
        <p:grpSpPr>
          <a:xfrm>
            <a:off x="285864" y="3675547"/>
            <a:ext cx="1346040" cy="426240"/>
            <a:chOff x="285864" y="3675547"/>
            <a:chExt cx="13460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92376A-908F-4F0E-92E3-62C7D55F15A7}"/>
                    </a:ext>
                  </a:extLst>
                </p14:cNvPr>
                <p14:cNvContentPartPr/>
                <p14:nvPr/>
              </p14:nvContentPartPr>
              <p14:xfrm>
                <a:off x="285864" y="3749347"/>
                <a:ext cx="126000" cy="32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92376A-908F-4F0E-92E3-62C7D55F15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7224" y="3740707"/>
                  <a:ext cx="143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7083D96-BA52-4DB0-B541-4E4A22E85A30}"/>
                    </a:ext>
                  </a:extLst>
                </p14:cNvPr>
                <p14:cNvContentPartPr/>
                <p14:nvPr/>
              </p14:nvContentPartPr>
              <p14:xfrm>
                <a:off x="455424" y="3986947"/>
                <a:ext cx="27360" cy="11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7083D96-BA52-4DB0-B541-4E4A22E85A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6424" y="3978307"/>
                  <a:ext cx="45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0C37CF-895B-4379-8E96-E07332525E68}"/>
                    </a:ext>
                  </a:extLst>
                </p14:cNvPr>
                <p14:cNvContentPartPr/>
                <p14:nvPr/>
              </p14:nvContentPartPr>
              <p14:xfrm>
                <a:off x="617424" y="3832867"/>
                <a:ext cx="25560" cy="19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0C37CF-895B-4379-8E96-E07332525E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8784" y="3824227"/>
                  <a:ext cx="43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FCE570-C3F9-4142-A8EA-86B9371A456D}"/>
                    </a:ext>
                  </a:extLst>
                </p14:cNvPr>
                <p14:cNvContentPartPr/>
                <p14:nvPr/>
              </p14:nvContentPartPr>
              <p14:xfrm>
                <a:off x="564504" y="3868867"/>
                <a:ext cx="135000" cy="4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FCE570-C3F9-4142-A8EA-86B9371A45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5864" y="3859867"/>
                  <a:ext cx="152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4FE210-D6D4-47A1-8B69-1D9A843E2FEF}"/>
                    </a:ext>
                  </a:extLst>
                </p14:cNvPr>
                <p14:cNvContentPartPr/>
                <p14:nvPr/>
              </p14:nvContentPartPr>
              <p14:xfrm>
                <a:off x="785544" y="3823147"/>
                <a:ext cx="124560" cy="181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4FE210-D6D4-47A1-8B69-1D9A843E2F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6904" y="3814147"/>
                  <a:ext cx="142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9A7717-F8B3-413A-AFD7-6B5800EFD64F}"/>
                    </a:ext>
                  </a:extLst>
                </p14:cNvPr>
                <p14:cNvContentPartPr/>
                <p14:nvPr/>
              </p14:nvContentPartPr>
              <p14:xfrm>
                <a:off x="862584" y="3953107"/>
                <a:ext cx="125640" cy="125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9A7717-F8B3-413A-AFD7-6B5800EFD6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3944" y="3944107"/>
                  <a:ext cx="143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8C90C8-599A-43D4-ACF8-3FA29D44E918}"/>
                    </a:ext>
                  </a:extLst>
                </p14:cNvPr>
                <p14:cNvContentPartPr/>
                <p14:nvPr/>
              </p14:nvContentPartPr>
              <p14:xfrm>
                <a:off x="1045824" y="3804427"/>
                <a:ext cx="130680" cy="9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8C90C8-599A-43D4-ACF8-3FA29D44E9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6824" y="3795787"/>
                  <a:ext cx="14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483E86-28FE-4A0C-8367-6001BE81A4EF}"/>
                    </a:ext>
                  </a:extLst>
                </p14:cNvPr>
                <p14:cNvContentPartPr/>
                <p14:nvPr/>
              </p14:nvContentPartPr>
              <p14:xfrm>
                <a:off x="1314024" y="3675547"/>
                <a:ext cx="69120" cy="35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483E86-28FE-4A0C-8367-6001BE81A4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05384" y="3666907"/>
                  <a:ext cx="86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189896-BC5D-4D09-9A40-C046A38D50F7}"/>
                    </a:ext>
                  </a:extLst>
                </p14:cNvPr>
                <p14:cNvContentPartPr/>
                <p14:nvPr/>
              </p14:nvContentPartPr>
              <p14:xfrm>
                <a:off x="1440024" y="3695707"/>
                <a:ext cx="191880" cy="34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189896-BC5D-4D09-9A40-C046A38D50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31384" y="3686707"/>
                  <a:ext cx="20952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A8759D-ACCF-48C7-8ADF-2E21020D4479}"/>
              </a:ext>
            </a:extLst>
          </p:cNvPr>
          <p:cNvGrpSpPr/>
          <p:nvPr/>
        </p:nvGrpSpPr>
        <p:grpSpPr>
          <a:xfrm>
            <a:off x="343824" y="4422187"/>
            <a:ext cx="1409040" cy="426600"/>
            <a:chOff x="343824" y="4422187"/>
            <a:chExt cx="14090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31073A-E4BF-46C6-A70D-02701F72C88C}"/>
                    </a:ext>
                  </a:extLst>
                </p14:cNvPr>
                <p14:cNvContentPartPr/>
                <p14:nvPr/>
              </p14:nvContentPartPr>
              <p14:xfrm>
                <a:off x="343824" y="4422187"/>
                <a:ext cx="177480" cy="354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31073A-E4BF-46C6-A70D-02701F72C8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4824" y="4413547"/>
                  <a:ext cx="195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E64FD6-C200-42DF-8DE5-FADBB0542305}"/>
                    </a:ext>
                  </a:extLst>
                </p14:cNvPr>
                <p14:cNvContentPartPr/>
                <p14:nvPr/>
              </p14:nvContentPartPr>
              <p14:xfrm>
                <a:off x="511584" y="4722067"/>
                <a:ext cx="40320" cy="12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E64FD6-C200-42DF-8DE5-FADBB05423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2944" y="4713067"/>
                  <a:ext cx="57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A3AD8B-89B1-4009-8A46-D5A9F59A58C8}"/>
                    </a:ext>
                  </a:extLst>
                </p14:cNvPr>
                <p14:cNvContentPartPr/>
                <p14:nvPr/>
              </p14:nvContentPartPr>
              <p14:xfrm>
                <a:off x="647664" y="4623427"/>
                <a:ext cx="36000" cy="3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A3AD8B-89B1-4009-8A46-D5A9F59A58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9024" y="4614427"/>
                  <a:ext cx="53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30457A-338C-4AD6-A9BB-84A1B800F8E9}"/>
                    </a:ext>
                  </a:extLst>
                </p14:cNvPr>
                <p14:cNvContentPartPr/>
                <p14:nvPr/>
              </p14:nvContentPartPr>
              <p14:xfrm>
                <a:off x="783384" y="4432987"/>
                <a:ext cx="168480" cy="31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30457A-338C-4AD6-A9BB-84A1B800F8E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4384" y="4423987"/>
                  <a:ext cx="186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2DA613-3B63-4F03-86E3-B3DD9B54F07E}"/>
                    </a:ext>
                  </a:extLst>
                </p14:cNvPr>
                <p14:cNvContentPartPr/>
                <p14:nvPr/>
              </p14:nvContentPartPr>
              <p14:xfrm>
                <a:off x="886704" y="4683547"/>
                <a:ext cx="143280" cy="15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2DA613-3B63-4F03-86E3-B3DD9B54F0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7704" y="4674907"/>
                  <a:ext cx="160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76CAAA-4D80-4D4A-AF87-2A94652546E5}"/>
                    </a:ext>
                  </a:extLst>
                </p14:cNvPr>
                <p14:cNvContentPartPr/>
                <p14:nvPr/>
              </p14:nvContentPartPr>
              <p14:xfrm>
                <a:off x="1105224" y="4513627"/>
                <a:ext cx="98280" cy="54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76CAAA-4D80-4D4A-AF87-2A94652546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6224" y="4504987"/>
                  <a:ext cx="115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30A7C4-A0C0-4DA6-8C7F-E20200A27E30}"/>
                    </a:ext>
                  </a:extLst>
                </p14:cNvPr>
                <p14:cNvContentPartPr/>
                <p14:nvPr/>
              </p14:nvContentPartPr>
              <p14:xfrm>
                <a:off x="1132944" y="4642147"/>
                <a:ext cx="108000" cy="1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30A7C4-A0C0-4DA6-8C7F-E20200A27E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3944" y="4633507"/>
                  <a:ext cx="12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8BFC37-A3B0-4E18-8953-0E60E0C0357C}"/>
                    </a:ext>
                  </a:extLst>
                </p14:cNvPr>
                <p14:cNvContentPartPr/>
                <p14:nvPr/>
              </p14:nvContentPartPr>
              <p14:xfrm>
                <a:off x="1368384" y="4477987"/>
                <a:ext cx="199440" cy="253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8BFC37-A3B0-4E18-8953-0E60E0C035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59384" y="4469347"/>
                  <a:ext cx="217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D26E7A-1E3A-4D54-900A-AFBBE89826FC}"/>
                    </a:ext>
                  </a:extLst>
                </p14:cNvPr>
                <p14:cNvContentPartPr/>
                <p14:nvPr/>
              </p14:nvContentPartPr>
              <p14:xfrm>
                <a:off x="1648104" y="4457827"/>
                <a:ext cx="104760" cy="30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D26E7A-1E3A-4D54-900A-AFBBE89826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39104" y="4448827"/>
                  <a:ext cx="12240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0C48A-1DC6-4363-89DB-61E8A3F81549}"/>
                  </a:ext>
                </a:extLst>
              </p14:cNvPr>
              <p14:cNvContentPartPr/>
              <p14:nvPr/>
            </p14:nvContentPartPr>
            <p14:xfrm>
              <a:off x="2018904" y="1142227"/>
              <a:ext cx="183960" cy="514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0C48A-1DC6-4363-89DB-61E8A3F8154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009904" y="1133227"/>
                <a:ext cx="201600" cy="516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E22E325-D347-446A-898C-0E2B8950A2FA}"/>
              </a:ext>
            </a:extLst>
          </p:cNvPr>
          <p:cNvGrpSpPr/>
          <p:nvPr/>
        </p:nvGrpSpPr>
        <p:grpSpPr>
          <a:xfrm>
            <a:off x="358584" y="5250547"/>
            <a:ext cx="344160" cy="441000"/>
            <a:chOff x="358584" y="5250547"/>
            <a:chExt cx="34416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A5930F8-0F38-4810-A5FA-228B305F208E}"/>
                    </a:ext>
                  </a:extLst>
                </p14:cNvPr>
                <p14:cNvContentPartPr/>
                <p14:nvPr/>
              </p14:nvContentPartPr>
              <p14:xfrm>
                <a:off x="358584" y="5250547"/>
                <a:ext cx="165960" cy="441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A5930F8-0F38-4810-A5FA-228B305F20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9584" y="5241547"/>
                  <a:ext cx="1836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ACCB4E-B046-40B2-8445-EBA7FDFBD694}"/>
                    </a:ext>
                  </a:extLst>
                </p14:cNvPr>
                <p14:cNvContentPartPr/>
                <p14:nvPr/>
              </p14:nvContentPartPr>
              <p14:xfrm>
                <a:off x="578544" y="5382667"/>
                <a:ext cx="92520" cy="20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ACCB4E-B046-40B2-8445-EBA7FDFBD6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9544" y="5374027"/>
                  <a:ext cx="110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D7F2C0-049A-4139-ABEA-0807775A2523}"/>
                    </a:ext>
                  </a:extLst>
                </p14:cNvPr>
                <p14:cNvContentPartPr/>
                <p14:nvPr/>
              </p14:nvContentPartPr>
              <p14:xfrm>
                <a:off x="594744" y="5478427"/>
                <a:ext cx="108000" cy="2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D7F2C0-049A-4139-ABEA-0807775A252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6104" y="5469787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7BC9BB-AF8C-4981-8DE1-8A7CD3D5597C}"/>
              </a:ext>
            </a:extLst>
          </p:cNvPr>
          <p:cNvGrpSpPr/>
          <p:nvPr/>
        </p:nvGrpSpPr>
        <p:grpSpPr>
          <a:xfrm>
            <a:off x="890664" y="5149387"/>
            <a:ext cx="973800" cy="614880"/>
            <a:chOff x="890664" y="5149387"/>
            <a:chExt cx="97380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F8073F-673D-4C9B-BD58-56465952783A}"/>
                    </a:ext>
                  </a:extLst>
                </p14:cNvPr>
                <p14:cNvContentPartPr/>
                <p14:nvPr/>
              </p14:nvContentPartPr>
              <p14:xfrm>
                <a:off x="890664" y="5198707"/>
                <a:ext cx="122040" cy="21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F8073F-673D-4C9B-BD58-56465952783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1664" y="5189707"/>
                  <a:ext cx="139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D6A10B-0553-4193-A42D-C903C87ED9D9}"/>
                    </a:ext>
                  </a:extLst>
                </p14:cNvPr>
                <p14:cNvContentPartPr/>
                <p14:nvPr/>
              </p14:nvContentPartPr>
              <p14:xfrm>
                <a:off x="1108464" y="5236867"/>
                <a:ext cx="28080" cy="16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D6A10B-0553-4193-A42D-C903C87ED9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9464" y="5228227"/>
                  <a:ext cx="45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AF18F2-F80C-4919-8EC9-F2B374DFDC78}"/>
                    </a:ext>
                  </a:extLst>
                </p14:cNvPr>
                <p14:cNvContentPartPr/>
                <p14:nvPr/>
              </p14:nvContentPartPr>
              <p14:xfrm>
                <a:off x="1057704" y="5281867"/>
                <a:ext cx="133200" cy="1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AF18F2-F80C-4919-8EC9-F2B374DFDC7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8704" y="5272867"/>
                  <a:ext cx="150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98916E-7625-47C0-89C7-20675C1DBA63}"/>
                    </a:ext>
                  </a:extLst>
                </p14:cNvPr>
                <p14:cNvContentPartPr/>
                <p14:nvPr/>
              </p14:nvContentPartPr>
              <p14:xfrm>
                <a:off x="1207824" y="5169907"/>
                <a:ext cx="111240" cy="20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98916E-7625-47C0-89C7-20675C1DBA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9184" y="5161267"/>
                  <a:ext cx="128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327153-4F41-419B-882E-BC2A743D899A}"/>
                    </a:ext>
                  </a:extLst>
                </p14:cNvPr>
                <p14:cNvContentPartPr/>
                <p14:nvPr/>
              </p14:nvContentPartPr>
              <p14:xfrm>
                <a:off x="895344" y="5462587"/>
                <a:ext cx="479160" cy="76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327153-4F41-419B-882E-BC2A743D899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6704" y="5453587"/>
                  <a:ext cx="496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8A5903-CBA1-4B81-AA50-D42A5B296FE9}"/>
                    </a:ext>
                  </a:extLst>
                </p14:cNvPr>
                <p14:cNvContentPartPr/>
                <p14:nvPr/>
              </p14:nvContentPartPr>
              <p14:xfrm>
                <a:off x="1056264" y="5574187"/>
                <a:ext cx="194040" cy="19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8A5903-CBA1-4B81-AA50-D42A5B296F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7264" y="5565187"/>
                  <a:ext cx="211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C3F6D2-1C63-415C-B68C-D4D39666E28B}"/>
                    </a:ext>
                  </a:extLst>
                </p14:cNvPr>
                <p14:cNvContentPartPr/>
                <p14:nvPr/>
              </p14:nvContentPartPr>
              <p14:xfrm>
                <a:off x="1447224" y="5358547"/>
                <a:ext cx="74520" cy="1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C3F6D2-1C63-415C-B68C-D4D39666E2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38224" y="5349547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D21C06-4D75-416B-A679-8D88385F6505}"/>
                    </a:ext>
                  </a:extLst>
                </p14:cNvPr>
                <p14:cNvContentPartPr/>
                <p14:nvPr/>
              </p14:nvContentPartPr>
              <p14:xfrm>
                <a:off x="1445424" y="5427307"/>
                <a:ext cx="96480" cy="1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D21C06-4D75-416B-A679-8D88385F65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36784" y="5418307"/>
                  <a:ext cx="11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2F54B7-9AD5-4217-A68A-80F7D4D9250F}"/>
                    </a:ext>
                  </a:extLst>
                </p14:cNvPr>
                <p14:cNvContentPartPr/>
                <p14:nvPr/>
              </p14:nvContentPartPr>
              <p14:xfrm>
                <a:off x="1652424" y="5165587"/>
                <a:ext cx="19800" cy="22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2F54B7-9AD5-4217-A68A-80F7D4D925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43424" y="5156947"/>
                  <a:ext cx="37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DDE1C3-F8E6-4027-AF28-3C3B7512F3D2}"/>
                    </a:ext>
                  </a:extLst>
                </p14:cNvPr>
                <p14:cNvContentPartPr/>
                <p14:nvPr/>
              </p14:nvContentPartPr>
              <p14:xfrm>
                <a:off x="1728024" y="5149387"/>
                <a:ext cx="136440" cy="22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DDE1C3-F8E6-4027-AF28-3C3B7512F3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19384" y="5140387"/>
                  <a:ext cx="154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EF8F0EA-CA89-4C76-AA51-7177CC159BCB}"/>
                    </a:ext>
                  </a:extLst>
                </p14:cNvPr>
                <p14:cNvContentPartPr/>
                <p14:nvPr/>
              </p14:nvContentPartPr>
              <p14:xfrm>
                <a:off x="1586184" y="5444947"/>
                <a:ext cx="265680" cy="83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EF8F0EA-CA89-4C76-AA51-7177CC159B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77544" y="5436307"/>
                  <a:ext cx="283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FE909C-D72E-4359-B7FB-45162C6942A4}"/>
                    </a:ext>
                  </a:extLst>
                </p14:cNvPr>
                <p14:cNvContentPartPr/>
                <p14:nvPr/>
              </p14:nvContentPartPr>
              <p14:xfrm>
                <a:off x="1666824" y="5554027"/>
                <a:ext cx="140400" cy="177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FE909C-D72E-4359-B7FB-45162C6942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58184" y="5545387"/>
                  <a:ext cx="1580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E544431-B6D8-4747-A097-95499B9987B0}"/>
              </a:ext>
            </a:extLst>
          </p:cNvPr>
          <p:cNvGrpSpPr/>
          <p:nvPr/>
        </p:nvGrpSpPr>
        <p:grpSpPr>
          <a:xfrm>
            <a:off x="1174344" y="5877667"/>
            <a:ext cx="474120" cy="313200"/>
            <a:chOff x="1174344" y="5877667"/>
            <a:chExt cx="4741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B0B2B8-4CA4-4876-A0B2-C1A7AE2A2999}"/>
                    </a:ext>
                  </a:extLst>
                </p14:cNvPr>
                <p14:cNvContentPartPr/>
                <p14:nvPr/>
              </p14:nvContentPartPr>
              <p14:xfrm>
                <a:off x="1174344" y="5999347"/>
                <a:ext cx="135360" cy="2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B0B2B8-4CA4-4876-A0B2-C1A7AE2A29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5704" y="5990347"/>
                  <a:ext cx="153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F0BF3E-52DF-4BFC-B28B-4C913FE475E5}"/>
                    </a:ext>
                  </a:extLst>
                </p14:cNvPr>
                <p14:cNvContentPartPr/>
                <p14:nvPr/>
              </p14:nvContentPartPr>
              <p14:xfrm>
                <a:off x="1214304" y="6100147"/>
                <a:ext cx="120960" cy="1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F0BF3E-52DF-4BFC-B28B-4C913FE475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05664" y="6091507"/>
                  <a:ext cx="13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0C9E2EC-52E3-44A9-A0DB-E3B2C1AC719D}"/>
                    </a:ext>
                  </a:extLst>
                </p14:cNvPr>
                <p14:cNvContentPartPr/>
                <p14:nvPr/>
              </p14:nvContentPartPr>
              <p14:xfrm>
                <a:off x="1409064" y="5954707"/>
                <a:ext cx="203400" cy="23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0C9E2EC-52E3-44A9-A0DB-E3B2C1AC71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00064" y="5946067"/>
                  <a:ext cx="221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DE93A1-1D5A-46C0-86E2-5418B07C8F8C}"/>
                    </a:ext>
                  </a:extLst>
                </p14:cNvPr>
                <p14:cNvContentPartPr/>
                <p14:nvPr/>
              </p14:nvContentPartPr>
              <p14:xfrm>
                <a:off x="1447224" y="5877667"/>
                <a:ext cx="20124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DE93A1-1D5A-46C0-86E2-5418B07C8F8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38224" y="5868667"/>
                  <a:ext cx="2188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957AAD-1C2C-4BD7-8C94-D8B2C1596829}"/>
              </a:ext>
            </a:extLst>
          </p:cNvPr>
          <p:cNvGrpSpPr/>
          <p:nvPr/>
        </p:nvGrpSpPr>
        <p:grpSpPr>
          <a:xfrm>
            <a:off x="3081264" y="1643347"/>
            <a:ext cx="616680" cy="505440"/>
            <a:chOff x="3081264" y="1643347"/>
            <a:chExt cx="6166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3DB589-CB32-4206-98CF-190155FC0A05}"/>
                    </a:ext>
                  </a:extLst>
                </p14:cNvPr>
                <p14:cNvContentPartPr/>
                <p14:nvPr/>
              </p14:nvContentPartPr>
              <p14:xfrm>
                <a:off x="3081264" y="1643347"/>
                <a:ext cx="339120" cy="505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3DB589-CB32-4206-98CF-190155FC0A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72264" y="1634347"/>
                  <a:ext cx="3567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40851E-AE79-4C2D-87AB-F138046E674C}"/>
                    </a:ext>
                  </a:extLst>
                </p14:cNvPr>
                <p14:cNvContentPartPr/>
                <p14:nvPr/>
              </p14:nvContentPartPr>
              <p14:xfrm>
                <a:off x="3504984" y="1826947"/>
                <a:ext cx="192960" cy="15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40851E-AE79-4C2D-87AB-F138046E67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95984" y="1818307"/>
                  <a:ext cx="21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A7143C-E1E4-44E1-B4FF-0C502CA93DE1}"/>
                    </a:ext>
                  </a:extLst>
                </p14:cNvPr>
                <p14:cNvContentPartPr/>
                <p14:nvPr/>
              </p14:nvContentPartPr>
              <p14:xfrm>
                <a:off x="3535584" y="1889587"/>
                <a:ext cx="158760" cy="57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A7143C-E1E4-44E1-B4FF-0C502CA93DE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26944" y="1880947"/>
                  <a:ext cx="1764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1670AE-3886-4FB4-A2DD-D7C45190CCDE}"/>
              </a:ext>
            </a:extLst>
          </p:cNvPr>
          <p:cNvGrpSpPr/>
          <p:nvPr/>
        </p:nvGrpSpPr>
        <p:grpSpPr>
          <a:xfrm>
            <a:off x="3966504" y="1423747"/>
            <a:ext cx="681480" cy="781920"/>
            <a:chOff x="3966504" y="1423747"/>
            <a:chExt cx="68148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BA3F01-6012-4466-89E7-E047FE5272E9}"/>
                    </a:ext>
                  </a:extLst>
                </p14:cNvPr>
                <p14:cNvContentPartPr/>
                <p14:nvPr/>
              </p14:nvContentPartPr>
              <p14:xfrm>
                <a:off x="3966504" y="1699507"/>
                <a:ext cx="304560" cy="293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BA3F01-6012-4466-89E7-E047FE5272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57504" y="1690867"/>
                  <a:ext cx="322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2EFDAD-B785-4345-B8CE-3B5452E6195E}"/>
                    </a:ext>
                  </a:extLst>
                </p14:cNvPr>
                <p14:cNvContentPartPr/>
                <p14:nvPr/>
              </p14:nvContentPartPr>
              <p14:xfrm>
                <a:off x="4404624" y="1423747"/>
                <a:ext cx="243360" cy="781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2EFDAD-B785-4345-B8CE-3B5452E6195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95624" y="1414747"/>
                  <a:ext cx="261000" cy="79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6D63515-8563-4035-8A3E-EC1073EEFCB1}"/>
              </a:ext>
            </a:extLst>
          </p:cNvPr>
          <p:cNvGrpSpPr/>
          <p:nvPr/>
        </p:nvGrpSpPr>
        <p:grpSpPr>
          <a:xfrm>
            <a:off x="2216184" y="1570267"/>
            <a:ext cx="746640" cy="886320"/>
            <a:chOff x="2216184" y="1570267"/>
            <a:chExt cx="74664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89ED3A-0D28-438D-B532-7D0A82141F5F}"/>
                    </a:ext>
                  </a:extLst>
                </p14:cNvPr>
                <p14:cNvContentPartPr/>
                <p14:nvPr/>
              </p14:nvContentPartPr>
              <p14:xfrm>
                <a:off x="2216184" y="1570267"/>
                <a:ext cx="174960" cy="886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89ED3A-0D28-438D-B532-7D0A82141F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07544" y="1561627"/>
                  <a:ext cx="19260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76BC41-6480-4243-B46D-336692E99815}"/>
                    </a:ext>
                  </a:extLst>
                </p14:cNvPr>
                <p14:cNvContentPartPr/>
                <p14:nvPr/>
              </p14:nvContentPartPr>
              <p14:xfrm>
                <a:off x="2455224" y="1641907"/>
                <a:ext cx="72720" cy="628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76BC41-6480-4243-B46D-336692E998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46224" y="1632907"/>
                  <a:ext cx="9036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EEBD2F-710D-47F1-9981-6419262FE87A}"/>
                    </a:ext>
                  </a:extLst>
                </p14:cNvPr>
                <p14:cNvContentPartPr/>
                <p14:nvPr/>
              </p14:nvContentPartPr>
              <p14:xfrm>
                <a:off x="2561064" y="1852507"/>
                <a:ext cx="145080" cy="24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EEBD2F-710D-47F1-9981-6419262FE87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52424" y="1843867"/>
                  <a:ext cx="162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EC86A8-0FFB-45C4-940E-83747BCB8151}"/>
                    </a:ext>
                  </a:extLst>
                </p14:cNvPr>
                <p14:cNvContentPartPr/>
                <p14:nvPr/>
              </p14:nvContentPartPr>
              <p14:xfrm>
                <a:off x="2561064" y="1735867"/>
                <a:ext cx="185040" cy="31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EC86A8-0FFB-45C4-940E-83747BCB81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52064" y="1726867"/>
                  <a:ext cx="202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005A47-1D26-406C-80B4-FBBA9BE20B01}"/>
                    </a:ext>
                  </a:extLst>
                </p14:cNvPr>
                <p14:cNvContentPartPr/>
                <p14:nvPr/>
              </p14:nvContentPartPr>
              <p14:xfrm>
                <a:off x="2752224" y="1622467"/>
                <a:ext cx="57960" cy="673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005A47-1D26-406C-80B4-FBBA9BE20B0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43224" y="1613467"/>
                  <a:ext cx="7560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855F9E-0838-4B36-AE7F-D2F58CEAC162}"/>
                    </a:ext>
                  </a:extLst>
                </p14:cNvPr>
                <p14:cNvContentPartPr/>
                <p14:nvPr/>
              </p14:nvContentPartPr>
              <p14:xfrm>
                <a:off x="2896944" y="1826947"/>
                <a:ext cx="65880" cy="17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855F9E-0838-4B36-AE7F-D2F58CEAC1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87944" y="1818307"/>
                  <a:ext cx="835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30DB80C-EDC6-4A97-8D88-77B97F6C5BC7}"/>
              </a:ext>
            </a:extLst>
          </p:cNvPr>
          <p:cNvGrpSpPr/>
          <p:nvPr/>
        </p:nvGrpSpPr>
        <p:grpSpPr>
          <a:xfrm>
            <a:off x="4754544" y="1520587"/>
            <a:ext cx="537120" cy="499680"/>
            <a:chOff x="4754544" y="1520587"/>
            <a:chExt cx="5371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06A32F-326E-48EF-867E-C997E11B6AC9}"/>
                    </a:ext>
                  </a:extLst>
                </p14:cNvPr>
                <p14:cNvContentPartPr/>
                <p14:nvPr/>
              </p14:nvContentPartPr>
              <p14:xfrm>
                <a:off x="4754544" y="1720027"/>
                <a:ext cx="243720" cy="30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06A32F-326E-48EF-867E-C997E11B6A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45904" y="1711387"/>
                  <a:ext cx="261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B22048-42B1-4F49-9B05-B7C81D743658}"/>
                    </a:ext>
                  </a:extLst>
                </p14:cNvPr>
                <p14:cNvContentPartPr/>
                <p14:nvPr/>
              </p14:nvContentPartPr>
              <p14:xfrm>
                <a:off x="4807104" y="1704907"/>
                <a:ext cx="213480" cy="1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B22048-42B1-4F49-9B05-B7C81D7436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98464" y="1695907"/>
                  <a:ext cx="23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A91CFC-AE81-4B9F-AFE3-4E45113BACBC}"/>
                    </a:ext>
                  </a:extLst>
                </p14:cNvPr>
                <p14:cNvContentPartPr/>
                <p14:nvPr/>
              </p14:nvContentPartPr>
              <p14:xfrm>
                <a:off x="5105544" y="1520587"/>
                <a:ext cx="186120" cy="22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A91CFC-AE81-4B9F-AFE3-4E45113BACB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96904" y="1511587"/>
                  <a:ext cx="20376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E68BDDA-2888-455D-A20D-66828F72D74B}"/>
                  </a:ext>
                </a:extLst>
              </p14:cNvPr>
              <p14:cNvContentPartPr/>
              <p14:nvPr/>
            </p14:nvContentPartPr>
            <p14:xfrm>
              <a:off x="5315784" y="1855747"/>
              <a:ext cx="290880" cy="2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E68BDDA-2888-455D-A20D-66828F72D74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06784" y="1846747"/>
                <a:ext cx="3085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58D7E54-388D-4633-9C28-AC274A446749}"/>
              </a:ext>
            </a:extLst>
          </p:cNvPr>
          <p:cNvGrpSpPr/>
          <p:nvPr/>
        </p:nvGrpSpPr>
        <p:grpSpPr>
          <a:xfrm>
            <a:off x="5798544" y="1372267"/>
            <a:ext cx="2444760" cy="707760"/>
            <a:chOff x="5798544" y="1372267"/>
            <a:chExt cx="244476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756471-B1CA-40FA-8912-A80C6F286578}"/>
                    </a:ext>
                  </a:extLst>
                </p14:cNvPr>
                <p14:cNvContentPartPr/>
                <p14:nvPr/>
              </p14:nvContentPartPr>
              <p14:xfrm>
                <a:off x="5798544" y="1575307"/>
                <a:ext cx="77760" cy="376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756471-B1CA-40FA-8912-A80C6F2865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89904" y="1566307"/>
                  <a:ext cx="95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FF7A90-29D2-468A-9FED-A0120ADB4C83}"/>
                    </a:ext>
                  </a:extLst>
                </p14:cNvPr>
                <p14:cNvContentPartPr/>
                <p14:nvPr/>
              </p14:nvContentPartPr>
              <p14:xfrm>
                <a:off x="5924184" y="1607347"/>
                <a:ext cx="273600" cy="307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FF7A90-29D2-468A-9FED-A0120ADB4C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15184" y="1598707"/>
                  <a:ext cx="291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2D1B560-79BD-416E-978C-228140141199}"/>
                    </a:ext>
                  </a:extLst>
                </p14:cNvPr>
                <p14:cNvContentPartPr/>
                <p14:nvPr/>
              </p14:nvContentPartPr>
              <p14:xfrm>
                <a:off x="6348264" y="1414027"/>
                <a:ext cx="149040" cy="643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2D1B560-79BD-416E-978C-22814014119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39624" y="1405387"/>
                  <a:ext cx="16668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C1B1DA-B4A5-4FBB-A4E5-E2F430351C52}"/>
                    </a:ext>
                  </a:extLst>
                </p14:cNvPr>
                <p14:cNvContentPartPr/>
                <p14:nvPr/>
              </p14:nvContentPartPr>
              <p14:xfrm>
                <a:off x="6510624" y="1636867"/>
                <a:ext cx="206280" cy="26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C1B1DA-B4A5-4FBB-A4E5-E2F430351C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01984" y="1627867"/>
                  <a:ext cx="223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93868D-90C0-4841-BFC1-8CB5A0F09284}"/>
                    </a:ext>
                  </a:extLst>
                </p14:cNvPr>
                <p14:cNvContentPartPr/>
                <p14:nvPr/>
              </p14:nvContentPartPr>
              <p14:xfrm>
                <a:off x="6607824" y="1637587"/>
                <a:ext cx="221760" cy="3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93868D-90C0-4841-BFC1-8CB5A0F092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98824" y="1628587"/>
                  <a:ext cx="239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95C2A70-B997-42E0-8724-CBAC72A4FD61}"/>
                    </a:ext>
                  </a:extLst>
                </p14:cNvPr>
                <p14:cNvContentPartPr/>
                <p14:nvPr/>
              </p14:nvContentPartPr>
              <p14:xfrm>
                <a:off x="6928584" y="1474147"/>
                <a:ext cx="149040" cy="58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95C2A70-B997-42E0-8724-CBAC72A4FD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19944" y="1465147"/>
                  <a:ext cx="16668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5E396D-ED99-431D-A589-801FD7321CCC}"/>
                    </a:ext>
                  </a:extLst>
                </p14:cNvPr>
                <p14:cNvContentPartPr/>
                <p14:nvPr/>
              </p14:nvContentPartPr>
              <p14:xfrm>
                <a:off x="7220184" y="1686187"/>
                <a:ext cx="250200" cy="3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5E396D-ED99-431D-A589-801FD7321C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11184" y="1677187"/>
                  <a:ext cx="267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9D5804-21F1-4A64-A908-E3DD0E4C9252}"/>
                    </a:ext>
                  </a:extLst>
                </p14:cNvPr>
                <p14:cNvContentPartPr/>
                <p14:nvPr/>
              </p14:nvContentPartPr>
              <p14:xfrm>
                <a:off x="7344384" y="1573867"/>
                <a:ext cx="32400" cy="308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9D5804-21F1-4A64-A908-E3DD0E4C92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35384" y="1564867"/>
                  <a:ext cx="50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006EEA3-D8A0-46F6-BB33-C983EADBA64D}"/>
                    </a:ext>
                  </a:extLst>
                </p14:cNvPr>
                <p14:cNvContentPartPr/>
                <p14:nvPr/>
              </p14:nvContentPartPr>
              <p14:xfrm>
                <a:off x="7646424" y="1533907"/>
                <a:ext cx="210600" cy="342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006EEA3-D8A0-46F6-BB33-C983EADBA6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37784" y="1525267"/>
                  <a:ext cx="228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8B1CDDD-E0D3-497E-BE49-24B143BFB828}"/>
                    </a:ext>
                  </a:extLst>
                </p14:cNvPr>
                <p14:cNvContentPartPr/>
                <p14:nvPr/>
              </p14:nvContentPartPr>
              <p14:xfrm>
                <a:off x="7946304" y="1560907"/>
                <a:ext cx="75960" cy="340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8B1CDDD-E0D3-497E-BE49-24B143BFB8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37664" y="1552267"/>
                  <a:ext cx="93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C2EA25-ABAD-4195-B09D-C57DF1225B57}"/>
                    </a:ext>
                  </a:extLst>
                </p14:cNvPr>
                <p14:cNvContentPartPr/>
                <p14:nvPr/>
              </p14:nvContentPartPr>
              <p14:xfrm>
                <a:off x="8147184" y="1372267"/>
                <a:ext cx="96120" cy="707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C2EA25-ABAD-4195-B09D-C57DF1225B5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38544" y="1363627"/>
                  <a:ext cx="113760" cy="72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257AAB1-80EC-4C84-98B0-4F60EE27AD97}"/>
              </a:ext>
            </a:extLst>
          </p:cNvPr>
          <p:cNvGrpSpPr/>
          <p:nvPr/>
        </p:nvGrpSpPr>
        <p:grpSpPr>
          <a:xfrm>
            <a:off x="3603624" y="2749267"/>
            <a:ext cx="821880" cy="686160"/>
            <a:chOff x="3603624" y="2749267"/>
            <a:chExt cx="82188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3E90593-E513-4F14-907F-48DE0D7B3D78}"/>
                    </a:ext>
                  </a:extLst>
                </p14:cNvPr>
                <p14:cNvContentPartPr/>
                <p14:nvPr/>
              </p14:nvContentPartPr>
              <p14:xfrm>
                <a:off x="3603624" y="2749267"/>
                <a:ext cx="416160" cy="686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3E90593-E513-4F14-907F-48DE0D7B3D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94624" y="2740627"/>
                  <a:ext cx="43380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CD0A24-9587-430A-8E06-B64FE26C7C28}"/>
                    </a:ext>
                  </a:extLst>
                </p14:cNvPr>
                <p14:cNvContentPartPr/>
                <p14:nvPr/>
              </p14:nvContentPartPr>
              <p14:xfrm>
                <a:off x="4182144" y="2985787"/>
                <a:ext cx="228600" cy="50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CD0A24-9587-430A-8E06-B64FE26C7C2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73504" y="2976787"/>
                  <a:ext cx="246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1D9FCD-E96C-41BD-B3C5-CCC227438250}"/>
                    </a:ext>
                  </a:extLst>
                </p14:cNvPr>
                <p14:cNvContentPartPr/>
                <p14:nvPr/>
              </p14:nvContentPartPr>
              <p14:xfrm>
                <a:off x="4212744" y="3118627"/>
                <a:ext cx="212760" cy="30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1D9FCD-E96C-41BD-B3C5-CCC22743825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04104" y="3109627"/>
                  <a:ext cx="230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A5248B9-AAE8-4981-83C1-C1062FA53EC3}"/>
                  </a:ext>
                </a:extLst>
              </p14:cNvPr>
              <p14:cNvContentPartPr/>
              <p14:nvPr/>
            </p14:nvContentPartPr>
            <p14:xfrm>
              <a:off x="4080624" y="3866347"/>
              <a:ext cx="384120" cy="627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A5248B9-AAE8-4981-83C1-C1062FA53EC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71984" y="3857347"/>
                <a:ext cx="401760" cy="64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4AA4586-628D-4DEE-86A6-A15C7876C20D}"/>
              </a:ext>
            </a:extLst>
          </p:cNvPr>
          <p:cNvGrpSpPr/>
          <p:nvPr/>
        </p:nvGrpSpPr>
        <p:grpSpPr>
          <a:xfrm>
            <a:off x="4782264" y="2215387"/>
            <a:ext cx="3987000" cy="1089720"/>
            <a:chOff x="4782264" y="2215387"/>
            <a:chExt cx="3987000" cy="10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100BE4-FF53-4C4D-9107-4EA9BAF71D53}"/>
                    </a:ext>
                  </a:extLst>
                </p14:cNvPr>
                <p14:cNvContentPartPr/>
                <p14:nvPr/>
              </p14:nvContentPartPr>
              <p14:xfrm>
                <a:off x="4782264" y="2931427"/>
                <a:ext cx="411840" cy="316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100BE4-FF53-4C4D-9107-4EA9BAF71D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73624" y="2922427"/>
                  <a:ext cx="429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23981FF-D0AD-409C-8074-15CD2D311A6B}"/>
                    </a:ext>
                  </a:extLst>
                </p14:cNvPr>
                <p14:cNvContentPartPr/>
                <p14:nvPr/>
              </p14:nvContentPartPr>
              <p14:xfrm>
                <a:off x="5387424" y="2505187"/>
                <a:ext cx="158040" cy="799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23981FF-D0AD-409C-8074-15CD2D311A6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78784" y="2496547"/>
                  <a:ext cx="17568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354F10-A27F-45FC-88F0-DF620FDB4706}"/>
                    </a:ext>
                  </a:extLst>
                </p14:cNvPr>
                <p14:cNvContentPartPr/>
                <p14:nvPr/>
              </p14:nvContentPartPr>
              <p14:xfrm>
                <a:off x="5611344" y="2722987"/>
                <a:ext cx="277920" cy="414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354F10-A27F-45FC-88F0-DF620FDB47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02344" y="2713987"/>
                  <a:ext cx="2955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1CD9F9-59FF-45E8-96CF-CD40453FD4A1}"/>
                    </a:ext>
                  </a:extLst>
                </p14:cNvPr>
                <p14:cNvContentPartPr/>
                <p14:nvPr/>
              </p14:nvContentPartPr>
              <p14:xfrm>
                <a:off x="6020304" y="2761507"/>
                <a:ext cx="246960" cy="313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1CD9F9-59FF-45E8-96CF-CD40453FD4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11304" y="2752507"/>
                  <a:ext cx="264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834E70-1A6D-4484-92F3-6C98640F4504}"/>
                    </a:ext>
                  </a:extLst>
                </p14:cNvPr>
                <p14:cNvContentPartPr/>
                <p14:nvPr/>
              </p14:nvContentPartPr>
              <p14:xfrm>
                <a:off x="6079704" y="2703187"/>
                <a:ext cx="313560" cy="38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834E70-1A6D-4484-92F3-6C98640F450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70704" y="2694187"/>
                  <a:ext cx="331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53E0DB-8D55-46A8-A929-0C1D43B35625}"/>
                    </a:ext>
                  </a:extLst>
                </p14:cNvPr>
                <p14:cNvContentPartPr/>
                <p14:nvPr/>
              </p14:nvContentPartPr>
              <p14:xfrm>
                <a:off x="6400824" y="2860507"/>
                <a:ext cx="264960" cy="51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53E0DB-8D55-46A8-A929-0C1D43B356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92184" y="2851507"/>
                  <a:ext cx="282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77E4AD4-D75C-4BAB-90A0-9ABEC2ED070E}"/>
                    </a:ext>
                  </a:extLst>
                </p14:cNvPr>
                <p14:cNvContentPartPr/>
                <p14:nvPr/>
              </p14:nvContentPartPr>
              <p14:xfrm>
                <a:off x="6851904" y="2716147"/>
                <a:ext cx="14400" cy="4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77E4AD4-D75C-4BAB-90A0-9ABEC2ED070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43264" y="2707147"/>
                  <a:ext cx="3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E40453A-B87C-4FBE-8906-A8D509248526}"/>
                    </a:ext>
                  </a:extLst>
                </p14:cNvPr>
                <p14:cNvContentPartPr/>
                <p14:nvPr/>
              </p14:nvContentPartPr>
              <p14:xfrm>
                <a:off x="6761544" y="2721547"/>
                <a:ext cx="255240" cy="285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E40453A-B87C-4FBE-8906-A8D5092485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52544" y="2712547"/>
                  <a:ext cx="272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D35AEAC-083F-47B0-9AD5-DFE84A812B86}"/>
                    </a:ext>
                  </a:extLst>
                </p14:cNvPr>
                <p14:cNvContentPartPr/>
                <p14:nvPr/>
              </p14:nvContentPartPr>
              <p14:xfrm>
                <a:off x="6872424" y="2657827"/>
                <a:ext cx="247680" cy="4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D35AEAC-083F-47B0-9AD5-DFE84A812B8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63784" y="2648827"/>
                  <a:ext cx="265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33E5B9-B7BA-421F-BC56-C3CA6797FB09}"/>
                    </a:ext>
                  </a:extLst>
                </p14:cNvPr>
                <p14:cNvContentPartPr/>
                <p14:nvPr/>
              </p14:nvContentPartPr>
              <p14:xfrm>
                <a:off x="7128744" y="2687347"/>
                <a:ext cx="342000" cy="312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33E5B9-B7BA-421F-BC56-C3CA6797FB0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20104" y="2678347"/>
                  <a:ext cx="359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6AE126-2227-490E-943C-2490FF70811F}"/>
                    </a:ext>
                  </a:extLst>
                </p14:cNvPr>
                <p14:cNvContentPartPr/>
                <p14:nvPr/>
              </p14:nvContentPartPr>
              <p14:xfrm>
                <a:off x="7670184" y="2794627"/>
                <a:ext cx="290880" cy="4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6AE126-2227-490E-943C-2490FF7081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61544" y="2785627"/>
                  <a:ext cx="308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1BB9EC-32DB-4AD8-B0C3-1140F1043D9A}"/>
                    </a:ext>
                  </a:extLst>
                </p14:cNvPr>
                <p14:cNvContentPartPr/>
                <p14:nvPr/>
              </p14:nvContentPartPr>
              <p14:xfrm>
                <a:off x="7790784" y="2690227"/>
                <a:ext cx="64800" cy="317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1BB9EC-32DB-4AD8-B0C3-1140F1043D9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81784" y="2681227"/>
                  <a:ext cx="82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7FDF02-91F4-4E0A-9A0D-BF96587497E8}"/>
                    </a:ext>
                  </a:extLst>
                </p14:cNvPr>
                <p14:cNvContentPartPr/>
                <p14:nvPr/>
              </p14:nvContentPartPr>
              <p14:xfrm>
                <a:off x="8061864" y="2672227"/>
                <a:ext cx="214200" cy="295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7FDF02-91F4-4E0A-9A0D-BF96587497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53224" y="2663227"/>
                  <a:ext cx="231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201187-B6C8-4824-9812-C3C8DE84DC80}"/>
                    </a:ext>
                  </a:extLst>
                </p14:cNvPr>
                <p14:cNvContentPartPr/>
                <p14:nvPr/>
              </p14:nvContentPartPr>
              <p14:xfrm>
                <a:off x="8383344" y="2649187"/>
                <a:ext cx="64800" cy="36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201187-B6C8-4824-9812-C3C8DE84DC8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74344" y="2640547"/>
                  <a:ext cx="82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57C9CB4-7E02-4492-8D98-3AA9BF5CD994}"/>
                    </a:ext>
                  </a:extLst>
                </p14:cNvPr>
                <p14:cNvContentPartPr/>
                <p14:nvPr/>
              </p14:nvContentPartPr>
              <p14:xfrm>
                <a:off x="8582064" y="2474587"/>
                <a:ext cx="187200" cy="682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57C9CB4-7E02-4492-8D98-3AA9BF5CD99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73424" y="2465587"/>
                  <a:ext cx="20484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34A908-E7CA-4FC5-B0B5-F789CCA87E22}"/>
                    </a:ext>
                  </a:extLst>
                </p14:cNvPr>
                <p14:cNvContentPartPr/>
                <p14:nvPr/>
              </p14:nvContentPartPr>
              <p14:xfrm>
                <a:off x="6820944" y="2321947"/>
                <a:ext cx="238320" cy="1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34A908-E7CA-4FC5-B0B5-F789CCA87E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11944" y="2313307"/>
                  <a:ext cx="25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21DE44-F6F6-49EE-ACC1-A490771DD2D8}"/>
                    </a:ext>
                  </a:extLst>
                </p14:cNvPr>
                <p14:cNvContentPartPr/>
                <p14:nvPr/>
              </p14:nvContentPartPr>
              <p14:xfrm>
                <a:off x="7128024" y="2233747"/>
                <a:ext cx="75240" cy="118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21DE44-F6F6-49EE-ACC1-A490771DD2D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19384" y="2225107"/>
                  <a:ext cx="92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3CE91B-1C31-4652-A96E-97D4B2537756}"/>
                    </a:ext>
                  </a:extLst>
                </p14:cNvPr>
                <p14:cNvContentPartPr/>
                <p14:nvPr/>
              </p14:nvContentPartPr>
              <p14:xfrm>
                <a:off x="7230624" y="2215387"/>
                <a:ext cx="56520" cy="354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3CE91B-1C31-4652-A96E-97D4B253775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21624" y="2206747"/>
                  <a:ext cx="7416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A18A4F5-8C81-4418-90EF-CBE8E0563204}"/>
              </a:ext>
            </a:extLst>
          </p:cNvPr>
          <p:cNvGrpSpPr/>
          <p:nvPr/>
        </p:nvGrpSpPr>
        <p:grpSpPr>
          <a:xfrm>
            <a:off x="4700544" y="4017547"/>
            <a:ext cx="209520" cy="118800"/>
            <a:chOff x="4700544" y="4017547"/>
            <a:chExt cx="20952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6B6C1B-ADCE-43D4-9296-A2274CAF5518}"/>
                    </a:ext>
                  </a:extLst>
                </p14:cNvPr>
                <p14:cNvContentPartPr/>
                <p14:nvPr/>
              </p14:nvContentPartPr>
              <p14:xfrm>
                <a:off x="4700544" y="4017547"/>
                <a:ext cx="164160" cy="29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6B6C1B-ADCE-43D4-9296-A2274CAF55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91544" y="4008907"/>
                  <a:ext cx="18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BB79E6-3987-499D-9B02-4E000F65AEC5}"/>
                    </a:ext>
                  </a:extLst>
                </p14:cNvPr>
                <p14:cNvContentPartPr/>
                <p14:nvPr/>
              </p14:nvContentPartPr>
              <p14:xfrm>
                <a:off x="4702704" y="4115827"/>
                <a:ext cx="207360" cy="2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BB79E6-3987-499D-9B02-4E000F65AE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93704" y="4106827"/>
                  <a:ext cx="225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909C079-0385-4D5B-AF94-8735116D8466}"/>
              </a:ext>
            </a:extLst>
          </p:cNvPr>
          <p:cNvGrpSpPr/>
          <p:nvPr/>
        </p:nvGrpSpPr>
        <p:grpSpPr>
          <a:xfrm>
            <a:off x="5163864" y="3757627"/>
            <a:ext cx="921960" cy="1190160"/>
            <a:chOff x="5163864" y="3757627"/>
            <a:chExt cx="921960" cy="11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7679B2-97EB-4D3A-A60F-8D4DE9F19FAB}"/>
                    </a:ext>
                  </a:extLst>
                </p14:cNvPr>
                <p14:cNvContentPartPr/>
                <p14:nvPr/>
              </p14:nvContentPartPr>
              <p14:xfrm>
                <a:off x="5163864" y="4002787"/>
                <a:ext cx="286920" cy="21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7679B2-97EB-4D3A-A60F-8D4DE9F19FA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54864" y="3993787"/>
                  <a:ext cx="30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6A178B2-5433-462C-BBDE-33037B7C3140}"/>
                    </a:ext>
                  </a:extLst>
                </p14:cNvPr>
                <p14:cNvContentPartPr/>
                <p14:nvPr/>
              </p14:nvContentPartPr>
              <p14:xfrm>
                <a:off x="5585064" y="3784627"/>
                <a:ext cx="151200" cy="227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6A178B2-5433-462C-BBDE-33037B7C314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76424" y="3775627"/>
                  <a:ext cx="168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37D44A-804C-4F3B-93BF-71D31F2B6E13}"/>
                    </a:ext>
                  </a:extLst>
                </p14:cNvPr>
                <p14:cNvContentPartPr/>
                <p14:nvPr/>
              </p14:nvContentPartPr>
              <p14:xfrm>
                <a:off x="5752824" y="3757627"/>
                <a:ext cx="24120" cy="474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37D44A-804C-4F3B-93BF-71D31F2B6E1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43824" y="3748627"/>
                  <a:ext cx="417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9E5EE3-FBFB-4B36-BFFF-82FD14523EB9}"/>
                    </a:ext>
                  </a:extLst>
                </p14:cNvPr>
                <p14:cNvContentPartPr/>
                <p14:nvPr/>
              </p14:nvContentPartPr>
              <p14:xfrm>
                <a:off x="5871624" y="3987667"/>
                <a:ext cx="144000" cy="306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9E5EE3-FBFB-4B36-BFFF-82FD14523EB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62624" y="3978667"/>
                  <a:ext cx="161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A8D29F-0CDA-4F7D-9CFA-47541776559B}"/>
                    </a:ext>
                  </a:extLst>
                </p14:cNvPr>
                <p14:cNvContentPartPr/>
                <p14:nvPr/>
              </p14:nvContentPartPr>
              <p14:xfrm>
                <a:off x="5510904" y="4372147"/>
                <a:ext cx="574920" cy="5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A8D29F-0CDA-4F7D-9CFA-47541776559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02264" y="4363147"/>
                  <a:ext cx="592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845EC44-E573-4E32-9C55-1DAB74AEC44C}"/>
                    </a:ext>
                  </a:extLst>
                </p14:cNvPr>
                <p14:cNvContentPartPr/>
                <p14:nvPr/>
              </p14:nvContentPartPr>
              <p14:xfrm>
                <a:off x="5480664" y="4675987"/>
                <a:ext cx="263880" cy="2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845EC44-E573-4E32-9C55-1DAB74AEC44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71664" y="4666987"/>
                  <a:ext cx="281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14FF0DF-3B5B-4A9B-B5A0-8EC45D43542C}"/>
                    </a:ext>
                  </a:extLst>
                </p14:cNvPr>
                <p14:cNvContentPartPr/>
                <p14:nvPr/>
              </p14:nvContentPartPr>
              <p14:xfrm>
                <a:off x="5781264" y="4525867"/>
                <a:ext cx="140040" cy="421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14FF0DF-3B5B-4A9B-B5A0-8EC45D43542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72264" y="4516867"/>
                  <a:ext cx="15768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422EE05-5874-4E31-99AC-3BA31E239FB3}"/>
                  </a:ext>
                </a:extLst>
              </p14:cNvPr>
              <p14:cNvContentPartPr/>
              <p14:nvPr/>
            </p14:nvContentPartPr>
            <p14:xfrm>
              <a:off x="3985584" y="4646107"/>
              <a:ext cx="488160" cy="338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422EE05-5874-4E31-99AC-3BA31E239FB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976584" y="4637467"/>
                <a:ext cx="5058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6172BB7-04A3-4A17-AF59-286312BAB371}"/>
              </a:ext>
            </a:extLst>
          </p:cNvPr>
          <p:cNvGrpSpPr/>
          <p:nvPr/>
        </p:nvGrpSpPr>
        <p:grpSpPr>
          <a:xfrm>
            <a:off x="3963624" y="4839427"/>
            <a:ext cx="419400" cy="399600"/>
            <a:chOff x="3963624" y="4839427"/>
            <a:chExt cx="41940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AF75B5E-F67A-4A34-BA42-A92E646B3751}"/>
                    </a:ext>
                  </a:extLst>
                </p14:cNvPr>
                <p14:cNvContentPartPr/>
                <p14:nvPr/>
              </p14:nvContentPartPr>
              <p14:xfrm>
                <a:off x="3963624" y="4907467"/>
                <a:ext cx="270720" cy="4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AF75B5E-F67A-4A34-BA42-A92E646B375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954624" y="4898827"/>
                  <a:ext cx="288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DDAF04-C0CE-4D31-94FF-851E450C199B}"/>
                    </a:ext>
                  </a:extLst>
                </p14:cNvPr>
                <p14:cNvContentPartPr/>
                <p14:nvPr/>
              </p14:nvContentPartPr>
              <p14:xfrm>
                <a:off x="4248024" y="4839427"/>
                <a:ext cx="92160" cy="16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DDAF04-C0CE-4D31-94FF-851E450C19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39024" y="4830427"/>
                  <a:ext cx="109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1602BCD-60C6-47FB-95C0-DA8FCCCE8437}"/>
                    </a:ext>
                  </a:extLst>
                </p14:cNvPr>
                <p14:cNvContentPartPr/>
                <p14:nvPr/>
              </p14:nvContentPartPr>
              <p14:xfrm>
                <a:off x="4337664" y="4840507"/>
                <a:ext cx="45360" cy="398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1602BCD-60C6-47FB-95C0-DA8FCCCE843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29024" y="4831867"/>
                  <a:ext cx="6300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9B38DCC-FFF5-4CF4-A921-02FA9AD30615}"/>
              </a:ext>
            </a:extLst>
          </p:cNvPr>
          <p:cNvGrpSpPr/>
          <p:nvPr/>
        </p:nvGrpSpPr>
        <p:grpSpPr>
          <a:xfrm>
            <a:off x="4351344" y="5564467"/>
            <a:ext cx="744840" cy="357120"/>
            <a:chOff x="4351344" y="5564467"/>
            <a:chExt cx="7448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55928E-4612-4048-B60C-FEF8FD3E7B1A}"/>
                    </a:ext>
                  </a:extLst>
                </p14:cNvPr>
                <p14:cNvContentPartPr/>
                <p14:nvPr/>
              </p14:nvContentPartPr>
              <p14:xfrm>
                <a:off x="4351344" y="5564467"/>
                <a:ext cx="353160" cy="357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55928E-4612-4048-B60C-FEF8FD3E7B1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42704" y="5555467"/>
                  <a:ext cx="370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8B16F2-55F9-47C1-AE28-1A398B7E67CC}"/>
                    </a:ext>
                  </a:extLst>
                </p14:cNvPr>
                <p14:cNvContentPartPr/>
                <p14:nvPr/>
              </p14:nvContentPartPr>
              <p14:xfrm>
                <a:off x="4787304" y="5612347"/>
                <a:ext cx="204480" cy="4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8B16F2-55F9-47C1-AE28-1A398B7E67C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78664" y="5603707"/>
                  <a:ext cx="222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1DF8C2B-A75E-45D3-BC09-F33671423845}"/>
                    </a:ext>
                  </a:extLst>
                </p14:cNvPr>
                <p14:cNvContentPartPr/>
                <p14:nvPr/>
              </p14:nvContentPartPr>
              <p14:xfrm>
                <a:off x="4851744" y="5756707"/>
                <a:ext cx="244440" cy="2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1DF8C2B-A75E-45D3-BC09-F3367142384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43104" y="5747707"/>
                  <a:ext cx="262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DD46D07-8FA1-477C-887C-16469CE2107E}"/>
              </a:ext>
            </a:extLst>
          </p:cNvPr>
          <p:cNvGrpSpPr/>
          <p:nvPr/>
        </p:nvGrpSpPr>
        <p:grpSpPr>
          <a:xfrm>
            <a:off x="5351424" y="5434507"/>
            <a:ext cx="541080" cy="394560"/>
            <a:chOff x="5351424" y="5434507"/>
            <a:chExt cx="54108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ED344FC-DCF8-4E80-91A4-2DB2F101DC5A}"/>
                    </a:ext>
                  </a:extLst>
                </p14:cNvPr>
                <p14:cNvContentPartPr/>
                <p14:nvPr/>
              </p14:nvContentPartPr>
              <p14:xfrm>
                <a:off x="5351424" y="5619547"/>
                <a:ext cx="207000" cy="33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ED344FC-DCF8-4E80-91A4-2DB2F101DC5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42784" y="5610547"/>
                  <a:ext cx="224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FD2902-0B35-4913-AFE8-49234BF33214}"/>
                    </a:ext>
                  </a:extLst>
                </p14:cNvPr>
                <p14:cNvContentPartPr/>
                <p14:nvPr/>
              </p14:nvContentPartPr>
              <p14:xfrm>
                <a:off x="5599104" y="5434507"/>
                <a:ext cx="293400" cy="394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FD2902-0B35-4913-AFE8-49234BF3321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90464" y="5425867"/>
                  <a:ext cx="31104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6FAE2CD-265D-45D8-9DCA-802C5D716DBD}"/>
                  </a:ext>
                </a:extLst>
              </p14:cNvPr>
              <p14:cNvContentPartPr/>
              <p14:nvPr/>
            </p14:nvContentPartPr>
            <p14:xfrm>
              <a:off x="6998064" y="4112587"/>
              <a:ext cx="210240" cy="8816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6FAE2CD-265D-45D8-9DCA-802C5D716DB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989424" y="4103587"/>
                <a:ext cx="22788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96435C1-CEA4-4CBD-993D-13C474DECBD1}"/>
                  </a:ext>
                </a:extLst>
              </p14:cNvPr>
              <p14:cNvContentPartPr/>
              <p14:nvPr/>
            </p14:nvContentPartPr>
            <p14:xfrm>
              <a:off x="6798984" y="3634867"/>
              <a:ext cx="231480" cy="252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96435C1-CEA4-4CBD-993D-13C474DECBD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790344" y="3626227"/>
                <a:ext cx="249120" cy="25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ADC7D3C-C076-4553-B501-250EE22913ED}"/>
                  </a:ext>
                </a:extLst>
              </p14:cNvPr>
              <p14:cNvContentPartPr/>
              <p14:nvPr/>
            </p14:nvContentPartPr>
            <p14:xfrm>
              <a:off x="7182024" y="3204667"/>
              <a:ext cx="4269240" cy="3222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ADC7D3C-C076-4553-B501-250EE22913ED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173024" y="3195667"/>
                <a:ext cx="4286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7D2C107-C60A-4C85-8C19-E0DD3513DF86}"/>
                  </a:ext>
                </a:extLst>
              </p14:cNvPr>
              <p14:cNvContentPartPr/>
              <p14:nvPr/>
            </p14:nvContentPartPr>
            <p14:xfrm>
              <a:off x="7255104" y="4262347"/>
              <a:ext cx="46440" cy="458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7D2C107-C60A-4C85-8C19-E0DD3513DF8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246464" y="4253707"/>
                <a:ext cx="640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92EF211-9B4E-4297-B08A-699139D47E14}"/>
                  </a:ext>
                </a:extLst>
              </p14:cNvPr>
              <p14:cNvContentPartPr/>
              <p14:nvPr/>
            </p14:nvContentPartPr>
            <p14:xfrm>
              <a:off x="7315944" y="4359907"/>
              <a:ext cx="82080" cy="268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92EF211-9B4E-4297-B08A-699139D47E1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307304" y="4350907"/>
                <a:ext cx="997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5A291FF-F357-4EBF-B291-1A1AFDA74EA5}"/>
                  </a:ext>
                </a:extLst>
              </p14:cNvPr>
              <p14:cNvContentPartPr/>
              <p14:nvPr/>
            </p14:nvContentPartPr>
            <p14:xfrm>
              <a:off x="7318464" y="4344427"/>
              <a:ext cx="68040" cy="2721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5A291FF-F357-4EBF-B291-1A1AFDA74EA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309824" y="4335787"/>
                <a:ext cx="85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FB23B46-5017-4A5F-AF67-9887CE846FE9}"/>
                  </a:ext>
                </a:extLst>
              </p14:cNvPr>
              <p14:cNvContentPartPr/>
              <p14:nvPr/>
            </p14:nvContentPartPr>
            <p14:xfrm>
              <a:off x="7407024" y="4153627"/>
              <a:ext cx="68040" cy="5533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FB23B46-5017-4A5F-AF67-9887CE846FE9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398384" y="4144987"/>
                <a:ext cx="8568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F940424-E9AC-45B4-8581-D74C7CD79C97}"/>
                  </a:ext>
                </a:extLst>
              </p14:cNvPr>
              <p14:cNvContentPartPr/>
              <p14:nvPr/>
            </p14:nvContentPartPr>
            <p14:xfrm>
              <a:off x="7640304" y="4404547"/>
              <a:ext cx="176400" cy="25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F940424-E9AC-45B4-8581-D74C7CD79C9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631664" y="4395907"/>
                <a:ext cx="194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C76EC4F-D1E4-45D9-BD23-0A3D43F6E712}"/>
                  </a:ext>
                </a:extLst>
              </p14:cNvPr>
              <p14:cNvContentPartPr/>
              <p14:nvPr/>
            </p14:nvContentPartPr>
            <p14:xfrm>
              <a:off x="7629504" y="4559707"/>
              <a:ext cx="230760" cy="129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C76EC4F-D1E4-45D9-BD23-0A3D43F6E71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620864" y="4550707"/>
                <a:ext cx="248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FC21A81-C4DE-4169-A1B6-4610A99F75C7}"/>
                  </a:ext>
                </a:extLst>
              </p14:cNvPr>
              <p14:cNvContentPartPr/>
              <p14:nvPr/>
            </p14:nvContentPartPr>
            <p14:xfrm>
              <a:off x="8037744" y="4458187"/>
              <a:ext cx="236880" cy="30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FC21A81-C4DE-4169-A1B6-4610A99F75C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029104" y="4449547"/>
                <a:ext cx="254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9CD4320-A29D-44B2-9463-6E3ED5BD81E1}"/>
                  </a:ext>
                </a:extLst>
              </p14:cNvPr>
              <p14:cNvContentPartPr/>
              <p14:nvPr/>
            </p14:nvContentPartPr>
            <p14:xfrm>
              <a:off x="8301264" y="4254787"/>
              <a:ext cx="252360" cy="434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9CD4320-A29D-44B2-9463-6E3ED5BD81E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292624" y="4245787"/>
                <a:ext cx="2700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9DCA272E-494E-4DD8-9D12-F65E9CB20924}"/>
                  </a:ext>
                </a:extLst>
              </p14:cNvPr>
              <p14:cNvContentPartPr/>
              <p14:nvPr/>
            </p14:nvContentPartPr>
            <p14:xfrm>
              <a:off x="8647944" y="4067947"/>
              <a:ext cx="122760" cy="6894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9DCA272E-494E-4DD8-9D12-F65E9CB2092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638944" y="4058947"/>
                <a:ext cx="1404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148C43F-2C93-4F85-B4C6-DBBB67E532B3}"/>
                  </a:ext>
                </a:extLst>
              </p14:cNvPr>
              <p14:cNvContentPartPr/>
              <p14:nvPr/>
            </p14:nvContentPartPr>
            <p14:xfrm>
              <a:off x="8958984" y="4273867"/>
              <a:ext cx="95760" cy="2995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148C43F-2C93-4F85-B4C6-DBBB67E532B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949984" y="4265227"/>
                <a:ext cx="1134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6409792-C21B-45EF-AFCB-7B1D74A968E0}"/>
                  </a:ext>
                </a:extLst>
              </p14:cNvPr>
              <p14:cNvContentPartPr/>
              <p14:nvPr/>
            </p14:nvContentPartPr>
            <p14:xfrm>
              <a:off x="8938824" y="4270987"/>
              <a:ext cx="150840" cy="2458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6409792-C21B-45EF-AFCB-7B1D74A968E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929824" y="4261987"/>
                <a:ext cx="168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B3E632A8-26F1-4E25-B3A1-431B0661B528}"/>
                  </a:ext>
                </a:extLst>
              </p14:cNvPr>
              <p14:cNvContentPartPr/>
              <p14:nvPr/>
            </p14:nvContentPartPr>
            <p14:xfrm>
              <a:off x="9104424" y="4045627"/>
              <a:ext cx="205200" cy="221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B3E632A8-26F1-4E25-B3A1-431B0661B52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095424" y="4036627"/>
                <a:ext cx="22284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CE0272F-92CA-4C2F-B81A-D8EE3A2827C8}"/>
              </a:ext>
            </a:extLst>
          </p:cNvPr>
          <p:cNvGrpSpPr/>
          <p:nvPr/>
        </p:nvGrpSpPr>
        <p:grpSpPr>
          <a:xfrm>
            <a:off x="9297384" y="4109347"/>
            <a:ext cx="1928880" cy="580320"/>
            <a:chOff x="9297384" y="4109347"/>
            <a:chExt cx="192888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E035B64-C8F1-4BA5-B631-6ECE2544B73E}"/>
                    </a:ext>
                  </a:extLst>
                </p14:cNvPr>
                <p14:cNvContentPartPr/>
                <p14:nvPr/>
              </p14:nvContentPartPr>
              <p14:xfrm>
                <a:off x="9297384" y="4402387"/>
                <a:ext cx="179280" cy="5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E035B64-C8F1-4BA5-B631-6ECE2544B7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88384" y="4393747"/>
                  <a:ext cx="196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43918F-8D16-4337-873F-AFD4E7493F36}"/>
                    </a:ext>
                  </a:extLst>
                </p14:cNvPr>
                <p14:cNvContentPartPr/>
                <p14:nvPr/>
              </p14:nvContentPartPr>
              <p14:xfrm>
                <a:off x="9583584" y="4226347"/>
                <a:ext cx="50760" cy="347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43918F-8D16-4337-873F-AFD4E7493F3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74584" y="4217347"/>
                  <a:ext cx="68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C66859-5F8A-4C98-8CF1-8FA1A64CE966}"/>
                    </a:ext>
                  </a:extLst>
                </p14:cNvPr>
                <p14:cNvContentPartPr/>
                <p14:nvPr/>
              </p14:nvContentPartPr>
              <p14:xfrm>
                <a:off x="9693024" y="4202587"/>
                <a:ext cx="233280" cy="388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C66859-5F8A-4C98-8CF1-8FA1A64CE9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84384" y="4193587"/>
                  <a:ext cx="250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FD5DA0-9844-4B37-9664-B46B5E59B2CC}"/>
                    </a:ext>
                  </a:extLst>
                </p14:cNvPr>
                <p14:cNvContentPartPr/>
                <p14:nvPr/>
              </p14:nvContentPartPr>
              <p14:xfrm>
                <a:off x="10066704" y="4292587"/>
                <a:ext cx="188640" cy="247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FD5DA0-9844-4B37-9664-B46B5E59B2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58064" y="4283947"/>
                  <a:ext cx="206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966FB1B-2805-42ED-B762-BDA31543A3B6}"/>
                    </a:ext>
                  </a:extLst>
                </p14:cNvPr>
                <p14:cNvContentPartPr/>
                <p14:nvPr/>
              </p14:nvContentPartPr>
              <p14:xfrm>
                <a:off x="10067784" y="4253707"/>
                <a:ext cx="148680" cy="302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966FB1B-2805-42ED-B762-BDA31543A3B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58784" y="4245067"/>
                  <a:ext cx="166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C04A76E-56E0-4316-A6B5-AC34E42D455B}"/>
                    </a:ext>
                  </a:extLst>
                </p14:cNvPr>
                <p14:cNvContentPartPr/>
                <p14:nvPr/>
              </p14:nvContentPartPr>
              <p14:xfrm>
                <a:off x="10357584" y="4366747"/>
                <a:ext cx="281160" cy="20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C04A76E-56E0-4316-A6B5-AC34E42D455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48584" y="4358107"/>
                  <a:ext cx="29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1AB3810-625D-4769-8FF1-06187F9535BA}"/>
                    </a:ext>
                  </a:extLst>
                </p14:cNvPr>
                <p14:cNvContentPartPr/>
                <p14:nvPr/>
              </p14:nvContentPartPr>
              <p14:xfrm>
                <a:off x="10443984" y="4268827"/>
                <a:ext cx="101880" cy="251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1AB3810-625D-4769-8FF1-06187F9535B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35344" y="4260187"/>
                  <a:ext cx="119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3BCB32-D36C-476D-B5CE-0F2B3F163B08}"/>
                    </a:ext>
                  </a:extLst>
                </p14:cNvPr>
                <p14:cNvContentPartPr/>
                <p14:nvPr/>
              </p14:nvContentPartPr>
              <p14:xfrm>
                <a:off x="10676904" y="4256227"/>
                <a:ext cx="210600" cy="279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3BCB32-D36C-476D-B5CE-0F2B3F163B0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67904" y="4247227"/>
                  <a:ext cx="228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AA419C2-961F-409F-9B5F-9357A1F7D85B}"/>
                    </a:ext>
                  </a:extLst>
                </p14:cNvPr>
                <p14:cNvContentPartPr/>
                <p14:nvPr/>
              </p14:nvContentPartPr>
              <p14:xfrm>
                <a:off x="10917744" y="4255507"/>
                <a:ext cx="85320" cy="331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AA419C2-961F-409F-9B5F-9357A1F7D85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908744" y="4246867"/>
                  <a:ext cx="102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D887908-1593-413B-A83E-6AD7D02476FE}"/>
                    </a:ext>
                  </a:extLst>
                </p14:cNvPr>
                <p14:cNvContentPartPr/>
                <p14:nvPr/>
              </p14:nvContentPartPr>
              <p14:xfrm>
                <a:off x="11025384" y="4109347"/>
                <a:ext cx="200880" cy="580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D887908-1593-413B-A83E-6AD7D02476F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016384" y="4100707"/>
                  <a:ext cx="218520" cy="59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85C194A-F13A-4280-8B59-BB8EEA947CBB}"/>
                  </a:ext>
                </a:extLst>
              </p14:cNvPr>
              <p14:cNvContentPartPr/>
              <p14:nvPr/>
            </p14:nvContentPartPr>
            <p14:xfrm>
              <a:off x="7032984" y="4890187"/>
              <a:ext cx="4365000" cy="262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85C194A-F13A-4280-8B59-BB8EEA947CBB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023984" y="4881547"/>
                <a:ext cx="438264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8493CAE-90E2-4DB4-A66E-B139A8FA062C}"/>
              </a:ext>
            </a:extLst>
          </p:cNvPr>
          <p:cNvGrpSpPr/>
          <p:nvPr/>
        </p:nvGrpSpPr>
        <p:grpSpPr>
          <a:xfrm>
            <a:off x="8672064" y="5131027"/>
            <a:ext cx="659880" cy="261360"/>
            <a:chOff x="8672064" y="5131027"/>
            <a:chExt cx="65988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48A156-C8AF-40A7-BE23-10F41C7A744E}"/>
                    </a:ext>
                  </a:extLst>
                </p14:cNvPr>
                <p14:cNvContentPartPr/>
                <p14:nvPr/>
              </p14:nvContentPartPr>
              <p14:xfrm>
                <a:off x="8672064" y="5164867"/>
                <a:ext cx="178560" cy="227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48A156-C8AF-40A7-BE23-10F41C7A74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63064" y="5155867"/>
                  <a:ext cx="196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8756B9-3C2A-4CB8-B048-10E0AEE11439}"/>
                    </a:ext>
                  </a:extLst>
                </p14:cNvPr>
                <p14:cNvContentPartPr/>
                <p14:nvPr/>
              </p14:nvContentPartPr>
              <p14:xfrm>
                <a:off x="9013704" y="5131027"/>
                <a:ext cx="318240" cy="194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8756B9-3C2A-4CB8-B048-10E0AEE114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04704" y="5122387"/>
                  <a:ext cx="33588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CA9B588-434B-49A3-B2EB-5CCB429D2328}"/>
              </a:ext>
            </a:extLst>
          </p:cNvPr>
          <p:cNvGrpSpPr/>
          <p:nvPr/>
        </p:nvGrpSpPr>
        <p:grpSpPr>
          <a:xfrm>
            <a:off x="7716264" y="5565907"/>
            <a:ext cx="818280" cy="685800"/>
            <a:chOff x="7716264" y="5565907"/>
            <a:chExt cx="818280" cy="68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322A16-F2C7-4D5E-A4E2-7D46DCC8FC2D}"/>
                    </a:ext>
                  </a:extLst>
                </p14:cNvPr>
                <p14:cNvContentPartPr/>
                <p14:nvPr/>
              </p14:nvContentPartPr>
              <p14:xfrm>
                <a:off x="7716264" y="5565907"/>
                <a:ext cx="318600" cy="685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322A16-F2C7-4D5E-A4E2-7D46DCC8FC2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707624" y="5556907"/>
                  <a:ext cx="33624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C290E6-3BB5-45C6-BE49-3760FE0B6147}"/>
                    </a:ext>
                  </a:extLst>
                </p14:cNvPr>
                <p14:cNvContentPartPr/>
                <p14:nvPr/>
              </p14:nvContentPartPr>
              <p14:xfrm>
                <a:off x="8094984" y="5595067"/>
                <a:ext cx="100440" cy="47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C290E6-3BB5-45C6-BE49-3760FE0B614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85984" y="5586427"/>
                  <a:ext cx="1180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E7E4A5-935D-4AA9-BF2E-C3E20556CAAA}"/>
                    </a:ext>
                  </a:extLst>
                </p14:cNvPr>
                <p14:cNvContentPartPr/>
                <p14:nvPr/>
              </p14:nvContentPartPr>
              <p14:xfrm>
                <a:off x="8257704" y="5756347"/>
                <a:ext cx="101520" cy="217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E7E4A5-935D-4AA9-BF2E-C3E20556CAA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48704" y="5747707"/>
                  <a:ext cx="119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4376EA-FB54-4FC7-A0F9-0B96DC3DB9C7}"/>
                    </a:ext>
                  </a:extLst>
                </p14:cNvPr>
                <p14:cNvContentPartPr/>
                <p14:nvPr/>
              </p14:nvContentPartPr>
              <p14:xfrm>
                <a:off x="8233944" y="5726827"/>
                <a:ext cx="119880" cy="261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4376EA-FB54-4FC7-A0F9-0B96DC3DB9C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24944" y="5717827"/>
                  <a:ext cx="13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28D0E8-DDE4-46F9-9D13-B7B492CD6279}"/>
                    </a:ext>
                  </a:extLst>
                </p14:cNvPr>
                <p14:cNvContentPartPr/>
                <p14:nvPr/>
              </p14:nvContentPartPr>
              <p14:xfrm>
                <a:off x="8395224" y="5578507"/>
                <a:ext cx="139320" cy="425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28D0E8-DDE4-46F9-9D13-B7B492CD62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86584" y="5569507"/>
                  <a:ext cx="156960" cy="44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5A8702C-F16E-4F7F-9CFE-5F9BE46847D0}"/>
                  </a:ext>
                </a:extLst>
              </p14:cNvPr>
              <p14:cNvContentPartPr/>
              <p14:nvPr/>
            </p14:nvContentPartPr>
            <p14:xfrm>
              <a:off x="8713464" y="5706307"/>
              <a:ext cx="185040" cy="147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5A8702C-F16E-4F7F-9CFE-5F9BE46847D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704464" y="5697667"/>
                <a:ext cx="2026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8E9CDB9-DD7B-4CEE-8688-480DA4FDF94C}"/>
              </a:ext>
            </a:extLst>
          </p:cNvPr>
          <p:cNvGrpSpPr/>
          <p:nvPr/>
        </p:nvGrpSpPr>
        <p:grpSpPr>
          <a:xfrm>
            <a:off x="9114864" y="5439187"/>
            <a:ext cx="2504160" cy="505440"/>
            <a:chOff x="9114864" y="5439187"/>
            <a:chExt cx="250416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4A783C-B765-41B3-ABD7-ADBD047B9826}"/>
                    </a:ext>
                  </a:extLst>
                </p14:cNvPr>
                <p14:cNvContentPartPr/>
                <p14:nvPr/>
              </p14:nvContentPartPr>
              <p14:xfrm>
                <a:off x="9114864" y="5780827"/>
                <a:ext cx="139680" cy="10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4A783C-B765-41B3-ABD7-ADBD047B982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05864" y="5772187"/>
                  <a:ext cx="157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28D8AC-545F-454E-9BF0-B214EF06A9B2}"/>
                    </a:ext>
                  </a:extLst>
                </p14:cNvPr>
                <p14:cNvContentPartPr/>
                <p14:nvPr/>
              </p14:nvContentPartPr>
              <p14:xfrm>
                <a:off x="9273624" y="5595067"/>
                <a:ext cx="229680" cy="349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28D8AC-545F-454E-9BF0-B214EF06A9B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64984" y="5586067"/>
                  <a:ext cx="247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034A4F-FEC1-4F5E-BA2B-31BC6EC91508}"/>
                    </a:ext>
                  </a:extLst>
                </p14:cNvPr>
                <p14:cNvContentPartPr/>
                <p14:nvPr/>
              </p14:nvContentPartPr>
              <p14:xfrm>
                <a:off x="9556224" y="5750587"/>
                <a:ext cx="112680" cy="137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034A4F-FEC1-4F5E-BA2B-31BC6EC9150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47224" y="5741947"/>
                  <a:ext cx="130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5AD095-F63A-4177-A11D-267E907F0BE8}"/>
                    </a:ext>
                  </a:extLst>
                </p14:cNvPr>
                <p14:cNvContentPartPr/>
                <p14:nvPr/>
              </p14:nvContentPartPr>
              <p14:xfrm>
                <a:off x="9546504" y="5737627"/>
                <a:ext cx="99720" cy="149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5AD095-F63A-4177-A11D-267E907F0BE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537504" y="5728987"/>
                  <a:ext cx="117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4C15957-8E86-4FDE-906C-20E02A6C4D00}"/>
                    </a:ext>
                  </a:extLst>
                </p14:cNvPr>
                <p14:cNvContentPartPr/>
                <p14:nvPr/>
              </p14:nvContentPartPr>
              <p14:xfrm>
                <a:off x="9634344" y="5439187"/>
                <a:ext cx="199800" cy="196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4C15957-8E86-4FDE-906C-20E02A6C4D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25704" y="5430187"/>
                  <a:ext cx="217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E0E953-8DB8-4809-9CEB-A33795CF9930}"/>
                    </a:ext>
                  </a:extLst>
                </p14:cNvPr>
                <p14:cNvContentPartPr/>
                <p14:nvPr/>
              </p14:nvContentPartPr>
              <p14:xfrm>
                <a:off x="9897864" y="5749507"/>
                <a:ext cx="167400" cy="16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E0E953-8DB8-4809-9CEB-A33795CF993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89224" y="5740867"/>
                  <a:ext cx="185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DF6CC0-E195-47A6-A660-04B6D08896BB}"/>
                    </a:ext>
                  </a:extLst>
                </p14:cNvPr>
                <p14:cNvContentPartPr/>
                <p14:nvPr/>
              </p14:nvContentPartPr>
              <p14:xfrm>
                <a:off x="9936744" y="5605867"/>
                <a:ext cx="56160" cy="259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DF6CC0-E195-47A6-A660-04B6D08896B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28104" y="5596867"/>
                  <a:ext cx="73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02A279-9015-456D-A1A3-7265018354AF}"/>
                    </a:ext>
                  </a:extLst>
                </p14:cNvPr>
                <p14:cNvContentPartPr/>
                <p14:nvPr/>
              </p14:nvContentPartPr>
              <p14:xfrm>
                <a:off x="10180464" y="5554027"/>
                <a:ext cx="154080" cy="255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02A279-9015-456D-A1A3-7265018354A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71824" y="5545027"/>
                  <a:ext cx="171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865E1E4-3E72-4B79-8539-260033B95B94}"/>
                    </a:ext>
                  </a:extLst>
                </p14:cNvPr>
                <p14:cNvContentPartPr/>
                <p14:nvPr/>
              </p14:nvContentPartPr>
              <p14:xfrm>
                <a:off x="10352544" y="5565187"/>
                <a:ext cx="200160" cy="249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865E1E4-3E72-4B79-8539-260033B95B9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43544" y="5556547"/>
                  <a:ext cx="21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C4FED00-D575-483B-9170-58AE49452015}"/>
                    </a:ext>
                  </a:extLst>
                </p14:cNvPr>
                <p14:cNvContentPartPr/>
                <p14:nvPr/>
              </p14:nvContentPartPr>
              <p14:xfrm>
                <a:off x="10596264" y="5579587"/>
                <a:ext cx="160920" cy="250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C4FED00-D575-483B-9170-58AE4945201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587624" y="5570587"/>
                  <a:ext cx="178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4A45D94-F3FD-4C59-8D4A-26179994D48F}"/>
                    </a:ext>
                  </a:extLst>
                </p14:cNvPr>
                <p14:cNvContentPartPr/>
                <p14:nvPr/>
              </p14:nvContentPartPr>
              <p14:xfrm>
                <a:off x="10610664" y="5524867"/>
                <a:ext cx="162000" cy="324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4A45D94-F3FD-4C59-8D4A-26179994D48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602024" y="5516227"/>
                  <a:ext cx="179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D83558-1B22-4BEE-9DA8-4EE9C511512D}"/>
                    </a:ext>
                  </a:extLst>
                </p14:cNvPr>
                <p14:cNvContentPartPr/>
                <p14:nvPr/>
              </p14:nvContentPartPr>
              <p14:xfrm>
                <a:off x="10930344" y="5666347"/>
                <a:ext cx="160920" cy="33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D83558-1B22-4BEE-9DA8-4EE9C511512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21344" y="5657707"/>
                  <a:ext cx="178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0FC237D-2209-497C-8547-DC205E9950FD}"/>
                    </a:ext>
                  </a:extLst>
                </p14:cNvPr>
                <p14:cNvContentPartPr/>
                <p14:nvPr/>
              </p14:nvContentPartPr>
              <p14:xfrm>
                <a:off x="11190264" y="5503987"/>
                <a:ext cx="112680" cy="137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0FC237D-2209-497C-8547-DC205E9950F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81624" y="5494987"/>
                  <a:ext cx="13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3A8255D-15C7-46DC-ADAF-63561BA3E3F7}"/>
                    </a:ext>
                  </a:extLst>
                </p14:cNvPr>
                <p14:cNvContentPartPr/>
                <p14:nvPr/>
              </p14:nvContentPartPr>
              <p14:xfrm>
                <a:off x="11317344" y="5510107"/>
                <a:ext cx="43200" cy="298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3A8255D-15C7-46DC-ADAF-63561BA3E3F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08344" y="5501107"/>
                  <a:ext cx="60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094F504-B260-45F5-B0B3-AA2DD0B65594}"/>
                    </a:ext>
                  </a:extLst>
                </p14:cNvPr>
                <p14:cNvContentPartPr/>
                <p14:nvPr/>
              </p14:nvContentPartPr>
              <p14:xfrm>
                <a:off x="11436504" y="5496787"/>
                <a:ext cx="182520" cy="312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094F504-B260-45F5-B0B3-AA2DD0B6559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27864" y="5488147"/>
                  <a:ext cx="200160" cy="33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680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338975"/>
                <a:ext cx="12192000" cy="669702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quadratic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such that the minimum value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the graph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𝒊𝒏𝒕𝒆𝒓𝒄𝒆𝒑𝒕𝒔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338975"/>
                <a:ext cx="12192000" cy="669702"/>
              </a:xfrm>
              <a:blipFill>
                <a:blip r:embed="rId2"/>
                <a:stretch>
                  <a:fillRect t="-61468" r="-350" b="-37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00867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8F35D7-EB34-4779-B176-97E430D257F6}"/>
              </a:ext>
            </a:extLst>
          </p:cNvPr>
          <p:cNvGrpSpPr/>
          <p:nvPr/>
        </p:nvGrpSpPr>
        <p:grpSpPr>
          <a:xfrm>
            <a:off x="348670" y="1219267"/>
            <a:ext cx="660960" cy="408240"/>
            <a:chOff x="348670" y="1219267"/>
            <a:chExt cx="6609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34BAFF5-F614-444A-A306-33B4899DB2F5}"/>
                    </a:ext>
                  </a:extLst>
                </p14:cNvPr>
                <p14:cNvContentPartPr/>
                <p14:nvPr/>
              </p14:nvContentPartPr>
              <p14:xfrm>
                <a:off x="348670" y="1226827"/>
                <a:ext cx="195840" cy="332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34BAFF5-F614-444A-A306-33B4899DB2F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030" y="1217827"/>
                  <a:ext cx="213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6A2AA1-AA64-42AB-961A-FDA3F97FA7F1}"/>
                    </a:ext>
                  </a:extLst>
                </p14:cNvPr>
                <p14:cNvContentPartPr/>
                <p14:nvPr/>
              </p14:nvContentPartPr>
              <p14:xfrm>
                <a:off x="547030" y="1450387"/>
                <a:ext cx="24480" cy="17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6A2AA1-AA64-42AB-961A-FDA3F97FA7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8030" y="1441747"/>
                  <a:ext cx="42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7A5B89-5E7E-40B5-B0E6-9AF6E4DE1694}"/>
                    </a:ext>
                  </a:extLst>
                </p14:cNvPr>
                <p14:cNvContentPartPr/>
                <p14:nvPr/>
              </p14:nvContentPartPr>
              <p14:xfrm>
                <a:off x="727030" y="1347787"/>
                <a:ext cx="59760" cy="32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7A5B89-5E7E-40B5-B0E6-9AF6E4DE16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390" y="1339147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938AC9-3156-4326-88CD-993587ACD0AC}"/>
                    </a:ext>
                  </a:extLst>
                </p14:cNvPr>
                <p14:cNvContentPartPr/>
                <p14:nvPr/>
              </p14:nvContentPartPr>
              <p14:xfrm>
                <a:off x="722350" y="1444627"/>
                <a:ext cx="10296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938AC9-3156-4326-88CD-993587ACD0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350" y="1435627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C09672-34CA-4968-9827-D862BF9A8F60}"/>
                    </a:ext>
                  </a:extLst>
                </p14:cNvPr>
                <p14:cNvContentPartPr/>
                <p14:nvPr/>
              </p14:nvContentPartPr>
              <p14:xfrm>
                <a:off x="964270" y="1219267"/>
                <a:ext cx="45360" cy="35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C09672-34CA-4968-9827-D862BF9A8F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630" y="1210267"/>
                  <a:ext cx="6300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F3ED11-7D2F-4CE9-90DF-D7078D326A97}"/>
              </a:ext>
            </a:extLst>
          </p:cNvPr>
          <p:cNvGrpSpPr/>
          <p:nvPr/>
        </p:nvGrpSpPr>
        <p:grpSpPr>
          <a:xfrm>
            <a:off x="365590" y="1772227"/>
            <a:ext cx="743040" cy="367560"/>
            <a:chOff x="365590" y="1772227"/>
            <a:chExt cx="7430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CC9441-D8F3-4414-9D5C-B705DC9AD42E}"/>
                    </a:ext>
                  </a:extLst>
                </p14:cNvPr>
                <p14:cNvContentPartPr/>
                <p14:nvPr/>
              </p14:nvContentPartPr>
              <p14:xfrm>
                <a:off x="365590" y="1810027"/>
                <a:ext cx="169200" cy="27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CC9441-D8F3-4414-9D5C-B705DC9AD4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590" y="1801027"/>
                  <a:ext cx="186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35FA15-137A-4F49-9115-3DCF8D62D29E}"/>
                    </a:ext>
                  </a:extLst>
                </p14:cNvPr>
                <p14:cNvContentPartPr/>
                <p14:nvPr/>
              </p14:nvContentPartPr>
              <p14:xfrm>
                <a:off x="498430" y="2021707"/>
                <a:ext cx="164880" cy="11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35FA15-137A-4F49-9115-3DCF8D62D2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9430" y="2012707"/>
                  <a:ext cx="182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ED18C6-A958-4165-B996-05E4DA01F589}"/>
                    </a:ext>
                  </a:extLst>
                </p14:cNvPr>
                <p14:cNvContentPartPr/>
                <p14:nvPr/>
              </p14:nvContentPartPr>
              <p14:xfrm>
                <a:off x="738190" y="1842787"/>
                <a:ext cx="111240" cy="2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ED18C6-A958-4165-B996-05E4DA01F5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9190" y="1833787"/>
                  <a:ext cx="12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BAAE77-7687-4F14-8E05-F0B0F97F93F1}"/>
                    </a:ext>
                  </a:extLst>
                </p14:cNvPr>
                <p14:cNvContentPartPr/>
                <p14:nvPr/>
              </p14:nvContentPartPr>
              <p14:xfrm>
                <a:off x="757630" y="1972747"/>
                <a:ext cx="120960" cy="2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BAAE77-7687-4F14-8E05-F0B0F97F93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8630" y="1964107"/>
                  <a:ext cx="13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6057FC-76B3-4FA4-A5A0-D908316774B0}"/>
                    </a:ext>
                  </a:extLst>
                </p14:cNvPr>
                <p14:cNvContentPartPr/>
                <p14:nvPr/>
              </p14:nvContentPartPr>
              <p14:xfrm>
                <a:off x="955630" y="1772227"/>
                <a:ext cx="153000" cy="29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6057FC-76B3-4FA4-A5A0-D908316774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6990" y="1763227"/>
                  <a:ext cx="17064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1C1D0B-62B1-4AE4-BBC3-071143511F7C}"/>
              </a:ext>
            </a:extLst>
          </p:cNvPr>
          <p:cNvGrpSpPr/>
          <p:nvPr/>
        </p:nvGrpSpPr>
        <p:grpSpPr>
          <a:xfrm>
            <a:off x="341830" y="2366587"/>
            <a:ext cx="1562040" cy="376920"/>
            <a:chOff x="341830" y="2366587"/>
            <a:chExt cx="15620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C34993-AEAA-4F25-88C9-F1081D09316B}"/>
                    </a:ext>
                  </a:extLst>
                </p14:cNvPr>
                <p14:cNvContentPartPr/>
                <p14:nvPr/>
              </p14:nvContentPartPr>
              <p14:xfrm>
                <a:off x="341830" y="2460907"/>
                <a:ext cx="165600" cy="266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C34993-AEAA-4F25-88C9-F1081D0931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2830" y="2452267"/>
                  <a:ext cx="183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1CE55C-2E0C-499E-B67D-B3F75FC5232A}"/>
                    </a:ext>
                  </a:extLst>
                </p14:cNvPr>
                <p14:cNvContentPartPr/>
                <p14:nvPr/>
              </p14:nvContentPartPr>
              <p14:xfrm>
                <a:off x="506710" y="2661067"/>
                <a:ext cx="15120" cy="82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1CE55C-2E0C-499E-B67D-B3F75FC523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8070" y="2652427"/>
                  <a:ext cx="3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B49D7A-59CC-4CAA-95EF-EF12C1B03E65}"/>
                    </a:ext>
                  </a:extLst>
                </p14:cNvPr>
                <p14:cNvContentPartPr/>
                <p14:nvPr/>
              </p14:nvContentPartPr>
              <p14:xfrm>
                <a:off x="660430" y="2518867"/>
                <a:ext cx="24840" cy="16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B49D7A-59CC-4CAA-95EF-EF12C1B03E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1790" y="2510227"/>
                  <a:ext cx="42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615CE3-108D-458A-94AD-6A07488F1B7A}"/>
                    </a:ext>
                  </a:extLst>
                </p14:cNvPr>
                <p14:cNvContentPartPr/>
                <p14:nvPr/>
              </p14:nvContentPartPr>
              <p14:xfrm>
                <a:off x="620830" y="2573587"/>
                <a:ext cx="130680" cy="4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615CE3-108D-458A-94AD-6A07488F1B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1830" y="2564587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D9F4B5-A0F7-491C-A174-D610A21D57CA}"/>
                    </a:ext>
                  </a:extLst>
                </p14:cNvPr>
                <p14:cNvContentPartPr/>
                <p14:nvPr/>
              </p14:nvContentPartPr>
              <p14:xfrm>
                <a:off x="810550" y="2480707"/>
                <a:ext cx="149400" cy="222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D9F4B5-A0F7-491C-A174-D610A21D57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1550" y="2471707"/>
                  <a:ext cx="167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6F0A69-759F-4874-85B9-4CF516521A0C}"/>
                    </a:ext>
                  </a:extLst>
                </p14:cNvPr>
                <p14:cNvContentPartPr/>
                <p14:nvPr/>
              </p14:nvContentPartPr>
              <p14:xfrm>
                <a:off x="906670" y="2602027"/>
                <a:ext cx="141840" cy="12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6F0A69-759F-4874-85B9-4CF516521A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7670" y="2593387"/>
                  <a:ext cx="159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6ED1CE-2BEE-4A3E-A7C4-A90C5D899F57}"/>
                    </a:ext>
                  </a:extLst>
                </p14:cNvPr>
                <p14:cNvContentPartPr/>
                <p14:nvPr/>
              </p14:nvContentPartPr>
              <p14:xfrm>
                <a:off x="1105750" y="2502307"/>
                <a:ext cx="132120" cy="92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6ED1CE-2BEE-4A3E-A7C4-A90C5D899F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7110" y="2493307"/>
                  <a:ext cx="149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0F1FB6-83A2-4463-8B4B-DF0BBB7B0CC5}"/>
                    </a:ext>
                  </a:extLst>
                </p14:cNvPr>
                <p14:cNvContentPartPr/>
                <p14:nvPr/>
              </p14:nvContentPartPr>
              <p14:xfrm>
                <a:off x="1314190" y="2366587"/>
                <a:ext cx="79560" cy="28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0F1FB6-83A2-4463-8B4B-DF0BBB7B0C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05190" y="2357947"/>
                  <a:ext cx="97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2DC826-9BFB-4753-BC82-C822A0A4DAAD}"/>
                    </a:ext>
                  </a:extLst>
                </p14:cNvPr>
                <p14:cNvContentPartPr/>
                <p14:nvPr/>
              </p14:nvContentPartPr>
              <p14:xfrm>
                <a:off x="1474750" y="2431027"/>
                <a:ext cx="51840" cy="19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2DC826-9BFB-4753-BC82-C822A0A4DA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66110" y="2422027"/>
                  <a:ext cx="69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16DBDB-9314-41D2-86E5-1847A162F4C8}"/>
                    </a:ext>
                  </a:extLst>
                </p14:cNvPr>
                <p14:cNvContentPartPr/>
                <p14:nvPr/>
              </p14:nvContentPartPr>
              <p14:xfrm>
                <a:off x="1446310" y="2516347"/>
                <a:ext cx="15588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16DBDB-9314-41D2-86E5-1847A162F4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37310" y="2507347"/>
                  <a:ext cx="173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189ED7-1973-4669-9A4C-FBA7803BEBC1}"/>
                    </a:ext>
                  </a:extLst>
                </p14:cNvPr>
                <p14:cNvContentPartPr/>
                <p14:nvPr/>
              </p14:nvContentPartPr>
              <p14:xfrm>
                <a:off x="1850590" y="2438947"/>
                <a:ext cx="53280" cy="2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189ED7-1973-4669-9A4C-FBA7803BEB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41950" y="2430307"/>
                  <a:ext cx="70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7785F0-EBB8-4E02-B80A-19691F85A7A8}"/>
                    </a:ext>
                  </a:extLst>
                </p14:cNvPr>
                <p14:cNvContentPartPr/>
                <p14:nvPr/>
              </p14:nvContentPartPr>
              <p14:xfrm>
                <a:off x="1823230" y="2537947"/>
                <a:ext cx="75960" cy="1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7785F0-EBB8-4E02-B80A-19691F85A7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4230" y="2528947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13E7E4-A813-4B51-89BF-35EE77C07657}"/>
                    </a:ext>
                  </a:extLst>
                </p14:cNvPr>
                <p14:cNvContentPartPr/>
                <p14:nvPr/>
              </p14:nvContentPartPr>
              <p14:xfrm>
                <a:off x="1601830" y="2378827"/>
                <a:ext cx="8568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13E7E4-A813-4B51-89BF-35EE77C076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92830" y="2370187"/>
                  <a:ext cx="10332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1DACB3-899A-4227-AB70-AB2BC32E5B44}"/>
              </a:ext>
            </a:extLst>
          </p:cNvPr>
          <p:cNvGrpSpPr/>
          <p:nvPr/>
        </p:nvGrpSpPr>
        <p:grpSpPr>
          <a:xfrm>
            <a:off x="2058310" y="2346787"/>
            <a:ext cx="132840" cy="352440"/>
            <a:chOff x="2058310" y="2346787"/>
            <a:chExt cx="1328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DEB011-69B5-4156-8909-9A3318597BF9}"/>
                    </a:ext>
                  </a:extLst>
                </p14:cNvPr>
                <p14:cNvContentPartPr/>
                <p14:nvPr/>
              </p14:nvContentPartPr>
              <p14:xfrm>
                <a:off x="2058310" y="2346787"/>
                <a:ext cx="105480" cy="152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DEB011-69B5-4156-8909-9A3318597B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49670" y="2337787"/>
                  <a:ext cx="123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5AB95E-427B-4E93-962D-0287E7796382}"/>
                    </a:ext>
                  </a:extLst>
                </p14:cNvPr>
                <p14:cNvContentPartPr/>
                <p14:nvPr/>
              </p14:nvContentPartPr>
              <p14:xfrm>
                <a:off x="2131750" y="2350747"/>
                <a:ext cx="59400" cy="348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5AB95E-427B-4E93-962D-0287E7796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22750" y="2341747"/>
                  <a:ext cx="7704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0E0515-5C19-4F12-9812-C71660CC1BC1}"/>
              </a:ext>
            </a:extLst>
          </p:cNvPr>
          <p:cNvGrpSpPr/>
          <p:nvPr/>
        </p:nvGrpSpPr>
        <p:grpSpPr>
          <a:xfrm>
            <a:off x="565030" y="2977147"/>
            <a:ext cx="239040" cy="512640"/>
            <a:chOff x="565030" y="2977147"/>
            <a:chExt cx="23904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3C448A-97E4-478D-A557-AF91DBE258FA}"/>
                    </a:ext>
                  </a:extLst>
                </p14:cNvPr>
                <p14:cNvContentPartPr/>
                <p14:nvPr/>
              </p14:nvContentPartPr>
              <p14:xfrm>
                <a:off x="565030" y="2977147"/>
                <a:ext cx="187920" cy="40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3C448A-97E4-478D-A557-AF91DBE258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6030" y="2968147"/>
                  <a:ext cx="2055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960C1A-066C-4B94-82EE-4D74F1549A5D}"/>
                    </a:ext>
                  </a:extLst>
                </p14:cNvPr>
                <p14:cNvContentPartPr/>
                <p14:nvPr/>
              </p14:nvContentPartPr>
              <p14:xfrm>
                <a:off x="762310" y="3264787"/>
                <a:ext cx="41760" cy="225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960C1A-066C-4B94-82EE-4D74F1549A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3670" y="3256147"/>
                  <a:ext cx="59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C18116-0701-4C4B-853E-00EF91964587}"/>
              </a:ext>
            </a:extLst>
          </p:cNvPr>
          <p:cNvGrpSpPr/>
          <p:nvPr/>
        </p:nvGrpSpPr>
        <p:grpSpPr>
          <a:xfrm>
            <a:off x="996670" y="2973907"/>
            <a:ext cx="783720" cy="536400"/>
            <a:chOff x="996670" y="2973907"/>
            <a:chExt cx="7837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9416E4-033B-40E0-B8CE-FEA4251D9388}"/>
                    </a:ext>
                  </a:extLst>
                </p14:cNvPr>
                <p14:cNvContentPartPr/>
                <p14:nvPr/>
              </p14:nvContentPartPr>
              <p14:xfrm>
                <a:off x="996670" y="3174787"/>
                <a:ext cx="27360" cy="4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9416E4-033B-40E0-B8CE-FEA4251D93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7670" y="3165787"/>
                  <a:ext cx="45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3B49B8-A8F0-4198-BDF9-4F90E8F7E978}"/>
                    </a:ext>
                  </a:extLst>
                </p14:cNvPr>
                <p14:cNvContentPartPr/>
                <p14:nvPr/>
              </p14:nvContentPartPr>
              <p14:xfrm>
                <a:off x="1177030" y="2973907"/>
                <a:ext cx="227880" cy="416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3B49B8-A8F0-4198-BDF9-4F90E8F7E9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8030" y="2965267"/>
                  <a:ext cx="245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B737B5-2FA1-4569-B87A-D63E79E5F9FB}"/>
                    </a:ext>
                  </a:extLst>
                </p14:cNvPr>
                <p14:cNvContentPartPr/>
                <p14:nvPr/>
              </p14:nvContentPartPr>
              <p14:xfrm>
                <a:off x="1279630" y="3278827"/>
                <a:ext cx="256320" cy="23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B737B5-2FA1-4569-B87A-D63E79E5F9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70990" y="3270187"/>
                  <a:ext cx="273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517904-FA52-4105-94F7-CA3835A1F9CC}"/>
                    </a:ext>
                  </a:extLst>
                </p14:cNvPr>
                <p14:cNvContentPartPr/>
                <p14:nvPr/>
              </p14:nvContentPartPr>
              <p14:xfrm>
                <a:off x="1605070" y="3143827"/>
                <a:ext cx="172080" cy="2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517904-FA52-4105-94F7-CA3835A1F9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96070" y="3135187"/>
                  <a:ext cx="189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48D938-BC4A-4241-9D71-766BFBFC0216}"/>
                    </a:ext>
                  </a:extLst>
                </p14:cNvPr>
                <p14:cNvContentPartPr/>
                <p14:nvPr/>
              </p14:nvContentPartPr>
              <p14:xfrm>
                <a:off x="1651510" y="3246427"/>
                <a:ext cx="128880" cy="3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48D938-BC4A-4241-9D71-766BFBFC02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42510" y="3237787"/>
                  <a:ext cx="1465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08CDCC-3DE8-44FC-A61C-C16C593E14C6}"/>
              </a:ext>
            </a:extLst>
          </p:cNvPr>
          <p:cNvGrpSpPr/>
          <p:nvPr/>
        </p:nvGrpSpPr>
        <p:grpSpPr>
          <a:xfrm>
            <a:off x="1978750" y="2975347"/>
            <a:ext cx="893880" cy="384480"/>
            <a:chOff x="1978750" y="2975347"/>
            <a:chExt cx="8938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BC7AE2-8599-49C4-9559-8771AB0C4A5E}"/>
                    </a:ext>
                  </a:extLst>
                </p14:cNvPr>
                <p14:cNvContentPartPr/>
                <p14:nvPr/>
              </p14:nvContentPartPr>
              <p14:xfrm>
                <a:off x="1978750" y="2995867"/>
                <a:ext cx="55440" cy="33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BC7AE2-8599-49C4-9559-8771AB0C4A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70110" y="2986867"/>
                  <a:ext cx="73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990C74-4E29-4A9D-AB96-B776CDDDFF6C}"/>
                    </a:ext>
                  </a:extLst>
                </p14:cNvPr>
                <p14:cNvContentPartPr/>
                <p14:nvPr/>
              </p14:nvContentPartPr>
              <p14:xfrm>
                <a:off x="2092510" y="3155347"/>
                <a:ext cx="3456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990C74-4E29-4A9D-AB96-B776CDDDFF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83870" y="3146347"/>
                  <a:ext cx="5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4047CF-AFD7-4064-A7FB-3654022461D2}"/>
                    </a:ext>
                  </a:extLst>
                </p14:cNvPr>
                <p14:cNvContentPartPr/>
                <p14:nvPr/>
              </p14:nvContentPartPr>
              <p14:xfrm>
                <a:off x="2173510" y="2990827"/>
                <a:ext cx="157680" cy="322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4047CF-AFD7-4064-A7FB-3654022461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64510" y="2981827"/>
                  <a:ext cx="175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423D2B-8293-4205-A51E-BA02C15B6391}"/>
                    </a:ext>
                  </a:extLst>
                </p14:cNvPr>
                <p14:cNvContentPartPr/>
                <p14:nvPr/>
              </p14:nvContentPartPr>
              <p14:xfrm>
                <a:off x="2434510" y="3052747"/>
                <a:ext cx="88920" cy="4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423D2B-8293-4205-A51E-BA02C15B63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25870" y="3043747"/>
                  <a:ext cx="106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FFC5EB-6A20-45A9-B254-835B8352DD9D}"/>
                    </a:ext>
                  </a:extLst>
                </p14:cNvPr>
                <p14:cNvContentPartPr/>
                <p14:nvPr/>
              </p14:nvContentPartPr>
              <p14:xfrm>
                <a:off x="2426950" y="3163987"/>
                <a:ext cx="122040" cy="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FFC5EB-6A20-45A9-B254-835B8352DD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18310" y="3154987"/>
                  <a:ext cx="139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EE1055-7606-4D2E-92C7-F29E75F4F6CF}"/>
                    </a:ext>
                  </a:extLst>
                </p14:cNvPr>
                <p14:cNvContentPartPr/>
                <p14:nvPr/>
              </p14:nvContentPartPr>
              <p14:xfrm>
                <a:off x="2650150" y="2975347"/>
                <a:ext cx="222480" cy="38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EE1055-7606-4D2E-92C7-F29E75F4F6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41150" y="2966347"/>
                  <a:ext cx="24012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C161ABA-1FC5-4E83-A1A1-9557875C4BDB}"/>
              </a:ext>
            </a:extLst>
          </p:cNvPr>
          <p:cNvGrpSpPr/>
          <p:nvPr/>
        </p:nvGrpSpPr>
        <p:grpSpPr>
          <a:xfrm>
            <a:off x="531550" y="3767347"/>
            <a:ext cx="490680" cy="696240"/>
            <a:chOff x="531550" y="3767347"/>
            <a:chExt cx="49068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F6ACCE-FEA6-4F0D-AE4C-AA4F6EA4A12D}"/>
                    </a:ext>
                  </a:extLst>
                </p14:cNvPr>
                <p14:cNvContentPartPr/>
                <p14:nvPr/>
              </p14:nvContentPartPr>
              <p14:xfrm>
                <a:off x="531550" y="3767347"/>
                <a:ext cx="78840" cy="669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F6ACCE-FEA6-4F0D-AE4C-AA4F6EA4A1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2550" y="3758707"/>
                  <a:ext cx="964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608453-AE56-4FAC-8353-89C4D2365E38}"/>
                    </a:ext>
                  </a:extLst>
                </p14:cNvPr>
                <p14:cNvContentPartPr/>
                <p14:nvPr/>
              </p14:nvContentPartPr>
              <p14:xfrm>
                <a:off x="712630" y="3890467"/>
                <a:ext cx="178560" cy="409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608453-AE56-4FAC-8353-89C4D2365E3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3630" y="3881467"/>
                  <a:ext cx="196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03ECC2-B296-441E-9BD5-514D4984DED0}"/>
                    </a:ext>
                  </a:extLst>
                </p14:cNvPr>
                <p14:cNvContentPartPr/>
                <p14:nvPr/>
              </p14:nvContentPartPr>
              <p14:xfrm>
                <a:off x="991630" y="4151467"/>
                <a:ext cx="30600" cy="31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03ECC2-B296-441E-9BD5-514D4984DED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2990" y="4142467"/>
                  <a:ext cx="4824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C51DACC-4D15-4A73-B8BE-91FEC2A61EAA}"/>
              </a:ext>
            </a:extLst>
          </p:cNvPr>
          <p:cNvGrpSpPr/>
          <p:nvPr/>
        </p:nvGrpSpPr>
        <p:grpSpPr>
          <a:xfrm>
            <a:off x="1171630" y="3733147"/>
            <a:ext cx="510120" cy="650520"/>
            <a:chOff x="1171630" y="3733147"/>
            <a:chExt cx="51012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087370-B683-493B-893F-988D663D39B4}"/>
                    </a:ext>
                  </a:extLst>
                </p14:cNvPr>
                <p14:cNvContentPartPr/>
                <p14:nvPr/>
              </p14:nvContentPartPr>
              <p14:xfrm>
                <a:off x="1171630" y="4047067"/>
                <a:ext cx="250560" cy="1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087370-B683-493B-893F-988D663D39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2990" y="4038067"/>
                  <a:ext cx="268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50039EF-DF3D-425F-ADCF-9BBC443EB0F5}"/>
                    </a:ext>
                  </a:extLst>
                </p14:cNvPr>
                <p14:cNvContentPartPr/>
                <p14:nvPr/>
              </p14:nvContentPartPr>
              <p14:xfrm>
                <a:off x="1454230" y="3864547"/>
                <a:ext cx="56520" cy="36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50039EF-DF3D-425F-ADCF-9BBC443EB0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45590" y="3855547"/>
                  <a:ext cx="741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AA08E5-15F2-4C04-8D3D-58F72AC69918}"/>
                    </a:ext>
                  </a:extLst>
                </p14:cNvPr>
                <p14:cNvContentPartPr/>
                <p14:nvPr/>
              </p14:nvContentPartPr>
              <p14:xfrm>
                <a:off x="1596790" y="3733147"/>
                <a:ext cx="84960" cy="650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AA08E5-15F2-4C04-8D3D-58F72AC699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8150" y="3724507"/>
                  <a:ext cx="102600" cy="66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B883E3-C33F-4836-97AC-3BA5226F7D39}"/>
              </a:ext>
            </a:extLst>
          </p:cNvPr>
          <p:cNvGrpSpPr/>
          <p:nvPr/>
        </p:nvGrpSpPr>
        <p:grpSpPr>
          <a:xfrm>
            <a:off x="288190" y="4744747"/>
            <a:ext cx="375120" cy="385560"/>
            <a:chOff x="288190" y="4744747"/>
            <a:chExt cx="3751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C2FB3D-5467-4046-ABCB-FF79C8625B37}"/>
                    </a:ext>
                  </a:extLst>
                </p14:cNvPr>
                <p14:cNvContentPartPr/>
                <p14:nvPr/>
              </p14:nvContentPartPr>
              <p14:xfrm>
                <a:off x="288190" y="4744747"/>
                <a:ext cx="193680" cy="38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C2FB3D-5467-4046-ABCB-FF79C8625B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9190" y="4736107"/>
                  <a:ext cx="211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017E9A-B57A-4E6B-B171-C43BA6ABF74B}"/>
                    </a:ext>
                  </a:extLst>
                </p14:cNvPr>
                <p14:cNvContentPartPr/>
                <p14:nvPr/>
              </p14:nvContentPartPr>
              <p14:xfrm>
                <a:off x="528310" y="4875787"/>
                <a:ext cx="11376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017E9A-B57A-4E6B-B171-C43BA6ABF7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9670" y="4866787"/>
                  <a:ext cx="13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671713-8779-4467-8CFB-AE27BB18C8FB}"/>
                    </a:ext>
                  </a:extLst>
                </p14:cNvPr>
                <p14:cNvContentPartPr/>
                <p14:nvPr/>
              </p14:nvContentPartPr>
              <p14:xfrm>
                <a:off x="550630" y="4976227"/>
                <a:ext cx="112680" cy="2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671713-8779-4467-8CFB-AE27BB18C8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1630" y="4967227"/>
                  <a:ext cx="130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B926E8-36FD-4454-92FA-7546306B0959}"/>
              </a:ext>
            </a:extLst>
          </p:cNvPr>
          <p:cNvGrpSpPr/>
          <p:nvPr/>
        </p:nvGrpSpPr>
        <p:grpSpPr>
          <a:xfrm>
            <a:off x="908110" y="4710187"/>
            <a:ext cx="361800" cy="506160"/>
            <a:chOff x="908110" y="4710187"/>
            <a:chExt cx="36180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92F872-393D-4732-A2FF-46656C824269}"/>
                    </a:ext>
                  </a:extLst>
                </p14:cNvPr>
                <p14:cNvContentPartPr/>
                <p14:nvPr/>
              </p14:nvContentPartPr>
              <p14:xfrm>
                <a:off x="908110" y="4710907"/>
                <a:ext cx="56520" cy="20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92F872-393D-4732-A2FF-46656C8242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9470" y="4701907"/>
                  <a:ext cx="74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64E48B-4879-4535-9B65-BD0FEA449B9D}"/>
                    </a:ext>
                  </a:extLst>
                </p14:cNvPr>
                <p14:cNvContentPartPr/>
                <p14:nvPr/>
              </p14:nvContentPartPr>
              <p14:xfrm>
                <a:off x="1035190" y="4727827"/>
                <a:ext cx="58320" cy="18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64E48B-4879-4535-9B65-BD0FEA449B9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190" y="4718827"/>
                  <a:ext cx="75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768F53-B400-4784-882B-FF8F20B1529D}"/>
                    </a:ext>
                  </a:extLst>
                </p14:cNvPr>
                <p14:cNvContentPartPr/>
                <p14:nvPr/>
              </p14:nvContentPartPr>
              <p14:xfrm>
                <a:off x="1003150" y="4769227"/>
                <a:ext cx="133200" cy="1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768F53-B400-4784-882B-FF8F20B152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4510" y="4760587"/>
                  <a:ext cx="150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034378-EC52-411F-BC57-C2672E5F1C7B}"/>
                    </a:ext>
                  </a:extLst>
                </p14:cNvPr>
                <p14:cNvContentPartPr/>
                <p14:nvPr/>
              </p14:nvContentPartPr>
              <p14:xfrm>
                <a:off x="1134550" y="4710187"/>
                <a:ext cx="124920" cy="21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034378-EC52-411F-BC57-C2672E5F1C7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5550" y="4701547"/>
                  <a:ext cx="142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3C06DCA-2F19-4940-B7AC-0B55082C31E5}"/>
                    </a:ext>
                  </a:extLst>
                </p14:cNvPr>
                <p14:cNvContentPartPr/>
                <p14:nvPr/>
              </p14:nvContentPartPr>
              <p14:xfrm>
                <a:off x="932590" y="4961827"/>
                <a:ext cx="337320" cy="2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3C06DCA-2F19-4940-B7AC-0B55082C31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3590" y="4953187"/>
                  <a:ext cx="35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3210ECF-BB79-4FB4-8CFE-A20EF13BDE0E}"/>
                    </a:ext>
                  </a:extLst>
                </p14:cNvPr>
                <p14:cNvContentPartPr/>
                <p14:nvPr/>
              </p14:nvContentPartPr>
              <p14:xfrm>
                <a:off x="1030150" y="5054347"/>
                <a:ext cx="228600" cy="16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3210ECF-BB79-4FB4-8CFE-A20EF13BDE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1150" y="5045707"/>
                  <a:ext cx="2462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908E175-FACF-46DF-A236-6A38F987F437}"/>
              </a:ext>
            </a:extLst>
          </p:cNvPr>
          <p:cNvGrpSpPr/>
          <p:nvPr/>
        </p:nvGrpSpPr>
        <p:grpSpPr>
          <a:xfrm>
            <a:off x="1454230" y="4674187"/>
            <a:ext cx="1071000" cy="481680"/>
            <a:chOff x="1454230" y="4674187"/>
            <a:chExt cx="1071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895C66F-29C3-4A9A-A3A6-D83E0F830853}"/>
                    </a:ext>
                  </a:extLst>
                </p14:cNvPr>
                <p14:cNvContentPartPr/>
                <p14:nvPr/>
              </p14:nvContentPartPr>
              <p14:xfrm>
                <a:off x="1454230" y="4813507"/>
                <a:ext cx="95040" cy="45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895C66F-29C3-4A9A-A3A6-D83E0F8308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45590" y="4804867"/>
                  <a:ext cx="112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E07F171-0D57-44EC-A5FC-71D10C05B390}"/>
                    </a:ext>
                  </a:extLst>
                </p14:cNvPr>
                <p14:cNvContentPartPr/>
                <p14:nvPr/>
              </p14:nvContentPartPr>
              <p14:xfrm>
                <a:off x="1476550" y="4913587"/>
                <a:ext cx="145080" cy="2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E07F171-0D57-44EC-A5FC-71D10C05B3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67550" y="4904587"/>
                  <a:ext cx="162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637260-A2D2-4723-9874-26CA9E30F5C4}"/>
                    </a:ext>
                  </a:extLst>
                </p14:cNvPr>
                <p14:cNvContentPartPr/>
                <p14:nvPr/>
              </p14:nvContentPartPr>
              <p14:xfrm>
                <a:off x="1714510" y="4675627"/>
                <a:ext cx="114120" cy="110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637260-A2D2-4723-9874-26CA9E30F5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05510" y="4666987"/>
                  <a:ext cx="13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C7DD2C-45CA-4757-97AA-5F2942774331}"/>
                    </a:ext>
                  </a:extLst>
                </p14:cNvPr>
                <p14:cNvContentPartPr/>
                <p14:nvPr/>
              </p14:nvContentPartPr>
              <p14:xfrm>
                <a:off x="1702630" y="4674187"/>
                <a:ext cx="252720" cy="24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C7DD2C-45CA-4757-97AA-5F2942774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93630" y="4665187"/>
                  <a:ext cx="270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E13937B-07A8-4DC8-A634-97D72A895100}"/>
                    </a:ext>
                  </a:extLst>
                </p14:cNvPr>
                <p14:cNvContentPartPr/>
                <p14:nvPr/>
              </p14:nvContentPartPr>
              <p14:xfrm>
                <a:off x="1719190" y="4978747"/>
                <a:ext cx="234720" cy="17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E13937B-07A8-4DC8-A634-97D72A89510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10190" y="4970107"/>
                  <a:ext cx="252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61620B-DA42-4430-8E15-C1687DCCF93B}"/>
                    </a:ext>
                  </a:extLst>
                </p14:cNvPr>
                <p14:cNvContentPartPr/>
                <p14:nvPr/>
              </p14:nvContentPartPr>
              <p14:xfrm>
                <a:off x="2046430" y="4829347"/>
                <a:ext cx="87480" cy="3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61620B-DA42-4430-8E15-C1687DCCF9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37430" y="4820347"/>
                  <a:ext cx="105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EBAE36A-A58D-4D15-9DA0-24A180066CD7}"/>
                    </a:ext>
                  </a:extLst>
                </p14:cNvPr>
                <p14:cNvContentPartPr/>
                <p14:nvPr/>
              </p14:nvContentPartPr>
              <p14:xfrm>
                <a:off x="2060830" y="4918987"/>
                <a:ext cx="149400" cy="2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EBAE36A-A58D-4D15-9DA0-24A180066CD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52190" y="4909987"/>
                  <a:ext cx="167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5906CE-FFC0-43A2-AF49-6C4289002563}"/>
                    </a:ext>
                  </a:extLst>
                </p14:cNvPr>
                <p14:cNvContentPartPr/>
                <p14:nvPr/>
              </p14:nvContentPartPr>
              <p14:xfrm>
                <a:off x="2286910" y="4719907"/>
                <a:ext cx="238320" cy="39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5906CE-FFC0-43A2-AF49-6C428900256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77910" y="4711267"/>
                  <a:ext cx="2559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DBE79A-7FA6-49D9-9CFF-882A0A892CAE}"/>
                    </a:ext>
                  </a:extLst>
                </p14:cNvPr>
                <p14:cNvContentPartPr/>
                <p14:nvPr/>
              </p14:nvContentPartPr>
              <p14:xfrm>
                <a:off x="2237950" y="4690747"/>
                <a:ext cx="49680" cy="10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DBE79A-7FA6-49D9-9CFF-882A0A892C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28950" y="4681747"/>
                  <a:ext cx="673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0A17FE3-B86A-47CE-B5C6-BB18A150BED3}"/>
              </a:ext>
            </a:extLst>
          </p:cNvPr>
          <p:cNvGrpSpPr/>
          <p:nvPr/>
        </p:nvGrpSpPr>
        <p:grpSpPr>
          <a:xfrm>
            <a:off x="581230" y="5375467"/>
            <a:ext cx="1057680" cy="630720"/>
            <a:chOff x="581230" y="5375467"/>
            <a:chExt cx="105768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EC6A97-6E26-40AC-BE51-E7E5532FA677}"/>
                    </a:ext>
                  </a:extLst>
                </p14:cNvPr>
                <p14:cNvContentPartPr/>
                <p14:nvPr/>
              </p14:nvContentPartPr>
              <p14:xfrm>
                <a:off x="581230" y="5417587"/>
                <a:ext cx="88560" cy="588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EC6A97-6E26-40AC-BE51-E7E5532FA6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2230" y="5408947"/>
                  <a:ext cx="1062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798825-8E8D-46BF-9E7E-7BD510A210A2}"/>
                    </a:ext>
                  </a:extLst>
                </p14:cNvPr>
                <p14:cNvContentPartPr/>
                <p14:nvPr/>
              </p14:nvContentPartPr>
              <p14:xfrm>
                <a:off x="704710" y="5577067"/>
                <a:ext cx="287640" cy="37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798825-8E8D-46BF-9E7E-7BD510A210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5710" y="5568427"/>
                  <a:ext cx="305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685ABB-D439-4BDC-AECA-3DFA68FAF7AD}"/>
                    </a:ext>
                  </a:extLst>
                </p14:cNvPr>
                <p14:cNvContentPartPr/>
                <p14:nvPr/>
              </p14:nvContentPartPr>
              <p14:xfrm>
                <a:off x="1041670" y="5750227"/>
                <a:ext cx="64440" cy="24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685ABB-D439-4BDC-AECA-3DFA68FAF7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3030" y="5741587"/>
                  <a:ext cx="82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E856F7-F126-4E5D-9B8A-CE66CB228691}"/>
                    </a:ext>
                  </a:extLst>
                </p14:cNvPr>
                <p14:cNvContentPartPr/>
                <p14:nvPr/>
              </p14:nvContentPartPr>
              <p14:xfrm>
                <a:off x="1141390" y="5676427"/>
                <a:ext cx="187920" cy="2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E856F7-F126-4E5D-9B8A-CE66CB22869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2390" y="5667427"/>
                  <a:ext cx="20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0F6C4B-1165-4A1C-BD61-A78381AB3001}"/>
                    </a:ext>
                  </a:extLst>
                </p14:cNvPr>
                <p14:cNvContentPartPr/>
                <p14:nvPr/>
              </p14:nvContentPartPr>
              <p14:xfrm>
                <a:off x="1369270" y="5515507"/>
                <a:ext cx="77040" cy="349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0F6C4B-1165-4A1C-BD61-A78381AB300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60630" y="5506507"/>
                  <a:ext cx="94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7CCC662-80FE-4F99-881D-7AB2CC37D542}"/>
                    </a:ext>
                  </a:extLst>
                </p14:cNvPr>
                <p14:cNvContentPartPr/>
                <p14:nvPr/>
              </p14:nvContentPartPr>
              <p14:xfrm>
                <a:off x="1469710" y="5375467"/>
                <a:ext cx="169200" cy="613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7CCC662-80FE-4F99-881D-7AB2CC37D5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60710" y="5366467"/>
                  <a:ext cx="18684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F4DA5B8-17FF-4E19-A39B-02AE2E7B37B9}"/>
              </a:ext>
            </a:extLst>
          </p:cNvPr>
          <p:cNvGrpSpPr/>
          <p:nvPr/>
        </p:nvGrpSpPr>
        <p:grpSpPr>
          <a:xfrm>
            <a:off x="3315430" y="1145827"/>
            <a:ext cx="2205000" cy="5225760"/>
            <a:chOff x="3315430" y="1145827"/>
            <a:chExt cx="2205000" cy="52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09350E-5105-4106-86C0-3EB66666F35D}"/>
                    </a:ext>
                  </a:extLst>
                </p14:cNvPr>
                <p14:cNvContentPartPr/>
                <p14:nvPr/>
              </p14:nvContentPartPr>
              <p14:xfrm>
                <a:off x="3315430" y="1145827"/>
                <a:ext cx="155160" cy="5225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09350E-5105-4106-86C0-3EB66666F3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6430" y="1137187"/>
                  <a:ext cx="172800" cy="52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33FF57-E6AB-46DB-A857-D4B207E4065A}"/>
                    </a:ext>
                  </a:extLst>
                </p14:cNvPr>
                <p14:cNvContentPartPr/>
                <p14:nvPr/>
              </p14:nvContentPartPr>
              <p14:xfrm>
                <a:off x="3629710" y="1363267"/>
                <a:ext cx="319320" cy="89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33FF57-E6AB-46DB-A857-D4B207E4065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21070" y="1354627"/>
                  <a:ext cx="33696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0F18623-2701-44F8-9D03-CA347FA940D5}"/>
                    </a:ext>
                  </a:extLst>
                </p14:cNvPr>
                <p14:cNvContentPartPr/>
                <p14:nvPr/>
              </p14:nvContentPartPr>
              <p14:xfrm>
                <a:off x="4055230" y="1403587"/>
                <a:ext cx="147240" cy="662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0F18623-2701-44F8-9D03-CA347FA940D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46230" y="1394587"/>
                  <a:ext cx="1648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774FC8-EF6E-46BF-AAB4-1CCA91626DB2}"/>
                    </a:ext>
                  </a:extLst>
                </p14:cNvPr>
                <p14:cNvContentPartPr/>
                <p14:nvPr/>
              </p14:nvContentPartPr>
              <p14:xfrm>
                <a:off x="4219750" y="1612747"/>
                <a:ext cx="149400" cy="25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774FC8-EF6E-46BF-AAB4-1CCA91626DB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1110" y="1604107"/>
                  <a:ext cx="167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648BB4F-08C5-408F-8E2E-3EC3CA0C5D52}"/>
                    </a:ext>
                  </a:extLst>
                </p14:cNvPr>
                <p14:cNvContentPartPr/>
                <p14:nvPr/>
              </p14:nvContentPartPr>
              <p14:xfrm>
                <a:off x="4454470" y="1429867"/>
                <a:ext cx="79920" cy="601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648BB4F-08C5-408F-8E2E-3EC3CA0C5D5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45470" y="1421227"/>
                  <a:ext cx="9756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2A4263F-C6A0-414A-80E1-BA642CB2E501}"/>
                    </a:ext>
                  </a:extLst>
                </p14:cNvPr>
                <p14:cNvContentPartPr/>
                <p14:nvPr/>
              </p14:nvContentPartPr>
              <p14:xfrm>
                <a:off x="4707550" y="1628947"/>
                <a:ext cx="162360" cy="54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2A4263F-C6A0-414A-80E1-BA642CB2E50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98910" y="1619947"/>
                  <a:ext cx="18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E5B183F-2414-47CE-ACFB-AABF8C648596}"/>
                    </a:ext>
                  </a:extLst>
                </p14:cNvPr>
                <p14:cNvContentPartPr/>
                <p14:nvPr/>
              </p14:nvContentPartPr>
              <p14:xfrm>
                <a:off x="4771990" y="1748827"/>
                <a:ext cx="154440" cy="38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E5B183F-2414-47CE-ACFB-AABF8C6485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62990" y="1739827"/>
                  <a:ext cx="172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04C6994-306D-4EBA-9BDE-DB43A3A0B947}"/>
                    </a:ext>
                  </a:extLst>
                </p14:cNvPr>
                <p14:cNvContentPartPr/>
                <p14:nvPr/>
              </p14:nvContentPartPr>
              <p14:xfrm>
                <a:off x="5070070" y="1679347"/>
                <a:ext cx="192240" cy="2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04C6994-306D-4EBA-9BDE-DB43A3A0B94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61430" y="1670347"/>
                  <a:ext cx="20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1761CB-175F-4860-93D1-D99F6D377DE9}"/>
                    </a:ext>
                  </a:extLst>
                </p14:cNvPr>
                <p14:cNvContentPartPr/>
                <p14:nvPr/>
              </p14:nvContentPartPr>
              <p14:xfrm>
                <a:off x="5437990" y="1425547"/>
                <a:ext cx="82440" cy="46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1761CB-175F-4860-93D1-D99F6D377D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29350" y="1416907"/>
                  <a:ext cx="10008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15A9004-C3AF-48AE-9A93-E38DCE7C8871}"/>
              </a:ext>
            </a:extLst>
          </p:cNvPr>
          <p:cNvGrpSpPr/>
          <p:nvPr/>
        </p:nvGrpSpPr>
        <p:grpSpPr>
          <a:xfrm>
            <a:off x="5907430" y="1550107"/>
            <a:ext cx="264600" cy="146160"/>
            <a:chOff x="5907430" y="1550107"/>
            <a:chExt cx="2646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87DDD8F-EE49-4B86-BAE1-507B314B2A09}"/>
                    </a:ext>
                  </a:extLst>
                </p14:cNvPr>
                <p14:cNvContentPartPr/>
                <p14:nvPr/>
              </p14:nvContentPartPr>
              <p14:xfrm>
                <a:off x="5907430" y="1550107"/>
                <a:ext cx="236520" cy="16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87DDD8F-EE49-4B86-BAE1-507B314B2A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98790" y="1541467"/>
                  <a:ext cx="25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44DDE2-34ED-45D5-920B-9AE736FAB9B7}"/>
                    </a:ext>
                  </a:extLst>
                </p14:cNvPr>
                <p14:cNvContentPartPr/>
                <p14:nvPr/>
              </p14:nvContentPartPr>
              <p14:xfrm>
                <a:off x="5922190" y="1678987"/>
                <a:ext cx="249840" cy="17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44DDE2-34ED-45D5-920B-9AE736FAB9B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13190" y="1670347"/>
                  <a:ext cx="267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755C6EA-D56B-4F43-BF04-8502238F2D18}"/>
              </a:ext>
            </a:extLst>
          </p:cNvPr>
          <p:cNvGrpSpPr/>
          <p:nvPr/>
        </p:nvGrpSpPr>
        <p:grpSpPr>
          <a:xfrm>
            <a:off x="6427630" y="1201267"/>
            <a:ext cx="1947240" cy="781920"/>
            <a:chOff x="6427630" y="1201267"/>
            <a:chExt cx="194724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B68C4F-ED1D-4470-A8F4-27354765BFBF}"/>
                    </a:ext>
                  </a:extLst>
                </p14:cNvPr>
                <p14:cNvContentPartPr/>
                <p14:nvPr/>
              </p14:nvContentPartPr>
              <p14:xfrm>
                <a:off x="6427630" y="1451827"/>
                <a:ext cx="350640" cy="276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B68C4F-ED1D-4470-A8F4-27354765BF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18990" y="1443187"/>
                  <a:ext cx="368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906D3C6-74E8-4391-8CA0-9C63B41262FD}"/>
                    </a:ext>
                  </a:extLst>
                </p14:cNvPr>
                <p14:cNvContentPartPr/>
                <p14:nvPr/>
              </p14:nvContentPartPr>
              <p14:xfrm>
                <a:off x="6970510" y="1201267"/>
                <a:ext cx="271440" cy="78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906D3C6-74E8-4391-8CA0-9C63B41262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61870" y="1192267"/>
                  <a:ext cx="289080" cy="79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F31186-1E64-417D-9B92-A8A69E860C66}"/>
                    </a:ext>
                  </a:extLst>
                </p14:cNvPr>
                <p14:cNvContentPartPr/>
                <p14:nvPr/>
              </p14:nvContentPartPr>
              <p14:xfrm>
                <a:off x="7489270" y="1571707"/>
                <a:ext cx="11880" cy="1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F31186-1E64-417D-9B92-A8A69E860C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80630" y="1562707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00F4794-0CA8-4171-BCCA-F74FFC12BA46}"/>
                    </a:ext>
                  </a:extLst>
                </p14:cNvPr>
                <p14:cNvContentPartPr/>
                <p14:nvPr/>
              </p14:nvContentPartPr>
              <p14:xfrm>
                <a:off x="7301350" y="1409707"/>
                <a:ext cx="85680" cy="44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00F4794-0CA8-4171-BCCA-F74FFC12BA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92710" y="1401067"/>
                  <a:ext cx="1033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60B0A5-C8FB-4295-8FEB-7C97E5C2B041}"/>
                    </a:ext>
                  </a:extLst>
                </p14:cNvPr>
                <p14:cNvContentPartPr/>
                <p14:nvPr/>
              </p14:nvContentPartPr>
              <p14:xfrm>
                <a:off x="7484590" y="1482427"/>
                <a:ext cx="203040" cy="244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60B0A5-C8FB-4295-8FEB-7C97E5C2B04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75590" y="1473787"/>
                  <a:ext cx="220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8F01C9-C6A1-4701-9565-719E565C9784}"/>
                    </a:ext>
                  </a:extLst>
                </p14:cNvPr>
                <p14:cNvContentPartPr/>
                <p14:nvPr/>
              </p14:nvContentPartPr>
              <p14:xfrm>
                <a:off x="7763950" y="1428787"/>
                <a:ext cx="62280" cy="353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8F01C9-C6A1-4701-9565-719E565C978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54950" y="1420147"/>
                  <a:ext cx="79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06CDE6-9C63-40AE-A897-2C06C2B692C3}"/>
                    </a:ext>
                  </a:extLst>
                </p14:cNvPr>
                <p14:cNvContentPartPr/>
                <p14:nvPr/>
              </p14:nvContentPartPr>
              <p14:xfrm>
                <a:off x="7926310" y="1317547"/>
                <a:ext cx="168840" cy="19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06CDE6-9C63-40AE-A897-2C06C2B692C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17670" y="1308547"/>
                  <a:ext cx="186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A856EF7-6612-4C8F-8DED-17DD4B91BB5E}"/>
                    </a:ext>
                  </a:extLst>
                </p14:cNvPr>
                <p14:cNvContentPartPr/>
                <p14:nvPr/>
              </p14:nvContentPartPr>
              <p14:xfrm>
                <a:off x="8148070" y="1601227"/>
                <a:ext cx="226800" cy="9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A856EF7-6612-4C8F-8DED-17DD4B91BB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39070" y="1592587"/>
                  <a:ext cx="244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FCCF45F-8158-4347-B4A5-A0503A4F746C}"/>
              </a:ext>
            </a:extLst>
          </p:cNvPr>
          <p:cNvGrpSpPr/>
          <p:nvPr/>
        </p:nvGrpSpPr>
        <p:grpSpPr>
          <a:xfrm>
            <a:off x="8517070" y="1340227"/>
            <a:ext cx="1274040" cy="428400"/>
            <a:chOff x="8517070" y="1340227"/>
            <a:chExt cx="127404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23E606-F4C5-4BB3-81CE-AE3569477E01}"/>
                    </a:ext>
                  </a:extLst>
                </p14:cNvPr>
                <p14:cNvContentPartPr/>
                <p14:nvPr/>
              </p14:nvContentPartPr>
              <p14:xfrm>
                <a:off x="8517070" y="1364347"/>
                <a:ext cx="152640" cy="20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23E606-F4C5-4BB3-81CE-AE3569477E0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08070" y="1355707"/>
                  <a:ext cx="170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268FB0F-B959-443E-BE9E-D198F9C3DB1A}"/>
                    </a:ext>
                  </a:extLst>
                </p14:cNvPr>
                <p14:cNvContentPartPr/>
                <p14:nvPr/>
              </p14:nvContentPartPr>
              <p14:xfrm>
                <a:off x="8712910" y="1362547"/>
                <a:ext cx="30600" cy="38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268FB0F-B959-443E-BE9E-D198F9C3DB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03910" y="1353907"/>
                  <a:ext cx="48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4D077F-0CC6-4E31-B478-DA53FF6576E8}"/>
                    </a:ext>
                  </a:extLst>
                </p14:cNvPr>
                <p14:cNvContentPartPr/>
                <p14:nvPr/>
              </p14:nvContentPartPr>
              <p14:xfrm>
                <a:off x="8894350" y="1340227"/>
                <a:ext cx="129960" cy="428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4D077F-0CC6-4E31-B478-DA53FF6576E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85710" y="1331587"/>
                  <a:ext cx="1476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7DA817-10BE-4D3F-8E33-955325483B8A}"/>
                    </a:ext>
                  </a:extLst>
                </p14:cNvPr>
                <p14:cNvContentPartPr/>
                <p14:nvPr/>
              </p14:nvContentPartPr>
              <p14:xfrm>
                <a:off x="9081550" y="1428787"/>
                <a:ext cx="162720" cy="211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7DA817-10BE-4D3F-8E33-955325483B8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72910" y="1419787"/>
                  <a:ext cx="180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1BFD40-E874-4551-AFA6-82BE575B31F6}"/>
                    </a:ext>
                  </a:extLst>
                </p14:cNvPr>
                <p14:cNvContentPartPr/>
                <p14:nvPr/>
              </p14:nvContentPartPr>
              <p14:xfrm>
                <a:off x="9277750" y="1376587"/>
                <a:ext cx="96120" cy="359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1BFD40-E874-4551-AFA6-82BE575B31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69110" y="1367587"/>
                  <a:ext cx="113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8F453E-58E0-4BD8-8ECC-6EFE44B9277D}"/>
                    </a:ext>
                  </a:extLst>
                </p14:cNvPr>
                <p14:cNvContentPartPr/>
                <p14:nvPr/>
              </p14:nvContentPartPr>
              <p14:xfrm>
                <a:off x="9541990" y="1506547"/>
                <a:ext cx="249120" cy="34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8F453E-58E0-4BD8-8ECC-6EFE44B9277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32990" y="1497547"/>
                  <a:ext cx="266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CB9927-0B8A-4627-BFB8-DE95FEBAE5EA}"/>
                    </a:ext>
                  </a:extLst>
                </p14:cNvPr>
                <p14:cNvContentPartPr/>
                <p14:nvPr/>
              </p14:nvContentPartPr>
              <p14:xfrm>
                <a:off x="9664750" y="1393147"/>
                <a:ext cx="57960" cy="32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CB9927-0B8A-4627-BFB8-DE95FEBAE5E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55750" y="1384507"/>
                  <a:ext cx="7560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743CD13-D563-465F-8A68-65D478E1FB60}"/>
              </a:ext>
            </a:extLst>
          </p:cNvPr>
          <p:cNvGrpSpPr/>
          <p:nvPr/>
        </p:nvGrpSpPr>
        <p:grpSpPr>
          <a:xfrm>
            <a:off x="10017190" y="1212427"/>
            <a:ext cx="447480" cy="609480"/>
            <a:chOff x="10017190" y="1212427"/>
            <a:chExt cx="44748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348FF89-3D55-4728-B103-06BA5544CE77}"/>
                    </a:ext>
                  </a:extLst>
                </p14:cNvPr>
                <p14:cNvContentPartPr/>
                <p14:nvPr/>
              </p14:nvContentPartPr>
              <p14:xfrm>
                <a:off x="10017190" y="1367227"/>
                <a:ext cx="140760" cy="29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348FF89-3D55-4728-B103-06BA5544CE7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08190" y="1358587"/>
                  <a:ext cx="158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AA9E4C7-DDC6-4A27-92E0-5A579AE36AA2}"/>
                    </a:ext>
                  </a:extLst>
                </p14:cNvPr>
                <p14:cNvContentPartPr/>
                <p14:nvPr/>
              </p14:nvContentPartPr>
              <p14:xfrm>
                <a:off x="10284310" y="1212427"/>
                <a:ext cx="180360" cy="609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AA9E4C7-DDC6-4A27-92E0-5A579AE36A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75310" y="1203787"/>
                  <a:ext cx="19800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8F7054A-2FF1-4461-8D1C-00886BEF058A}"/>
              </a:ext>
            </a:extLst>
          </p:cNvPr>
          <p:cNvGrpSpPr/>
          <p:nvPr/>
        </p:nvGrpSpPr>
        <p:grpSpPr>
          <a:xfrm>
            <a:off x="4695310" y="2598067"/>
            <a:ext cx="497880" cy="516240"/>
            <a:chOff x="4695310" y="2598067"/>
            <a:chExt cx="4978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546A7F-2E4E-44B6-A93B-C1E0477B2A57}"/>
                    </a:ext>
                  </a:extLst>
                </p14:cNvPr>
                <p14:cNvContentPartPr/>
                <p14:nvPr/>
              </p14:nvContentPartPr>
              <p14:xfrm>
                <a:off x="4695310" y="2875987"/>
                <a:ext cx="339120" cy="23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546A7F-2E4E-44B6-A93B-C1E0477B2A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86310" y="2866987"/>
                  <a:ext cx="356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D98B33-6804-4141-8424-6B0CA7972899}"/>
                    </a:ext>
                  </a:extLst>
                </p14:cNvPr>
                <p14:cNvContentPartPr/>
                <p14:nvPr/>
              </p14:nvContentPartPr>
              <p14:xfrm>
                <a:off x="5113990" y="2598067"/>
                <a:ext cx="79200" cy="516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D98B33-6804-4141-8424-6B0CA79728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04990" y="2589427"/>
                  <a:ext cx="9684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E0296DA-1563-4C49-9696-00D04A72ACFC}"/>
              </a:ext>
            </a:extLst>
          </p:cNvPr>
          <p:cNvGrpSpPr/>
          <p:nvPr/>
        </p:nvGrpSpPr>
        <p:grpSpPr>
          <a:xfrm>
            <a:off x="5445910" y="2738107"/>
            <a:ext cx="173880" cy="181080"/>
            <a:chOff x="5445910" y="2738107"/>
            <a:chExt cx="17388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FEE7BFC-40B7-4D18-9E60-A7F75F323170}"/>
                    </a:ext>
                  </a:extLst>
                </p14:cNvPr>
                <p14:cNvContentPartPr/>
                <p14:nvPr/>
              </p14:nvContentPartPr>
              <p14:xfrm>
                <a:off x="5456710" y="2738107"/>
                <a:ext cx="132840" cy="31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FEE7BFC-40B7-4D18-9E60-A7F75F32317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47710" y="2729107"/>
                  <a:ext cx="150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0061742-EE16-4242-946B-733D84CB09F9}"/>
                    </a:ext>
                  </a:extLst>
                </p14:cNvPr>
                <p14:cNvContentPartPr/>
                <p14:nvPr/>
              </p14:nvContentPartPr>
              <p14:xfrm>
                <a:off x="5445910" y="2911627"/>
                <a:ext cx="173880" cy="7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0061742-EE16-4242-946B-733D84CB09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37270" y="2902987"/>
                  <a:ext cx="191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6EC3175-A03C-4772-857A-5AAAB723E1B0}"/>
              </a:ext>
            </a:extLst>
          </p:cNvPr>
          <p:cNvGrpSpPr/>
          <p:nvPr/>
        </p:nvGrpSpPr>
        <p:grpSpPr>
          <a:xfrm>
            <a:off x="7738390" y="1902547"/>
            <a:ext cx="1333800" cy="294480"/>
            <a:chOff x="7738390" y="1902547"/>
            <a:chExt cx="13338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3AF198-A344-4FF0-8838-001B7C7537B2}"/>
                    </a:ext>
                  </a:extLst>
                </p14:cNvPr>
                <p14:cNvContentPartPr/>
                <p14:nvPr/>
              </p14:nvContentPartPr>
              <p14:xfrm>
                <a:off x="7738390" y="1937467"/>
                <a:ext cx="122400" cy="14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3AF198-A344-4FF0-8838-001B7C7537B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29750" y="1928467"/>
                  <a:ext cx="140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1AC53A-A315-46E5-8867-185632BBF5E7}"/>
                    </a:ext>
                  </a:extLst>
                </p14:cNvPr>
                <p14:cNvContentPartPr/>
                <p14:nvPr/>
              </p14:nvContentPartPr>
              <p14:xfrm>
                <a:off x="7899310" y="1965187"/>
                <a:ext cx="57960" cy="23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1AC53A-A315-46E5-8867-185632BBF5E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90310" y="1956187"/>
                  <a:ext cx="75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F403EF-D24A-4A02-BE2D-6B82390E6D04}"/>
                    </a:ext>
                  </a:extLst>
                </p14:cNvPr>
                <p14:cNvContentPartPr/>
                <p14:nvPr/>
              </p14:nvContentPartPr>
              <p14:xfrm>
                <a:off x="8062390" y="2065267"/>
                <a:ext cx="170640" cy="1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F403EF-D24A-4A02-BE2D-6B82390E6D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53750" y="2056267"/>
                  <a:ext cx="188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C68B5F-9ADA-4AA6-9D58-10BECB591710}"/>
                    </a:ext>
                  </a:extLst>
                </p14:cNvPr>
                <p14:cNvContentPartPr/>
                <p14:nvPr/>
              </p14:nvContentPartPr>
              <p14:xfrm>
                <a:off x="8334910" y="1928107"/>
                <a:ext cx="225360" cy="238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C68B5F-9ADA-4AA6-9D58-10BECB59171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25910" y="1919467"/>
                  <a:ext cx="243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336B546-C42B-4462-8078-B5F0631DD74F}"/>
                    </a:ext>
                  </a:extLst>
                </p14:cNvPr>
                <p14:cNvContentPartPr/>
                <p14:nvPr/>
              </p14:nvContentPartPr>
              <p14:xfrm>
                <a:off x="8681950" y="2037187"/>
                <a:ext cx="138600" cy="3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336B546-C42B-4462-8078-B5F0631DD7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73310" y="2028187"/>
                  <a:ext cx="156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17227A-599F-4F49-837A-68A3C1E15354}"/>
                    </a:ext>
                  </a:extLst>
                </p14:cNvPr>
                <p14:cNvContentPartPr/>
                <p14:nvPr/>
              </p14:nvContentPartPr>
              <p14:xfrm>
                <a:off x="8781670" y="1929547"/>
                <a:ext cx="24480" cy="19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17227A-599F-4F49-837A-68A3C1E153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73030" y="1920907"/>
                  <a:ext cx="42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8E60ED-8262-4997-BDB1-2065495C95D7}"/>
                    </a:ext>
                  </a:extLst>
                </p14:cNvPr>
                <p14:cNvContentPartPr/>
                <p14:nvPr/>
              </p14:nvContentPartPr>
              <p14:xfrm>
                <a:off x="8896870" y="1902547"/>
                <a:ext cx="175320" cy="25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8E60ED-8262-4997-BDB1-2065495C95D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87870" y="1893547"/>
                  <a:ext cx="1929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991F6AE-6159-428E-8EED-3F230C6D8735}"/>
              </a:ext>
            </a:extLst>
          </p:cNvPr>
          <p:cNvGrpSpPr/>
          <p:nvPr/>
        </p:nvGrpSpPr>
        <p:grpSpPr>
          <a:xfrm>
            <a:off x="5928310" y="2512387"/>
            <a:ext cx="752400" cy="990000"/>
            <a:chOff x="5928310" y="2512387"/>
            <a:chExt cx="75240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9E0871-5E0D-4C4A-96B2-55DD8392D60E}"/>
                    </a:ext>
                  </a:extLst>
                </p14:cNvPr>
                <p14:cNvContentPartPr/>
                <p14:nvPr/>
              </p14:nvContentPartPr>
              <p14:xfrm>
                <a:off x="5928310" y="2753947"/>
                <a:ext cx="227880" cy="6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9E0871-5E0D-4C4A-96B2-55DD8392D6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19670" y="2744947"/>
                  <a:ext cx="245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04EAE39-CCE8-4C1E-871A-4C4214A01696}"/>
                    </a:ext>
                  </a:extLst>
                </p14:cNvPr>
                <p14:cNvContentPartPr/>
                <p14:nvPr/>
              </p14:nvContentPartPr>
              <p14:xfrm>
                <a:off x="6235750" y="2512387"/>
                <a:ext cx="58320" cy="426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04EAE39-CCE8-4C1E-871A-4C4214A016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26750" y="2503747"/>
                  <a:ext cx="75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432508-1171-4F89-B27D-D3B0A00D2A45}"/>
                    </a:ext>
                  </a:extLst>
                </p14:cNvPr>
                <p14:cNvContentPartPr/>
                <p14:nvPr/>
              </p14:nvContentPartPr>
              <p14:xfrm>
                <a:off x="6427270" y="2729107"/>
                <a:ext cx="197280" cy="242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432508-1171-4F89-B27D-D3B0A00D2A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18270" y="2720467"/>
                  <a:ext cx="214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93BA59-CC31-46E3-AEC0-1873BF6FB281}"/>
                    </a:ext>
                  </a:extLst>
                </p14:cNvPr>
                <p14:cNvContentPartPr/>
                <p14:nvPr/>
              </p14:nvContentPartPr>
              <p14:xfrm>
                <a:off x="6049270" y="3003787"/>
                <a:ext cx="631440" cy="90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93BA59-CC31-46E3-AEC0-1873BF6FB28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40630" y="2994787"/>
                  <a:ext cx="64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54395A1-6B6B-44B9-ACC2-2FDF2F837288}"/>
                    </a:ext>
                  </a:extLst>
                </p14:cNvPr>
                <p14:cNvContentPartPr/>
                <p14:nvPr/>
              </p14:nvContentPartPr>
              <p14:xfrm>
                <a:off x="6091390" y="3261187"/>
                <a:ext cx="295920" cy="42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54395A1-6B6B-44B9-ACC2-2FDF2F83728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82750" y="3252187"/>
                  <a:ext cx="313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F25CA0-D40B-4459-AC7E-AC5E8FB5EB8A}"/>
                    </a:ext>
                  </a:extLst>
                </p14:cNvPr>
                <p14:cNvContentPartPr/>
                <p14:nvPr/>
              </p14:nvContentPartPr>
              <p14:xfrm>
                <a:off x="6437350" y="3179107"/>
                <a:ext cx="11160" cy="323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F25CA0-D40B-4459-AC7E-AC5E8FB5EB8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28350" y="3170107"/>
                  <a:ext cx="288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2AA8EC7-8D87-4172-BAE4-258F4BD869A0}"/>
              </a:ext>
            </a:extLst>
          </p:cNvPr>
          <p:cNvGrpSpPr/>
          <p:nvPr/>
        </p:nvGrpSpPr>
        <p:grpSpPr>
          <a:xfrm>
            <a:off x="4709350" y="3290707"/>
            <a:ext cx="543240" cy="442080"/>
            <a:chOff x="4709350" y="3290707"/>
            <a:chExt cx="5432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466FA1-6733-4783-878C-F3F8171572B1}"/>
                    </a:ext>
                  </a:extLst>
                </p14:cNvPr>
                <p14:cNvContentPartPr/>
                <p14:nvPr/>
              </p14:nvContentPartPr>
              <p14:xfrm>
                <a:off x="4756510" y="3290707"/>
                <a:ext cx="496080" cy="31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466FA1-6733-4783-878C-F3F8171572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747510" y="3282067"/>
                  <a:ext cx="513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41A44F-82BE-4EF9-9288-B5C8C2601301}"/>
                    </a:ext>
                  </a:extLst>
                </p14:cNvPr>
                <p14:cNvContentPartPr/>
                <p14:nvPr/>
              </p14:nvContentPartPr>
              <p14:xfrm>
                <a:off x="4709350" y="3577627"/>
                <a:ext cx="287640" cy="1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041A44F-82BE-4EF9-9288-B5C8C26013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00350" y="3568987"/>
                  <a:ext cx="30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BFACC8D-2DF8-4DF3-A153-65C4BEBFB408}"/>
                    </a:ext>
                  </a:extLst>
                </p14:cNvPr>
                <p14:cNvContentPartPr/>
                <p14:nvPr/>
              </p14:nvContentPartPr>
              <p14:xfrm>
                <a:off x="5080510" y="3439027"/>
                <a:ext cx="54720" cy="29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BFACC8D-2DF8-4DF3-A153-65C4BEBFB40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71510" y="3430027"/>
                  <a:ext cx="7236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187D208-51A7-4DA7-97F4-94032634BFE8}"/>
              </a:ext>
            </a:extLst>
          </p:cNvPr>
          <p:cNvGrpSpPr/>
          <p:nvPr/>
        </p:nvGrpSpPr>
        <p:grpSpPr>
          <a:xfrm>
            <a:off x="5365990" y="4237507"/>
            <a:ext cx="971640" cy="517320"/>
            <a:chOff x="5365990" y="4237507"/>
            <a:chExt cx="9716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FF7703-D69D-4EC6-B47C-0BA4E4B0D04F}"/>
                    </a:ext>
                  </a:extLst>
                </p14:cNvPr>
                <p14:cNvContentPartPr/>
                <p14:nvPr/>
              </p14:nvContentPartPr>
              <p14:xfrm>
                <a:off x="5365990" y="4338307"/>
                <a:ext cx="420840" cy="405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FF7703-D69D-4EC6-B47C-0BA4E4B0D04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56990" y="4329307"/>
                  <a:ext cx="4384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168210-3C85-4A73-853A-B63BB896F419}"/>
                    </a:ext>
                  </a:extLst>
                </p14:cNvPr>
                <p14:cNvContentPartPr/>
                <p14:nvPr/>
              </p14:nvContentPartPr>
              <p14:xfrm>
                <a:off x="5810590" y="4393747"/>
                <a:ext cx="177120" cy="61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168210-3C85-4A73-853A-B63BB896F4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01950" y="4385107"/>
                  <a:ext cx="194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AC059F1-A4E9-48DC-B229-8255E884023B}"/>
                    </a:ext>
                  </a:extLst>
                </p14:cNvPr>
                <p14:cNvContentPartPr/>
                <p14:nvPr/>
              </p14:nvContentPartPr>
              <p14:xfrm>
                <a:off x="5862070" y="4525147"/>
                <a:ext cx="239760" cy="7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AC059F1-A4E9-48DC-B229-8255E884023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53070" y="4516147"/>
                  <a:ext cx="257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ADC8A2-9FF7-4CE5-AAC5-24368E2E59F1}"/>
                    </a:ext>
                  </a:extLst>
                </p14:cNvPr>
                <p14:cNvContentPartPr/>
                <p14:nvPr/>
              </p14:nvContentPartPr>
              <p14:xfrm>
                <a:off x="6255190" y="4237507"/>
                <a:ext cx="82440" cy="517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ADC8A2-9FF7-4CE5-AAC5-24368E2E59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46190" y="4228507"/>
                  <a:ext cx="100080" cy="53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565C1BF-58F6-4779-9525-5B0ADA0B473B}"/>
              </a:ext>
            </a:extLst>
          </p:cNvPr>
          <p:cNvGrpSpPr/>
          <p:nvPr/>
        </p:nvGrpSpPr>
        <p:grpSpPr>
          <a:xfrm>
            <a:off x="7067710" y="2593387"/>
            <a:ext cx="4364640" cy="3302280"/>
            <a:chOff x="7067710" y="2593387"/>
            <a:chExt cx="4364640" cy="33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B1D629D-E0CC-4211-BDA0-22CF5EEFBB48}"/>
                    </a:ext>
                  </a:extLst>
                </p14:cNvPr>
                <p14:cNvContentPartPr/>
                <p14:nvPr/>
              </p14:nvContentPartPr>
              <p14:xfrm>
                <a:off x="7067710" y="2726227"/>
                <a:ext cx="137880" cy="312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B1D629D-E0CC-4211-BDA0-22CF5EEFBB4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58710" y="2717587"/>
                  <a:ext cx="155520" cy="31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06BB0B3-3511-43B8-AA9F-5A2532EC71E0}"/>
                    </a:ext>
                  </a:extLst>
                </p14:cNvPr>
                <p14:cNvContentPartPr/>
                <p14:nvPr/>
              </p14:nvContentPartPr>
              <p14:xfrm>
                <a:off x="7285870" y="2593387"/>
                <a:ext cx="3862440" cy="151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06BB0B3-3511-43B8-AA9F-5A2532EC71E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76870" y="2584747"/>
                  <a:ext cx="3880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48E942-BC16-414E-871D-124AF5F6F02F}"/>
                    </a:ext>
                  </a:extLst>
                </p14:cNvPr>
                <p14:cNvContentPartPr/>
                <p14:nvPr/>
              </p14:nvContentPartPr>
              <p14:xfrm>
                <a:off x="7552630" y="3089827"/>
                <a:ext cx="314640" cy="110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48E942-BC16-414E-871D-124AF5F6F0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43630" y="3080827"/>
                  <a:ext cx="33228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FB68CA-5257-4AD5-BE24-C6DF2C763D35}"/>
                    </a:ext>
                  </a:extLst>
                </p14:cNvPr>
                <p14:cNvContentPartPr/>
                <p14:nvPr/>
              </p14:nvContentPartPr>
              <p14:xfrm>
                <a:off x="7978150" y="3131947"/>
                <a:ext cx="109080" cy="699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FB68CA-5257-4AD5-BE24-C6DF2C763D3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69150" y="3122947"/>
                  <a:ext cx="1267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B821809-8D09-4BCA-AA45-F82ED49F7A6A}"/>
                    </a:ext>
                  </a:extLst>
                </p14:cNvPr>
                <p14:cNvContentPartPr/>
                <p14:nvPr/>
              </p14:nvContentPartPr>
              <p14:xfrm>
                <a:off x="8148070" y="3262987"/>
                <a:ext cx="137880" cy="39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B821809-8D09-4BCA-AA45-F82ED49F7A6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39070" y="3253987"/>
                  <a:ext cx="1555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638A0F-DA04-4A46-A0C4-593F0E642F5C}"/>
                    </a:ext>
                  </a:extLst>
                </p14:cNvPr>
                <p14:cNvContentPartPr/>
                <p14:nvPr/>
              </p14:nvContentPartPr>
              <p14:xfrm>
                <a:off x="8112070" y="3385387"/>
                <a:ext cx="127440" cy="30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638A0F-DA04-4A46-A0C4-593F0E642F5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03430" y="3376387"/>
                  <a:ext cx="145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C36C5AA-9309-465A-8F4C-8CAC9E6E4E8B}"/>
                    </a:ext>
                  </a:extLst>
                </p14:cNvPr>
                <p14:cNvContentPartPr/>
                <p14:nvPr/>
              </p14:nvContentPartPr>
              <p14:xfrm>
                <a:off x="8319070" y="3109987"/>
                <a:ext cx="98280" cy="696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C36C5AA-9309-465A-8F4C-8CAC9E6E4E8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10430" y="3100987"/>
                  <a:ext cx="1159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180F27E-789A-4E43-9B37-FF005E4E58D9}"/>
                    </a:ext>
                  </a:extLst>
                </p14:cNvPr>
                <p14:cNvContentPartPr/>
                <p14:nvPr/>
              </p14:nvContentPartPr>
              <p14:xfrm>
                <a:off x="8582590" y="3355147"/>
                <a:ext cx="230040" cy="201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180F27E-789A-4E43-9B37-FF005E4E58D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73950" y="3346147"/>
                  <a:ext cx="247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DEBE509-D50C-48FF-872B-1D0A9D76D943}"/>
                    </a:ext>
                  </a:extLst>
                </p14:cNvPr>
                <p14:cNvContentPartPr/>
                <p14:nvPr/>
              </p14:nvContentPartPr>
              <p14:xfrm>
                <a:off x="9023950" y="3178387"/>
                <a:ext cx="79200" cy="503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DEBE509-D50C-48FF-872B-1D0A9D76D94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15310" y="3169747"/>
                  <a:ext cx="968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3CDB4DE-DF81-4F80-A36A-47661A2D1B9C}"/>
                    </a:ext>
                  </a:extLst>
                </p14:cNvPr>
                <p14:cNvContentPartPr/>
                <p14:nvPr/>
              </p14:nvContentPartPr>
              <p14:xfrm>
                <a:off x="9274870" y="3079747"/>
                <a:ext cx="190440" cy="713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3CDB4DE-DF81-4F80-A36A-47661A2D1B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66230" y="3071107"/>
                  <a:ext cx="20808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8A0661-077C-4FD5-9DF2-3314F4668B25}"/>
                    </a:ext>
                  </a:extLst>
                </p14:cNvPr>
                <p14:cNvContentPartPr/>
                <p14:nvPr/>
              </p14:nvContentPartPr>
              <p14:xfrm>
                <a:off x="9566830" y="3363787"/>
                <a:ext cx="137880" cy="269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8A0661-077C-4FD5-9DF2-3314F4668B2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58190" y="3355147"/>
                  <a:ext cx="155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E4A628-FB97-428D-B020-1DC06E4F4996}"/>
                    </a:ext>
                  </a:extLst>
                </p14:cNvPr>
                <p14:cNvContentPartPr/>
                <p14:nvPr/>
              </p14:nvContentPartPr>
              <p14:xfrm>
                <a:off x="9562870" y="3381427"/>
                <a:ext cx="132480" cy="262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E4A628-FB97-428D-B020-1DC06E4F49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553870" y="3372787"/>
                  <a:ext cx="150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5DC42E3-E4F3-45FF-B271-06D2D2FFC01B}"/>
                    </a:ext>
                  </a:extLst>
                </p14:cNvPr>
                <p14:cNvContentPartPr/>
                <p14:nvPr/>
              </p14:nvContentPartPr>
              <p14:xfrm>
                <a:off x="9751150" y="3150667"/>
                <a:ext cx="244440" cy="222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5DC42E3-E4F3-45FF-B271-06D2D2FFC01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42150" y="3142027"/>
                  <a:ext cx="262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B2EBC19-A257-49F9-9B2E-1BF95ECD2EC4}"/>
                    </a:ext>
                  </a:extLst>
                </p14:cNvPr>
                <p14:cNvContentPartPr/>
                <p14:nvPr/>
              </p14:nvContentPartPr>
              <p14:xfrm>
                <a:off x="9922870" y="3512467"/>
                <a:ext cx="230040" cy="10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B2EBC19-A257-49F9-9B2E-1BF95ECD2E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13870" y="3503827"/>
                  <a:ext cx="247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BC1939-3779-435D-A7AE-0614D95A5CC8}"/>
                    </a:ext>
                  </a:extLst>
                </p14:cNvPr>
                <p14:cNvContentPartPr/>
                <p14:nvPr/>
              </p14:nvContentPartPr>
              <p14:xfrm>
                <a:off x="10263070" y="3256867"/>
                <a:ext cx="16560" cy="42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BC1939-3779-435D-A7AE-0614D95A5CC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54430" y="3247867"/>
                  <a:ext cx="34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A7097CA-9A55-44F4-BFF5-C848ECA815F9}"/>
                    </a:ext>
                  </a:extLst>
                </p14:cNvPr>
                <p14:cNvContentPartPr/>
                <p14:nvPr/>
              </p14:nvContentPartPr>
              <p14:xfrm>
                <a:off x="10235350" y="3256867"/>
                <a:ext cx="110520" cy="189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A7097CA-9A55-44F4-BFF5-C848ECA815F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26350" y="3247867"/>
                  <a:ext cx="128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F6C5F68-F175-415F-820D-D109485E0988}"/>
                    </a:ext>
                  </a:extLst>
                </p14:cNvPr>
                <p14:cNvContentPartPr/>
                <p14:nvPr/>
              </p14:nvContentPartPr>
              <p14:xfrm>
                <a:off x="10353070" y="3290707"/>
                <a:ext cx="18000" cy="347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F6C5F68-F175-415F-820D-D109485E098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44430" y="3282067"/>
                  <a:ext cx="35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0C670A-E7B0-457D-A41D-3576764552B7}"/>
                    </a:ext>
                  </a:extLst>
                </p14:cNvPr>
                <p14:cNvContentPartPr/>
                <p14:nvPr/>
              </p14:nvContentPartPr>
              <p14:xfrm>
                <a:off x="10468990" y="3404107"/>
                <a:ext cx="114480" cy="211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0C670A-E7B0-457D-A41D-3576764552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59990" y="3395107"/>
                  <a:ext cx="132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41E258-AE16-444B-9558-E078B4C0D286}"/>
                    </a:ext>
                  </a:extLst>
                </p14:cNvPr>
                <p14:cNvContentPartPr/>
                <p14:nvPr/>
              </p14:nvContentPartPr>
              <p14:xfrm>
                <a:off x="10821790" y="3279907"/>
                <a:ext cx="77400" cy="318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41E258-AE16-444B-9558-E078B4C0D28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12790" y="3271267"/>
                  <a:ext cx="95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AD11E4-6D9F-4B48-8BCB-F4DEB6AC9787}"/>
                    </a:ext>
                  </a:extLst>
                </p14:cNvPr>
                <p14:cNvContentPartPr/>
                <p14:nvPr/>
              </p14:nvContentPartPr>
              <p14:xfrm>
                <a:off x="10792990" y="3421027"/>
                <a:ext cx="215280" cy="29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AD11E4-6D9F-4B48-8BCB-F4DEB6AC97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84350" y="3412027"/>
                  <a:ext cx="23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2EA3D9-7229-4200-B1CF-91F9FCD38FEF}"/>
                    </a:ext>
                  </a:extLst>
                </p14:cNvPr>
                <p14:cNvContentPartPr/>
                <p14:nvPr/>
              </p14:nvContentPartPr>
              <p14:xfrm>
                <a:off x="11089990" y="3294307"/>
                <a:ext cx="135720" cy="308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2EA3D9-7229-4200-B1CF-91F9FCD38FE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81350" y="3285667"/>
                  <a:ext cx="153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888FF4-8749-4D26-AEB8-128EB25BC1BF}"/>
                    </a:ext>
                  </a:extLst>
                </p14:cNvPr>
                <p14:cNvContentPartPr/>
                <p14:nvPr/>
              </p14:nvContentPartPr>
              <p14:xfrm>
                <a:off x="11318230" y="3167227"/>
                <a:ext cx="101160" cy="496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888FF4-8749-4D26-AEB8-128EB25BC1B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09230" y="3158227"/>
                  <a:ext cx="1188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EDA559-639B-4847-AF86-BA178A331A4D}"/>
                    </a:ext>
                  </a:extLst>
                </p14:cNvPr>
                <p14:cNvContentPartPr/>
                <p14:nvPr/>
              </p14:nvContentPartPr>
              <p14:xfrm>
                <a:off x="7703110" y="4237147"/>
                <a:ext cx="445320" cy="1185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EDA559-639B-4847-AF86-BA178A331A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94110" y="4228507"/>
                  <a:ext cx="462960" cy="12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2CD0785-830A-40FE-9D98-851D176469D4}"/>
                    </a:ext>
                  </a:extLst>
                </p14:cNvPr>
                <p14:cNvContentPartPr/>
                <p14:nvPr/>
              </p14:nvContentPartPr>
              <p14:xfrm>
                <a:off x="8751070" y="4540267"/>
                <a:ext cx="115920" cy="345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2CD0785-830A-40FE-9D98-851D176469D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42430" y="4531267"/>
                  <a:ext cx="1335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23148F-5EE9-4B91-9A99-ACFCF516A0BF}"/>
                    </a:ext>
                  </a:extLst>
                </p14:cNvPr>
                <p14:cNvContentPartPr/>
                <p14:nvPr/>
              </p14:nvContentPartPr>
              <p14:xfrm>
                <a:off x="8757190" y="4522627"/>
                <a:ext cx="153360" cy="344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23148F-5EE9-4B91-9A99-ACFCF516A0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48190" y="4513987"/>
                  <a:ext cx="171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8B14D5-AE6F-4ED9-88CF-154C4B82A27E}"/>
                    </a:ext>
                  </a:extLst>
                </p14:cNvPr>
                <p14:cNvContentPartPr/>
                <p14:nvPr/>
              </p14:nvContentPartPr>
              <p14:xfrm>
                <a:off x="8998750" y="4308067"/>
                <a:ext cx="224280" cy="258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E8B14D5-AE6F-4ED9-88CF-154C4B82A27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90110" y="4299427"/>
                  <a:ext cx="241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47B84E-B7DF-4377-B4AF-ADCD7D24CC06}"/>
                    </a:ext>
                  </a:extLst>
                </p14:cNvPr>
                <p14:cNvContentPartPr/>
                <p14:nvPr/>
              </p14:nvContentPartPr>
              <p14:xfrm>
                <a:off x="8133310" y="4441627"/>
                <a:ext cx="73080" cy="536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47B84E-B7DF-4377-B4AF-ADCD7D24CC0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24310" y="4432627"/>
                  <a:ext cx="907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C069CBB-F3D4-48AD-AABC-4796718F76C9}"/>
                    </a:ext>
                  </a:extLst>
                </p14:cNvPr>
                <p14:cNvContentPartPr/>
                <p14:nvPr/>
              </p14:nvContentPartPr>
              <p14:xfrm>
                <a:off x="8221510" y="4539907"/>
                <a:ext cx="130320" cy="302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C069CBB-F3D4-48AD-AABC-4796718F76C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212510" y="4530907"/>
                  <a:ext cx="147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C674CD3-2A5D-4853-842A-815E04305BA4}"/>
                    </a:ext>
                  </a:extLst>
                </p14:cNvPr>
                <p14:cNvContentPartPr/>
                <p14:nvPr/>
              </p14:nvContentPartPr>
              <p14:xfrm>
                <a:off x="8219710" y="4572667"/>
                <a:ext cx="90360" cy="29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C674CD3-2A5D-4853-842A-815E04305BA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11070" y="4563667"/>
                  <a:ext cx="108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0EA9D25-3E8D-443C-800D-3E02807927ED}"/>
                    </a:ext>
                  </a:extLst>
                </p14:cNvPr>
                <p14:cNvContentPartPr/>
                <p14:nvPr/>
              </p14:nvContentPartPr>
              <p14:xfrm>
                <a:off x="8373430" y="4335787"/>
                <a:ext cx="219240" cy="549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0EA9D25-3E8D-443C-800D-3E02807927E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64790" y="4326787"/>
                  <a:ext cx="2368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5B7EFA2-C27D-4030-A6FC-82DBC919732A}"/>
                    </a:ext>
                  </a:extLst>
                </p14:cNvPr>
                <p14:cNvContentPartPr/>
                <p14:nvPr/>
              </p14:nvContentPartPr>
              <p14:xfrm>
                <a:off x="8515270" y="4722067"/>
                <a:ext cx="93240" cy="21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5B7EFA2-C27D-4030-A6FC-82DBC91973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06270" y="4713427"/>
                  <a:ext cx="110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5C8A973-7C20-4215-95BA-B4DD1801331E}"/>
                    </a:ext>
                  </a:extLst>
                </p14:cNvPr>
                <p14:cNvContentPartPr/>
                <p14:nvPr/>
              </p14:nvContentPartPr>
              <p14:xfrm>
                <a:off x="9073630" y="4675267"/>
                <a:ext cx="26280" cy="7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5C8A973-7C20-4215-95BA-B4DD180133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64990" y="4666267"/>
                  <a:ext cx="4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8CB0816-8919-48FE-8AF3-7AD34622A067}"/>
                    </a:ext>
                  </a:extLst>
                </p14:cNvPr>
                <p14:cNvContentPartPr/>
                <p14:nvPr/>
              </p14:nvContentPartPr>
              <p14:xfrm>
                <a:off x="9078670" y="4664827"/>
                <a:ext cx="212040" cy="9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8CB0816-8919-48FE-8AF3-7AD34622A06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69670" y="4656187"/>
                  <a:ext cx="229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77A98A-3A6B-4112-B4F0-0AD4220516DD}"/>
                    </a:ext>
                  </a:extLst>
                </p14:cNvPr>
                <p14:cNvContentPartPr/>
                <p14:nvPr/>
              </p14:nvContentPartPr>
              <p14:xfrm>
                <a:off x="9463150" y="4434427"/>
                <a:ext cx="74880" cy="213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77A98A-3A6B-4112-B4F0-0AD4220516D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54510" y="4425427"/>
                  <a:ext cx="92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697CE44-4A36-4DBD-BF9D-A25D4932215F}"/>
                    </a:ext>
                  </a:extLst>
                </p14:cNvPr>
                <p14:cNvContentPartPr/>
                <p14:nvPr/>
              </p14:nvContentPartPr>
              <p14:xfrm>
                <a:off x="9547750" y="4382227"/>
                <a:ext cx="279000" cy="475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697CE44-4A36-4DBD-BF9D-A25D4932215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38750" y="4373227"/>
                  <a:ext cx="296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D2F03D-3455-45E6-866E-54D04811ABCE}"/>
                    </a:ext>
                  </a:extLst>
                </p14:cNvPr>
                <p14:cNvContentPartPr/>
                <p14:nvPr/>
              </p14:nvContentPartPr>
              <p14:xfrm>
                <a:off x="9699670" y="4552147"/>
                <a:ext cx="127440" cy="235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D2F03D-3455-45E6-866E-54D04811ABC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91030" y="4543147"/>
                  <a:ext cx="145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D162B1-8DE6-49A0-A6B6-CAD032400577}"/>
                    </a:ext>
                  </a:extLst>
                </p14:cNvPr>
                <p14:cNvContentPartPr/>
                <p14:nvPr/>
              </p14:nvContentPartPr>
              <p14:xfrm>
                <a:off x="9955270" y="4609387"/>
                <a:ext cx="236520" cy="37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D162B1-8DE6-49A0-A6B6-CAD03240057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46270" y="4600387"/>
                  <a:ext cx="254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D64CEBE-0561-4057-A595-16CFDD9E2B7D}"/>
                    </a:ext>
                  </a:extLst>
                </p14:cNvPr>
                <p14:cNvContentPartPr/>
                <p14:nvPr/>
              </p14:nvContentPartPr>
              <p14:xfrm>
                <a:off x="10090630" y="4446307"/>
                <a:ext cx="34920" cy="38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D64CEBE-0561-4057-A595-16CFDD9E2B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81990" y="4437307"/>
                  <a:ext cx="52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FC0CDDE-AB18-462A-B8B1-BD392EFE133B}"/>
                    </a:ext>
                  </a:extLst>
                </p14:cNvPr>
                <p14:cNvContentPartPr/>
                <p14:nvPr/>
              </p14:nvContentPartPr>
              <p14:xfrm>
                <a:off x="10229590" y="4456747"/>
                <a:ext cx="231480" cy="430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FC0CDDE-AB18-462A-B8B1-BD392EFE133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20950" y="4448107"/>
                  <a:ext cx="2491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B68E0C1-3831-4D83-B886-8722CB2C1C89}"/>
                    </a:ext>
                  </a:extLst>
                </p14:cNvPr>
                <p14:cNvContentPartPr/>
                <p14:nvPr/>
              </p14:nvContentPartPr>
              <p14:xfrm>
                <a:off x="7128550" y="3799027"/>
                <a:ext cx="4303800" cy="2096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B68E0C1-3831-4D83-B886-8722CB2C1C8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19550" y="3790387"/>
                  <a:ext cx="4321440" cy="211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070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338975"/>
                <a:ext cx="12192000" cy="669702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quadratic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such that the maximum value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the graph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𝒊𝒏𝒕𝒆𝒓𝒄𝒆𝒑𝒕𝒔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338975"/>
                <a:ext cx="12192000" cy="669702"/>
              </a:xfrm>
              <a:blipFill>
                <a:blip r:embed="rId2"/>
                <a:stretch>
                  <a:fillRect t="-61468" r="-550" b="-37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00867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E0D7B7-886F-470E-9E78-471C18FA7AB4}"/>
              </a:ext>
            </a:extLst>
          </p:cNvPr>
          <p:cNvGrpSpPr/>
          <p:nvPr/>
        </p:nvGrpSpPr>
        <p:grpSpPr>
          <a:xfrm>
            <a:off x="313584" y="1253107"/>
            <a:ext cx="1077120" cy="473400"/>
            <a:chOff x="313584" y="1253107"/>
            <a:chExt cx="10771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B6EC4C-5949-4B8C-BAC1-0DFBFF9AA3E0}"/>
                    </a:ext>
                  </a:extLst>
                </p14:cNvPr>
                <p14:cNvContentPartPr/>
                <p14:nvPr/>
              </p14:nvContentPartPr>
              <p14:xfrm>
                <a:off x="313584" y="1253107"/>
                <a:ext cx="183600" cy="38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B6EC4C-5949-4B8C-BAC1-0DFBFF9AA3E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4584" y="1244467"/>
                  <a:ext cx="2012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06BF5A-9175-4F50-9DB0-0690F82D9E2B}"/>
                    </a:ext>
                  </a:extLst>
                </p14:cNvPr>
                <p14:cNvContentPartPr/>
                <p14:nvPr/>
              </p14:nvContentPartPr>
              <p14:xfrm>
                <a:off x="528504" y="1455067"/>
                <a:ext cx="32760" cy="271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06BF5A-9175-4F50-9DB0-0690F82D9E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9504" y="1446427"/>
                  <a:ext cx="50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2C82C7-2794-4FDE-9DC3-308CD2AC026B}"/>
                    </a:ext>
                  </a:extLst>
                </p14:cNvPr>
                <p14:cNvContentPartPr/>
                <p14:nvPr/>
              </p14:nvContentPartPr>
              <p14:xfrm>
                <a:off x="711384" y="1400347"/>
                <a:ext cx="84240" cy="3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2C82C7-2794-4FDE-9DC3-308CD2AC02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2744" y="1391347"/>
                  <a:ext cx="101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C95CB5-6A56-4616-8BB1-C14B1B7DB793}"/>
                    </a:ext>
                  </a:extLst>
                </p14:cNvPr>
                <p14:cNvContentPartPr/>
                <p14:nvPr/>
              </p14:nvContentPartPr>
              <p14:xfrm>
                <a:off x="734064" y="1512307"/>
                <a:ext cx="90000" cy="2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C95CB5-6A56-4616-8BB1-C14B1B7DB7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424" y="1503307"/>
                  <a:ext cx="107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42F237-638A-4C4E-ADB4-5DC9E6AA1C96}"/>
                    </a:ext>
                  </a:extLst>
                </p14:cNvPr>
                <p14:cNvContentPartPr/>
                <p14:nvPr/>
              </p14:nvContentPartPr>
              <p14:xfrm>
                <a:off x="981024" y="1428787"/>
                <a:ext cx="122400" cy="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42F237-638A-4C4E-ADB4-5DC9E6AA1C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384" y="1420147"/>
                  <a:ext cx="14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551018-7FC9-4FDF-88F8-5DA0CFF3FFCE}"/>
                    </a:ext>
                  </a:extLst>
                </p14:cNvPr>
                <p14:cNvContentPartPr/>
                <p14:nvPr/>
              </p14:nvContentPartPr>
              <p14:xfrm>
                <a:off x="1194864" y="1287307"/>
                <a:ext cx="195840" cy="29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551018-7FC9-4FDF-88F8-5DA0CFF3FF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6224" y="1278307"/>
                  <a:ext cx="21348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641AD8-082B-4A87-A452-0CC2B7FB973A}"/>
              </a:ext>
            </a:extLst>
          </p:cNvPr>
          <p:cNvGrpSpPr/>
          <p:nvPr/>
        </p:nvGrpSpPr>
        <p:grpSpPr>
          <a:xfrm>
            <a:off x="394224" y="1859707"/>
            <a:ext cx="882000" cy="447840"/>
            <a:chOff x="394224" y="1859707"/>
            <a:chExt cx="8820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7BA6DB-A9E4-499C-9765-55BE8269DE75}"/>
                    </a:ext>
                  </a:extLst>
                </p14:cNvPr>
                <p14:cNvContentPartPr/>
                <p14:nvPr/>
              </p14:nvContentPartPr>
              <p14:xfrm>
                <a:off x="394224" y="1859707"/>
                <a:ext cx="171720" cy="38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7BA6DB-A9E4-499C-9765-55BE8269DE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5224" y="1850707"/>
                  <a:ext cx="189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CFE2E8-3A66-4F89-AAA1-BE449F5CA1D9}"/>
                    </a:ext>
                  </a:extLst>
                </p14:cNvPr>
                <p14:cNvContentPartPr/>
                <p14:nvPr/>
              </p14:nvContentPartPr>
              <p14:xfrm>
                <a:off x="518064" y="2124307"/>
                <a:ext cx="211680" cy="18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CFE2E8-3A66-4F89-AAA1-BE449F5CA1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9064" y="2115307"/>
                  <a:ext cx="229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D2DE26-7192-4623-9146-8B3F077EB74D}"/>
                    </a:ext>
                  </a:extLst>
                </p14:cNvPr>
                <p14:cNvContentPartPr/>
                <p14:nvPr/>
              </p14:nvContentPartPr>
              <p14:xfrm>
                <a:off x="771144" y="2002627"/>
                <a:ext cx="155880" cy="3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D2DE26-7192-4623-9146-8B3F077EB7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2144" y="1993627"/>
                  <a:ext cx="173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11C3EF-3402-4837-8AD4-1DFD45BE8ADE}"/>
                    </a:ext>
                  </a:extLst>
                </p14:cNvPr>
                <p14:cNvContentPartPr/>
                <p14:nvPr/>
              </p14:nvContentPartPr>
              <p14:xfrm>
                <a:off x="806064" y="2104147"/>
                <a:ext cx="15804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11C3EF-3402-4837-8AD4-1DFD45BE8A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7424" y="2095147"/>
                  <a:ext cx="17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8C99DD-5F4B-47CC-868B-9A42F53D64F4}"/>
                    </a:ext>
                  </a:extLst>
                </p14:cNvPr>
                <p14:cNvContentPartPr/>
                <p14:nvPr/>
              </p14:nvContentPartPr>
              <p14:xfrm>
                <a:off x="1036104" y="1887787"/>
                <a:ext cx="240120" cy="32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8C99DD-5F4B-47CC-868B-9A42F53D64F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7104" y="1879147"/>
                  <a:ext cx="25776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878F0C-4530-44BD-B96D-8952E4D0ABDC}"/>
              </a:ext>
            </a:extLst>
          </p:cNvPr>
          <p:cNvGrpSpPr/>
          <p:nvPr/>
        </p:nvGrpSpPr>
        <p:grpSpPr>
          <a:xfrm>
            <a:off x="366144" y="2512027"/>
            <a:ext cx="1915200" cy="768960"/>
            <a:chOff x="366144" y="2512027"/>
            <a:chExt cx="191520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C94EE2-AA76-42D3-AFEC-B090A2DF2FC4}"/>
                    </a:ext>
                  </a:extLst>
                </p14:cNvPr>
                <p14:cNvContentPartPr/>
                <p14:nvPr/>
              </p14:nvContentPartPr>
              <p14:xfrm>
                <a:off x="366144" y="2620387"/>
                <a:ext cx="199800" cy="31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C94EE2-AA76-42D3-AFEC-B090A2DF2F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7144" y="2611747"/>
                  <a:ext cx="217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8774D3-6F58-44C8-BA62-468CF6401928}"/>
                    </a:ext>
                  </a:extLst>
                </p14:cNvPr>
                <p14:cNvContentPartPr/>
                <p14:nvPr/>
              </p14:nvContentPartPr>
              <p14:xfrm>
                <a:off x="567024" y="2854387"/>
                <a:ext cx="42120" cy="14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8774D3-6F58-44C8-BA62-468CF64019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8384" y="2845747"/>
                  <a:ext cx="59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472F28-2964-4AEB-953E-2CEE11C29614}"/>
                    </a:ext>
                  </a:extLst>
                </p14:cNvPr>
                <p14:cNvContentPartPr/>
                <p14:nvPr/>
              </p14:nvContentPartPr>
              <p14:xfrm>
                <a:off x="754944" y="2693467"/>
                <a:ext cx="32760" cy="20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472F28-2964-4AEB-953E-2CEE11C296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5944" y="2684467"/>
                  <a:ext cx="50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019E31-0258-4996-8452-288D0321D5B7}"/>
                    </a:ext>
                  </a:extLst>
                </p14:cNvPr>
                <p14:cNvContentPartPr/>
                <p14:nvPr/>
              </p14:nvContentPartPr>
              <p14:xfrm>
                <a:off x="688704" y="2758627"/>
                <a:ext cx="228240" cy="4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019E31-0258-4996-8452-288D0321D5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0064" y="2749987"/>
                  <a:ext cx="245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BC5B83-14B8-4E33-A678-C7324BD4A279}"/>
                    </a:ext>
                  </a:extLst>
                </p14:cNvPr>
                <p14:cNvContentPartPr/>
                <p14:nvPr/>
              </p14:nvContentPartPr>
              <p14:xfrm>
                <a:off x="939984" y="2630467"/>
                <a:ext cx="158760" cy="255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BC5B83-14B8-4E33-A678-C7324BD4A2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344" y="2621827"/>
                  <a:ext cx="176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BC4247-796E-411C-875C-B3131516FE3F}"/>
                    </a:ext>
                  </a:extLst>
                </p14:cNvPr>
                <p14:cNvContentPartPr/>
                <p14:nvPr/>
              </p14:nvContentPartPr>
              <p14:xfrm>
                <a:off x="1042584" y="2796067"/>
                <a:ext cx="163800" cy="176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BC4247-796E-411C-875C-B3131516FE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584" y="2787067"/>
                  <a:ext cx="18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A5EEF8-A190-41AE-B98F-67A4BB35EC41}"/>
                    </a:ext>
                  </a:extLst>
                </p14:cNvPr>
                <p14:cNvContentPartPr/>
                <p14:nvPr/>
              </p14:nvContentPartPr>
              <p14:xfrm>
                <a:off x="1243104" y="2633347"/>
                <a:ext cx="230040" cy="147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A5EEF8-A190-41AE-B98F-67A4BB35EC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4104" y="2624707"/>
                  <a:ext cx="247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294BE3-3B1B-4F99-8277-EDD4ED93F9E2}"/>
                    </a:ext>
                  </a:extLst>
                </p14:cNvPr>
                <p14:cNvContentPartPr/>
                <p14:nvPr/>
              </p14:nvContentPartPr>
              <p14:xfrm>
                <a:off x="1576824" y="2692387"/>
                <a:ext cx="117720" cy="1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294BE3-3B1B-4F99-8277-EDD4ED93F9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68184" y="2683747"/>
                  <a:ext cx="135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092DF8-4E6C-4C2E-8F6C-6B2B941F08CF}"/>
                    </a:ext>
                  </a:extLst>
                </p14:cNvPr>
                <p14:cNvContentPartPr/>
                <p14:nvPr/>
              </p14:nvContentPartPr>
              <p14:xfrm>
                <a:off x="1692384" y="2566387"/>
                <a:ext cx="151200" cy="261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092DF8-4E6C-4C2E-8F6C-6B2B941F08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83744" y="2557387"/>
                  <a:ext cx="168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00980E-848A-4C12-B7B5-96573A70F795}"/>
                    </a:ext>
                  </a:extLst>
                </p14:cNvPr>
                <p14:cNvContentPartPr/>
                <p14:nvPr/>
              </p14:nvContentPartPr>
              <p14:xfrm>
                <a:off x="1934304" y="2588347"/>
                <a:ext cx="50760" cy="172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00980E-848A-4C12-B7B5-96573A70F7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25664" y="2579707"/>
                  <a:ext cx="68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3B2E2D-569E-42A2-88B5-4FBDB9BA6CD3}"/>
                    </a:ext>
                  </a:extLst>
                </p14:cNvPr>
                <p14:cNvContentPartPr/>
                <p14:nvPr/>
              </p14:nvContentPartPr>
              <p14:xfrm>
                <a:off x="1917024" y="2678707"/>
                <a:ext cx="16884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3B2E2D-569E-42A2-88B5-4FBDB9BA6C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08384" y="2670067"/>
                  <a:ext cx="18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434289-57D4-4690-858C-5EC60A52B8EE}"/>
                    </a:ext>
                  </a:extLst>
                </p14:cNvPr>
                <p14:cNvContentPartPr/>
                <p14:nvPr/>
              </p14:nvContentPartPr>
              <p14:xfrm>
                <a:off x="2113584" y="2512027"/>
                <a:ext cx="167760" cy="26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434289-57D4-4690-858C-5EC60A52B8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04584" y="2503027"/>
                  <a:ext cx="185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ECE778-04E3-4BCE-83E8-F699D01C32A2}"/>
                    </a:ext>
                  </a:extLst>
                </p14:cNvPr>
                <p14:cNvContentPartPr/>
                <p14:nvPr/>
              </p14:nvContentPartPr>
              <p14:xfrm>
                <a:off x="1528944" y="3075787"/>
                <a:ext cx="138240" cy="44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ECE778-04E3-4BCE-83E8-F699D01C32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19944" y="3067147"/>
                  <a:ext cx="155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DA3DA3-D8CE-46B3-9AF5-335BC8DAA9A2}"/>
                    </a:ext>
                  </a:extLst>
                </p14:cNvPr>
                <p14:cNvContentPartPr/>
                <p14:nvPr/>
              </p14:nvContentPartPr>
              <p14:xfrm>
                <a:off x="1572144" y="3175147"/>
                <a:ext cx="142920" cy="1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DA3DA3-D8CE-46B3-9AF5-335BC8DAA9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63144" y="3166507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D01C99-EC9E-4792-9BB5-D40D80669BD3}"/>
                    </a:ext>
                  </a:extLst>
                </p14:cNvPr>
                <p14:cNvContentPartPr/>
                <p14:nvPr/>
              </p14:nvContentPartPr>
              <p14:xfrm>
                <a:off x="1886424" y="3001627"/>
                <a:ext cx="66240" cy="27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D01C99-EC9E-4792-9BB5-D40D80669B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77424" y="2992627"/>
                  <a:ext cx="838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7C7F38-04CB-43DD-B363-09C0E49E163D}"/>
              </a:ext>
            </a:extLst>
          </p:cNvPr>
          <p:cNvGrpSpPr/>
          <p:nvPr/>
        </p:nvGrpSpPr>
        <p:grpSpPr>
          <a:xfrm>
            <a:off x="366864" y="3559627"/>
            <a:ext cx="898920" cy="338400"/>
            <a:chOff x="366864" y="3559627"/>
            <a:chExt cx="8989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11FE01-77E6-4CF6-905B-833B2319DDA3}"/>
                    </a:ext>
                  </a:extLst>
                </p14:cNvPr>
                <p14:cNvContentPartPr/>
                <p14:nvPr/>
              </p14:nvContentPartPr>
              <p14:xfrm>
                <a:off x="366864" y="3559627"/>
                <a:ext cx="186120" cy="31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11FE01-77E6-4CF6-905B-833B2319DD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8224" y="3550987"/>
                  <a:ext cx="203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7BFC21-4277-4424-8741-BA1DBE583617}"/>
                    </a:ext>
                  </a:extLst>
                </p14:cNvPr>
                <p14:cNvContentPartPr/>
                <p14:nvPr/>
              </p14:nvContentPartPr>
              <p14:xfrm>
                <a:off x="551184" y="3792187"/>
                <a:ext cx="16560" cy="10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7BFC21-4277-4424-8741-BA1DBE5836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2184" y="3783187"/>
                  <a:ext cx="34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E4CDA9-5535-4ACF-BA77-53CCCAC5DF53}"/>
                    </a:ext>
                  </a:extLst>
                </p14:cNvPr>
                <p14:cNvContentPartPr/>
                <p14:nvPr/>
              </p14:nvContentPartPr>
              <p14:xfrm>
                <a:off x="676104" y="3709387"/>
                <a:ext cx="43560" cy="5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E4CDA9-5535-4ACF-BA77-53CCCAC5DF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464" y="3700387"/>
                  <a:ext cx="61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CB40C04-BAE0-42B3-ACBC-79F230D177B4}"/>
                    </a:ext>
                  </a:extLst>
                </p14:cNvPr>
                <p14:cNvContentPartPr/>
                <p14:nvPr/>
              </p14:nvContentPartPr>
              <p14:xfrm>
                <a:off x="785544" y="3590587"/>
                <a:ext cx="191160" cy="23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CB40C04-BAE0-42B3-ACBC-79F230D177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6544" y="3581947"/>
                  <a:ext cx="208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D02086A-D8C9-4FB7-85F9-818D3480465A}"/>
                    </a:ext>
                  </a:extLst>
                </p14:cNvPr>
                <p14:cNvContentPartPr/>
                <p14:nvPr/>
              </p14:nvContentPartPr>
              <p14:xfrm>
                <a:off x="902184" y="3763027"/>
                <a:ext cx="124200" cy="11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D02086A-D8C9-4FB7-85F9-818D348046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3184" y="3754387"/>
                  <a:ext cx="141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BB4C73-D1A2-4905-A6AD-714AC8DF5389}"/>
                    </a:ext>
                  </a:extLst>
                </p14:cNvPr>
                <p14:cNvContentPartPr/>
                <p14:nvPr/>
              </p14:nvContentPartPr>
              <p14:xfrm>
                <a:off x="1138344" y="3648907"/>
                <a:ext cx="71280" cy="3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BB4C73-D1A2-4905-A6AD-714AC8DF53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9344" y="3640267"/>
                  <a:ext cx="88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CF2D38-9F91-415D-A817-F47D5B7C66F5}"/>
                    </a:ext>
                  </a:extLst>
                </p14:cNvPr>
                <p14:cNvContentPartPr/>
                <p14:nvPr/>
              </p14:nvContentPartPr>
              <p14:xfrm>
                <a:off x="1170744" y="3773107"/>
                <a:ext cx="95040" cy="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CF2D38-9F91-415D-A817-F47D5B7C66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1744" y="3764467"/>
                  <a:ext cx="1126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8AEF3E-23F2-4478-A393-83B26700D742}"/>
              </a:ext>
            </a:extLst>
          </p:cNvPr>
          <p:cNvGrpSpPr/>
          <p:nvPr/>
        </p:nvGrpSpPr>
        <p:grpSpPr>
          <a:xfrm>
            <a:off x="1438584" y="3481147"/>
            <a:ext cx="1243080" cy="339480"/>
            <a:chOff x="1438584" y="3481147"/>
            <a:chExt cx="124308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CF98A0-696E-446A-884E-3FCC1E8B5CF6}"/>
                    </a:ext>
                  </a:extLst>
                </p14:cNvPr>
                <p14:cNvContentPartPr/>
                <p14:nvPr/>
              </p14:nvContentPartPr>
              <p14:xfrm>
                <a:off x="1438584" y="3657547"/>
                <a:ext cx="150120" cy="1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CF98A0-696E-446A-884E-3FCC1E8B5CF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9944" y="3648907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F5358E-E0C8-489D-BF9D-CDC6873E8EA7}"/>
                    </a:ext>
                  </a:extLst>
                </p14:cNvPr>
                <p14:cNvContentPartPr/>
                <p14:nvPr/>
              </p14:nvContentPartPr>
              <p14:xfrm>
                <a:off x="1589784" y="3580867"/>
                <a:ext cx="109440" cy="18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F5358E-E0C8-489D-BF9D-CDC6873E8E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81144" y="3572227"/>
                  <a:ext cx="127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10BC77-2967-40CF-A89C-8EDDF23F3E98}"/>
                    </a:ext>
                  </a:extLst>
                </p14:cNvPr>
                <p14:cNvContentPartPr/>
                <p14:nvPr/>
              </p14:nvContentPartPr>
              <p14:xfrm>
                <a:off x="1749984" y="3553867"/>
                <a:ext cx="63360" cy="246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10BC77-2967-40CF-A89C-8EDDF23F3E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40984" y="3545227"/>
                  <a:ext cx="81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9F26EA-7A44-40B9-A35B-5433FA4EEC22}"/>
                    </a:ext>
                  </a:extLst>
                </p14:cNvPr>
                <p14:cNvContentPartPr/>
                <p14:nvPr/>
              </p14:nvContentPartPr>
              <p14:xfrm>
                <a:off x="1842504" y="3619747"/>
                <a:ext cx="75240" cy="156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9F26EA-7A44-40B9-A35B-5433FA4EEC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3504" y="3610747"/>
                  <a:ext cx="92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869E8D-B417-4FEC-A07B-1BF9C19D1C95}"/>
                    </a:ext>
                  </a:extLst>
                </p14:cNvPr>
                <p14:cNvContentPartPr/>
                <p14:nvPr/>
              </p14:nvContentPartPr>
              <p14:xfrm>
                <a:off x="1978224" y="3580867"/>
                <a:ext cx="72360" cy="23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869E8D-B417-4FEC-A07B-1BF9C19D1C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69224" y="3572227"/>
                  <a:ext cx="90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432360-ACC2-4F4B-84C1-428486A32776}"/>
                    </a:ext>
                  </a:extLst>
                </p14:cNvPr>
                <p14:cNvContentPartPr/>
                <p14:nvPr/>
              </p14:nvContentPartPr>
              <p14:xfrm>
                <a:off x="2196384" y="3590587"/>
                <a:ext cx="90000" cy="2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432360-ACC2-4F4B-84C1-428486A327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87744" y="3581947"/>
                  <a:ext cx="107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67AA5B-93F9-4488-AC14-3AACAFC440C5}"/>
                    </a:ext>
                  </a:extLst>
                </p14:cNvPr>
                <p14:cNvContentPartPr/>
                <p14:nvPr/>
              </p14:nvContentPartPr>
              <p14:xfrm>
                <a:off x="2214384" y="3653227"/>
                <a:ext cx="9324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67AA5B-93F9-4488-AC14-3AACAFC440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05384" y="3644587"/>
                  <a:ext cx="110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197ACA-85D3-4E7A-A8D7-F1F463691615}"/>
                    </a:ext>
                  </a:extLst>
                </p14:cNvPr>
                <p14:cNvContentPartPr/>
                <p14:nvPr/>
              </p14:nvContentPartPr>
              <p14:xfrm>
                <a:off x="2371344" y="3623707"/>
                <a:ext cx="112680" cy="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197ACA-85D3-4E7A-A8D7-F1F4636916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62704" y="3614707"/>
                  <a:ext cx="130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DCC2E3-00B8-48D3-A2B3-A3C5BFAA53CF}"/>
                    </a:ext>
                  </a:extLst>
                </p14:cNvPr>
                <p14:cNvContentPartPr/>
                <p14:nvPr/>
              </p14:nvContentPartPr>
              <p14:xfrm>
                <a:off x="2536584" y="3481147"/>
                <a:ext cx="145080" cy="30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DCC2E3-00B8-48D3-A2B3-A3C5BFAA53C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27944" y="3472147"/>
                  <a:ext cx="16272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1B43759-4168-45DE-91F8-24F78156D502}"/>
                  </a:ext>
                </a:extLst>
              </p14:cNvPr>
              <p14:cNvContentPartPr/>
              <p14:nvPr/>
            </p14:nvContentPartPr>
            <p14:xfrm>
              <a:off x="3083064" y="1177867"/>
              <a:ext cx="501840" cy="5482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1B43759-4168-45DE-91F8-24F78156D50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74424" y="1169227"/>
                <a:ext cx="519480" cy="54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8447BBDF-768C-4950-AB2B-C965EB95F2D1}"/>
              </a:ext>
            </a:extLst>
          </p:cNvPr>
          <p:cNvGrpSpPr/>
          <p:nvPr/>
        </p:nvGrpSpPr>
        <p:grpSpPr>
          <a:xfrm>
            <a:off x="370104" y="5003947"/>
            <a:ext cx="422280" cy="437760"/>
            <a:chOff x="370104" y="5003947"/>
            <a:chExt cx="4222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F8E1BA-D34E-4B56-B6E3-1F375FCA2A56}"/>
                    </a:ext>
                  </a:extLst>
                </p14:cNvPr>
                <p14:cNvContentPartPr/>
                <p14:nvPr/>
              </p14:nvContentPartPr>
              <p14:xfrm>
                <a:off x="370104" y="5003947"/>
                <a:ext cx="210240" cy="437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F8E1BA-D34E-4B56-B6E3-1F375FCA2A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1104" y="4994947"/>
                  <a:ext cx="2278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65B732-25BF-4DE1-B2AD-5E262B5C7D80}"/>
                    </a:ext>
                  </a:extLst>
                </p14:cNvPr>
                <p14:cNvContentPartPr/>
                <p14:nvPr/>
              </p14:nvContentPartPr>
              <p14:xfrm>
                <a:off x="641184" y="5149747"/>
                <a:ext cx="151200" cy="1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65B732-25BF-4DE1-B2AD-5E262B5C7D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2544" y="5140747"/>
                  <a:ext cx="168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5D1C81-DC7F-41F4-9B70-35130220054B}"/>
                    </a:ext>
                  </a:extLst>
                </p14:cNvPr>
                <p14:cNvContentPartPr/>
                <p14:nvPr/>
              </p14:nvContentPartPr>
              <p14:xfrm>
                <a:off x="650544" y="5301307"/>
                <a:ext cx="13860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5D1C81-DC7F-41F4-9B70-3513022005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1544" y="5292307"/>
                  <a:ext cx="156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125490-208A-4E68-B9F5-17DED35585AE}"/>
              </a:ext>
            </a:extLst>
          </p:cNvPr>
          <p:cNvGrpSpPr/>
          <p:nvPr/>
        </p:nvGrpSpPr>
        <p:grpSpPr>
          <a:xfrm>
            <a:off x="1035744" y="4943107"/>
            <a:ext cx="785880" cy="657360"/>
            <a:chOff x="1035744" y="4943107"/>
            <a:chExt cx="78588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2CCAFC-AB36-4F08-BDAA-202821BBB9F7}"/>
                    </a:ext>
                  </a:extLst>
                </p14:cNvPr>
                <p14:cNvContentPartPr/>
                <p14:nvPr/>
              </p14:nvContentPartPr>
              <p14:xfrm>
                <a:off x="1035744" y="5154427"/>
                <a:ext cx="19008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2CCAFC-AB36-4F08-BDAA-202821BBB9F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6744" y="5145427"/>
                  <a:ext cx="20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0DB27F-3EDD-40CC-ADD0-1382489E01ED}"/>
                    </a:ext>
                  </a:extLst>
                </p14:cNvPr>
                <p14:cNvContentPartPr/>
                <p14:nvPr/>
              </p14:nvContentPartPr>
              <p14:xfrm>
                <a:off x="1233024" y="4991707"/>
                <a:ext cx="188640" cy="253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0DB27F-3EDD-40CC-ADD0-1382489E01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24384" y="4982707"/>
                  <a:ext cx="206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18931E-975C-4838-AEB7-9B7F231A7929}"/>
                    </a:ext>
                  </a:extLst>
                </p14:cNvPr>
                <p14:cNvContentPartPr/>
                <p14:nvPr/>
              </p14:nvContentPartPr>
              <p14:xfrm>
                <a:off x="1513104" y="4979107"/>
                <a:ext cx="46080" cy="231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18931E-975C-4838-AEB7-9B7F231A79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04464" y="4970467"/>
                  <a:ext cx="63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764797-2D7E-4608-ACE4-5177AF986A0D}"/>
                    </a:ext>
                  </a:extLst>
                </p14:cNvPr>
                <p14:cNvContentPartPr/>
                <p14:nvPr/>
              </p14:nvContentPartPr>
              <p14:xfrm>
                <a:off x="1458024" y="5105827"/>
                <a:ext cx="136440" cy="10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764797-2D7E-4608-ACE4-5177AF986A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49384" y="5096827"/>
                  <a:ext cx="154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C7545D-7715-41DE-9C42-95352EF53011}"/>
                    </a:ext>
                  </a:extLst>
                </p14:cNvPr>
                <p14:cNvContentPartPr/>
                <p14:nvPr/>
              </p14:nvContentPartPr>
              <p14:xfrm>
                <a:off x="1633704" y="4943107"/>
                <a:ext cx="154440" cy="281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C7545D-7715-41DE-9C42-95352EF530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24704" y="4934467"/>
                  <a:ext cx="172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410644A-572A-46F0-80DE-7C9B94E88756}"/>
                    </a:ext>
                  </a:extLst>
                </p14:cNvPr>
                <p14:cNvContentPartPr/>
                <p14:nvPr/>
              </p14:nvContentPartPr>
              <p14:xfrm>
                <a:off x="1162464" y="5297707"/>
                <a:ext cx="659160" cy="6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410644A-572A-46F0-80DE-7C9B94E887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3824" y="5289067"/>
                  <a:ext cx="676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35CA5D-09F8-4B36-AB61-2001BFFED56D}"/>
                    </a:ext>
                  </a:extLst>
                </p14:cNvPr>
                <p14:cNvContentPartPr/>
                <p14:nvPr/>
              </p14:nvContentPartPr>
              <p14:xfrm>
                <a:off x="1410144" y="5396347"/>
                <a:ext cx="294120" cy="204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35CA5D-09F8-4B36-AB61-2001BFFED56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01504" y="5387707"/>
                  <a:ext cx="3117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8EF25C8-CBFB-402E-99EE-EDAE97AE7B24}"/>
              </a:ext>
            </a:extLst>
          </p:cNvPr>
          <p:cNvGrpSpPr/>
          <p:nvPr/>
        </p:nvGrpSpPr>
        <p:grpSpPr>
          <a:xfrm>
            <a:off x="2010264" y="4907827"/>
            <a:ext cx="692280" cy="722160"/>
            <a:chOff x="2010264" y="4907827"/>
            <a:chExt cx="69228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7102C1-E5E2-48C2-B84D-63E6A80630C4}"/>
                    </a:ext>
                  </a:extLst>
                </p14:cNvPr>
                <p14:cNvContentPartPr/>
                <p14:nvPr/>
              </p14:nvContentPartPr>
              <p14:xfrm>
                <a:off x="2010264" y="5201227"/>
                <a:ext cx="14508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7102C1-E5E2-48C2-B84D-63E6A80630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01264" y="5192587"/>
                  <a:ext cx="16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40BF12D-EB86-4D6F-93F2-0C3694114A89}"/>
                    </a:ext>
                  </a:extLst>
                </p14:cNvPr>
                <p14:cNvContentPartPr/>
                <p14:nvPr/>
              </p14:nvContentPartPr>
              <p14:xfrm>
                <a:off x="2061384" y="5314267"/>
                <a:ext cx="16416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40BF12D-EB86-4D6F-93F2-0C3694114A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52744" y="5305267"/>
                  <a:ext cx="18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B1FE83-E22E-45D9-A7E3-CD1C3465079E}"/>
                    </a:ext>
                  </a:extLst>
                </p14:cNvPr>
                <p14:cNvContentPartPr/>
                <p14:nvPr/>
              </p14:nvContentPartPr>
              <p14:xfrm>
                <a:off x="2505264" y="4907827"/>
                <a:ext cx="36360" cy="337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B1FE83-E22E-45D9-A7E3-CD1C346507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96624" y="4898827"/>
                  <a:ext cx="54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BB6217-E472-474D-95F6-D31B82042AD9}"/>
                    </a:ext>
                  </a:extLst>
                </p14:cNvPr>
                <p14:cNvContentPartPr/>
                <p14:nvPr/>
              </p14:nvContentPartPr>
              <p14:xfrm>
                <a:off x="2307264" y="5228227"/>
                <a:ext cx="395280" cy="41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BB6217-E472-474D-95F6-D31B82042A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98264" y="5219587"/>
                  <a:ext cx="41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9CBE2F-36BB-4E36-A4F4-7A1724EE0119}"/>
                    </a:ext>
                  </a:extLst>
                </p14:cNvPr>
                <p14:cNvContentPartPr/>
                <p14:nvPr/>
              </p14:nvContentPartPr>
              <p14:xfrm>
                <a:off x="2393664" y="5371147"/>
                <a:ext cx="274680" cy="258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9CBE2F-36BB-4E36-A4F4-7A1724EE01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85024" y="5362507"/>
                  <a:ext cx="2923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C714D7-2015-45EA-93A4-39CFAF0DC210}"/>
              </a:ext>
            </a:extLst>
          </p:cNvPr>
          <p:cNvGrpSpPr/>
          <p:nvPr/>
        </p:nvGrpSpPr>
        <p:grpSpPr>
          <a:xfrm>
            <a:off x="6378144" y="1344547"/>
            <a:ext cx="1344960" cy="752400"/>
            <a:chOff x="6378144" y="1344547"/>
            <a:chExt cx="134496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DC2A91B-C75B-4B1D-8293-E6352EFCF172}"/>
                    </a:ext>
                  </a:extLst>
                </p14:cNvPr>
                <p14:cNvContentPartPr/>
                <p14:nvPr/>
              </p14:nvContentPartPr>
              <p14:xfrm>
                <a:off x="6378144" y="1582507"/>
                <a:ext cx="378720" cy="296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DC2A91B-C75B-4B1D-8293-E6352EFCF1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69504" y="1573507"/>
                  <a:ext cx="396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C44A830-2A85-4DDB-970D-7FE49814DB1C}"/>
                    </a:ext>
                  </a:extLst>
                </p14:cNvPr>
                <p14:cNvContentPartPr/>
                <p14:nvPr/>
              </p14:nvContentPartPr>
              <p14:xfrm>
                <a:off x="6910224" y="1344547"/>
                <a:ext cx="194400" cy="752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C44A830-2A85-4DDB-970D-7FE49814DB1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01584" y="1335547"/>
                  <a:ext cx="21204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2B1B81-2D7D-4A67-A3DB-3BF0EAF0C558}"/>
                    </a:ext>
                  </a:extLst>
                </p14:cNvPr>
                <p14:cNvContentPartPr/>
                <p14:nvPr/>
              </p14:nvContentPartPr>
              <p14:xfrm>
                <a:off x="7312344" y="1480987"/>
                <a:ext cx="50400" cy="175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2B1B81-2D7D-4A67-A3DB-3BF0EAF0C55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03344" y="1471987"/>
                  <a:ext cx="68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8DA44EF-E192-4C78-84EE-1661BF06EE32}"/>
                    </a:ext>
                  </a:extLst>
                </p14:cNvPr>
                <p14:cNvContentPartPr/>
                <p14:nvPr/>
              </p14:nvContentPartPr>
              <p14:xfrm>
                <a:off x="7161144" y="1713187"/>
                <a:ext cx="315360" cy="1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8DA44EF-E192-4C78-84EE-1661BF06EE3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52144" y="1704187"/>
                  <a:ext cx="333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22A7E6-F12D-4386-BA48-7A99E54015B9}"/>
                    </a:ext>
                  </a:extLst>
                </p14:cNvPr>
                <p14:cNvContentPartPr/>
                <p14:nvPr/>
              </p14:nvContentPartPr>
              <p14:xfrm>
                <a:off x="7525464" y="1519147"/>
                <a:ext cx="136800" cy="336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22A7E6-F12D-4386-BA48-7A99E54015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16824" y="1510147"/>
                  <a:ext cx="154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0390D1-E698-492E-ADA4-01F7FB762C16}"/>
                    </a:ext>
                  </a:extLst>
                </p14:cNvPr>
                <p14:cNvContentPartPr/>
                <p14:nvPr/>
              </p14:nvContentPartPr>
              <p14:xfrm>
                <a:off x="7235664" y="1822267"/>
                <a:ext cx="118440" cy="150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0390D1-E698-492E-ADA4-01F7FB762C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27024" y="1813267"/>
                  <a:ext cx="136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970CF2-2EB5-48A6-8AA9-3D220D441053}"/>
                    </a:ext>
                  </a:extLst>
                </p14:cNvPr>
                <p14:cNvContentPartPr/>
                <p14:nvPr/>
              </p14:nvContentPartPr>
              <p14:xfrm>
                <a:off x="7099584" y="1468387"/>
                <a:ext cx="65160" cy="506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970CF2-2EB5-48A6-8AA9-3D220D4410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90584" y="1459747"/>
                  <a:ext cx="828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3924398-7294-4599-8C59-6E3A94402EA7}"/>
                    </a:ext>
                  </a:extLst>
                </p14:cNvPr>
                <p14:cNvContentPartPr/>
                <p14:nvPr/>
              </p14:nvContentPartPr>
              <p14:xfrm>
                <a:off x="7553904" y="1379827"/>
                <a:ext cx="169200" cy="116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3924398-7294-4599-8C59-6E3A94402E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45264" y="1370827"/>
                  <a:ext cx="18684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8DDBFF1-BA9E-458F-9520-00D3A71CF9BB}"/>
                  </a:ext>
                </a:extLst>
              </p14:cNvPr>
              <p14:cNvContentPartPr/>
              <p14:nvPr/>
            </p14:nvContentPartPr>
            <p14:xfrm>
              <a:off x="7819584" y="1699147"/>
              <a:ext cx="213840" cy="34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8DDBFF1-BA9E-458F-9520-00D3A71CF9B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810584" y="1690147"/>
                <a:ext cx="2314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E2E89C4-8EFD-4DF0-9993-7BC2CAEA5499}"/>
              </a:ext>
            </a:extLst>
          </p:cNvPr>
          <p:cNvGrpSpPr/>
          <p:nvPr/>
        </p:nvGrpSpPr>
        <p:grpSpPr>
          <a:xfrm>
            <a:off x="8221344" y="1454347"/>
            <a:ext cx="678240" cy="510480"/>
            <a:chOff x="8221344" y="1454347"/>
            <a:chExt cx="6782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0FD9B8D-435A-420F-9A62-375C8E307378}"/>
                    </a:ext>
                  </a:extLst>
                </p14:cNvPr>
                <p14:cNvContentPartPr/>
                <p14:nvPr/>
              </p14:nvContentPartPr>
              <p14:xfrm>
                <a:off x="8221344" y="1464427"/>
                <a:ext cx="158760" cy="50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0FD9B8D-435A-420F-9A62-375C8E30737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12344" y="1455427"/>
                  <a:ext cx="1764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481EFA-BE6B-4989-A68D-366AAE997877}"/>
                    </a:ext>
                  </a:extLst>
                </p14:cNvPr>
                <p14:cNvContentPartPr/>
                <p14:nvPr/>
              </p14:nvContentPartPr>
              <p14:xfrm>
                <a:off x="8533464" y="1482787"/>
                <a:ext cx="74520" cy="18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481EFA-BE6B-4989-A68D-366AAE9978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24824" y="1473787"/>
                  <a:ext cx="9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23B998B-F4A8-498D-BA4D-C3D273B77B79}"/>
                    </a:ext>
                  </a:extLst>
                </p14:cNvPr>
                <p14:cNvContentPartPr/>
                <p14:nvPr/>
              </p14:nvContentPartPr>
              <p14:xfrm>
                <a:off x="8402064" y="1681507"/>
                <a:ext cx="276120" cy="1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23B998B-F4A8-498D-BA4D-C3D273B77B7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93424" y="1672867"/>
                  <a:ext cx="29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401A3B-4556-4F6A-8EB7-43FAC67F1DCE}"/>
                    </a:ext>
                  </a:extLst>
                </p14:cNvPr>
                <p14:cNvContentPartPr/>
                <p14:nvPr/>
              </p14:nvContentPartPr>
              <p14:xfrm>
                <a:off x="8492424" y="1792747"/>
                <a:ext cx="158760" cy="10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401A3B-4556-4F6A-8EB7-43FAC67F1DC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83784" y="1784107"/>
                  <a:ext cx="176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307591-F131-4D1C-BE72-52B09ED2EDB9}"/>
                    </a:ext>
                  </a:extLst>
                </p14:cNvPr>
                <p14:cNvContentPartPr/>
                <p14:nvPr/>
              </p14:nvContentPartPr>
              <p14:xfrm>
                <a:off x="8796624" y="1454347"/>
                <a:ext cx="102960" cy="47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307591-F131-4D1C-BE72-52B09ED2EDB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87624" y="1445707"/>
                  <a:ext cx="12060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21C9D08-B9B2-4F25-9CA3-471455D6EA5B}"/>
              </a:ext>
            </a:extLst>
          </p:cNvPr>
          <p:cNvGrpSpPr/>
          <p:nvPr/>
        </p:nvGrpSpPr>
        <p:grpSpPr>
          <a:xfrm>
            <a:off x="9095424" y="1387747"/>
            <a:ext cx="767880" cy="623880"/>
            <a:chOff x="9095424" y="1387747"/>
            <a:chExt cx="76788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F3C89BB-B84B-4E1C-9A87-4EBE82975F30}"/>
                    </a:ext>
                  </a:extLst>
                </p14:cNvPr>
                <p14:cNvContentPartPr/>
                <p14:nvPr/>
              </p14:nvContentPartPr>
              <p14:xfrm>
                <a:off x="9095424" y="1653067"/>
                <a:ext cx="19980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F3C89BB-B84B-4E1C-9A87-4EBE82975F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86424" y="1644067"/>
                  <a:ext cx="217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0A92F5-57A8-4E26-8CEF-A67940515991}"/>
                    </a:ext>
                  </a:extLst>
                </p14:cNvPr>
                <p14:cNvContentPartPr/>
                <p14:nvPr/>
              </p14:nvContentPartPr>
              <p14:xfrm>
                <a:off x="9335544" y="1577107"/>
                <a:ext cx="224640" cy="263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0A92F5-57A8-4E26-8CEF-A6794051599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26544" y="1568107"/>
                  <a:ext cx="242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851821-E3E8-43E8-8D12-9C7DC613ADE5}"/>
                    </a:ext>
                  </a:extLst>
                </p14:cNvPr>
                <p14:cNvContentPartPr/>
                <p14:nvPr/>
              </p14:nvContentPartPr>
              <p14:xfrm>
                <a:off x="9715344" y="1387747"/>
                <a:ext cx="147960" cy="623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851821-E3E8-43E8-8D12-9C7DC613AD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06704" y="1378747"/>
                  <a:ext cx="165600" cy="64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EF02D58-E128-46E9-A4B0-24A4281DFB61}"/>
                  </a:ext>
                </a:extLst>
              </p14:cNvPr>
              <p14:cNvContentPartPr/>
              <p14:nvPr/>
            </p14:nvContentPartPr>
            <p14:xfrm>
              <a:off x="5208144" y="2753947"/>
              <a:ext cx="291960" cy="222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EF02D58-E128-46E9-A4B0-24A4281DFB6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199504" y="2745307"/>
                <a:ext cx="3096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B9C65BE-99A2-43F0-9A90-15F813FFCF95}"/>
              </a:ext>
            </a:extLst>
          </p:cNvPr>
          <p:cNvGrpSpPr/>
          <p:nvPr/>
        </p:nvGrpSpPr>
        <p:grpSpPr>
          <a:xfrm>
            <a:off x="5774424" y="2376307"/>
            <a:ext cx="629640" cy="671040"/>
            <a:chOff x="5774424" y="2376307"/>
            <a:chExt cx="62964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3347D6-CE83-4B25-A3BC-C315F886ABFD}"/>
                    </a:ext>
                  </a:extLst>
                </p14:cNvPr>
                <p14:cNvContentPartPr/>
                <p14:nvPr/>
              </p14:nvContentPartPr>
              <p14:xfrm>
                <a:off x="5774424" y="2376307"/>
                <a:ext cx="169200" cy="67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3347D6-CE83-4B25-A3BC-C315F886AB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65424" y="2367307"/>
                  <a:ext cx="1868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3B9E8E-318C-4099-87ED-6A58E171F7CC}"/>
                    </a:ext>
                  </a:extLst>
                </p14:cNvPr>
                <p14:cNvContentPartPr/>
                <p14:nvPr/>
              </p14:nvContentPartPr>
              <p14:xfrm>
                <a:off x="6209304" y="2440747"/>
                <a:ext cx="30600" cy="209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3B9E8E-318C-4099-87ED-6A58E171F7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00304" y="2432107"/>
                  <a:ext cx="48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90002B-404B-4318-9DB6-0A3E8745E25D}"/>
                    </a:ext>
                  </a:extLst>
                </p14:cNvPr>
                <p14:cNvContentPartPr/>
                <p14:nvPr/>
              </p14:nvContentPartPr>
              <p14:xfrm>
                <a:off x="6026064" y="2685187"/>
                <a:ext cx="378000" cy="3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90002B-404B-4318-9DB6-0A3E8745E2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17424" y="2676187"/>
                  <a:ext cx="395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F64C8E-C9EF-407D-B375-22C11A2DE42E}"/>
                    </a:ext>
                  </a:extLst>
                </p14:cNvPr>
                <p14:cNvContentPartPr/>
                <p14:nvPr/>
              </p14:nvContentPartPr>
              <p14:xfrm>
                <a:off x="6181224" y="2758987"/>
                <a:ext cx="66600" cy="10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F64C8E-C9EF-407D-B375-22C11A2DE4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72224" y="2749987"/>
                  <a:ext cx="84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B67C363-4A7D-4A82-AF68-E1347ADD8E26}"/>
                    </a:ext>
                  </a:extLst>
                </p14:cNvPr>
                <p14:cNvContentPartPr/>
                <p14:nvPr/>
              </p14:nvContentPartPr>
              <p14:xfrm>
                <a:off x="6257184" y="2765467"/>
                <a:ext cx="75960" cy="205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B67C363-4A7D-4A82-AF68-E1347ADD8E2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48544" y="2756827"/>
                  <a:ext cx="9360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569ECDE-72D4-4048-A563-E5D2F53BDA65}"/>
              </a:ext>
            </a:extLst>
          </p:cNvPr>
          <p:cNvGrpSpPr/>
          <p:nvPr/>
        </p:nvGrpSpPr>
        <p:grpSpPr>
          <a:xfrm>
            <a:off x="6647064" y="2335267"/>
            <a:ext cx="1411560" cy="590760"/>
            <a:chOff x="6647064" y="2335267"/>
            <a:chExt cx="14115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86779F6-BBEF-4C69-9C24-066C5A07D355}"/>
                    </a:ext>
                  </a:extLst>
                </p14:cNvPr>
                <p14:cNvContentPartPr/>
                <p14:nvPr/>
              </p14:nvContentPartPr>
              <p14:xfrm>
                <a:off x="6647064" y="2613547"/>
                <a:ext cx="209520" cy="4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86779F6-BBEF-4C69-9C24-066C5A07D35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38424" y="2604907"/>
                  <a:ext cx="227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8685BA-E51A-4F7E-82A8-0238B4BDF385}"/>
                    </a:ext>
                  </a:extLst>
                </p14:cNvPr>
                <p14:cNvContentPartPr/>
                <p14:nvPr/>
              </p14:nvContentPartPr>
              <p14:xfrm>
                <a:off x="7026504" y="2375587"/>
                <a:ext cx="77040" cy="269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8685BA-E51A-4F7E-82A8-0238B4BDF38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17864" y="2366947"/>
                  <a:ext cx="94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EA45B1-5D55-4968-B40A-2D5EA10E23C1}"/>
                    </a:ext>
                  </a:extLst>
                </p14:cNvPr>
                <p14:cNvContentPartPr/>
                <p14:nvPr/>
              </p14:nvContentPartPr>
              <p14:xfrm>
                <a:off x="6886464" y="2685907"/>
                <a:ext cx="289440" cy="16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EA45B1-5D55-4968-B40A-2D5EA10E23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77824" y="2676907"/>
                  <a:ext cx="30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19E0CE0-65D0-4DC5-BA43-A3A53234F6A3}"/>
                    </a:ext>
                  </a:extLst>
                </p14:cNvPr>
                <p14:cNvContentPartPr/>
                <p14:nvPr/>
              </p14:nvContentPartPr>
              <p14:xfrm>
                <a:off x="6996984" y="2743147"/>
                <a:ext cx="217440" cy="12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19E0CE0-65D0-4DC5-BA43-A3A53234F6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87984" y="2734147"/>
                  <a:ext cx="235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E1672E-ADB7-42DC-B2A4-43087B568130}"/>
                    </a:ext>
                  </a:extLst>
                </p14:cNvPr>
                <p14:cNvContentPartPr/>
                <p14:nvPr/>
              </p14:nvContentPartPr>
              <p14:xfrm>
                <a:off x="7345824" y="2614627"/>
                <a:ext cx="188280" cy="9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E1672E-ADB7-42DC-B2A4-43087B56813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36824" y="2605627"/>
                  <a:ext cx="20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1753961-F4D2-4FAB-AEB2-5B392A5ABFCF}"/>
                    </a:ext>
                  </a:extLst>
                </p14:cNvPr>
                <p14:cNvContentPartPr/>
                <p14:nvPr/>
              </p14:nvContentPartPr>
              <p14:xfrm>
                <a:off x="7595664" y="2416627"/>
                <a:ext cx="195480" cy="402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1753961-F4D2-4FAB-AEB2-5B392A5ABF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86664" y="2407627"/>
                  <a:ext cx="2131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7E60FE-76B0-47BB-9BAB-5E302B7F62A5}"/>
                    </a:ext>
                  </a:extLst>
                </p14:cNvPr>
                <p14:cNvContentPartPr/>
                <p14:nvPr/>
              </p14:nvContentPartPr>
              <p14:xfrm>
                <a:off x="7936584" y="2335267"/>
                <a:ext cx="122040" cy="59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7E60FE-76B0-47BB-9BAB-5E302B7F62A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27944" y="2326627"/>
                  <a:ext cx="13968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7D24BC0-903C-4AF2-8B29-216A72A8446D}"/>
              </a:ext>
            </a:extLst>
          </p:cNvPr>
          <p:cNvGrpSpPr/>
          <p:nvPr/>
        </p:nvGrpSpPr>
        <p:grpSpPr>
          <a:xfrm>
            <a:off x="5087904" y="3428227"/>
            <a:ext cx="1490760" cy="683640"/>
            <a:chOff x="5087904" y="3428227"/>
            <a:chExt cx="149076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6B7939E-A202-4A4B-A165-F73993EC5275}"/>
                    </a:ext>
                  </a:extLst>
                </p14:cNvPr>
                <p14:cNvContentPartPr/>
                <p14:nvPr/>
              </p14:nvContentPartPr>
              <p14:xfrm>
                <a:off x="5090784" y="3701827"/>
                <a:ext cx="155880" cy="2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6B7939E-A202-4A4B-A165-F73993EC52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81784" y="3693187"/>
                  <a:ext cx="17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17DDAF5-993C-4CC7-91F9-F64BE87F7909}"/>
                    </a:ext>
                  </a:extLst>
                </p14:cNvPr>
                <p14:cNvContentPartPr/>
                <p14:nvPr/>
              </p14:nvContentPartPr>
              <p14:xfrm>
                <a:off x="5087904" y="3834667"/>
                <a:ext cx="237600" cy="21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17DDAF5-993C-4CC7-91F9-F64BE87F790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78904" y="3825667"/>
                  <a:ext cx="255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2230EE-CC43-4703-8BD2-99F28095E562}"/>
                    </a:ext>
                  </a:extLst>
                </p14:cNvPr>
                <p14:cNvContentPartPr/>
                <p14:nvPr/>
              </p14:nvContentPartPr>
              <p14:xfrm>
                <a:off x="6146304" y="3574747"/>
                <a:ext cx="432360" cy="284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2230EE-CC43-4703-8BD2-99F28095E5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37304" y="3566107"/>
                  <a:ext cx="450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7CC7F8-329A-4F1A-A0D2-AE12ADEF3BC9}"/>
                    </a:ext>
                  </a:extLst>
                </p14:cNvPr>
                <p14:cNvContentPartPr/>
                <p14:nvPr/>
              </p14:nvContentPartPr>
              <p14:xfrm>
                <a:off x="5414784" y="3535147"/>
                <a:ext cx="173520" cy="14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7CC7F8-329A-4F1A-A0D2-AE12ADEF3B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05784" y="3526147"/>
                  <a:ext cx="19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699D8A-12FA-46BF-AD4B-444BB9525DA0}"/>
                    </a:ext>
                  </a:extLst>
                </p14:cNvPr>
                <p14:cNvContentPartPr/>
                <p14:nvPr/>
              </p14:nvContentPartPr>
              <p14:xfrm>
                <a:off x="5612424" y="3428227"/>
                <a:ext cx="106200" cy="19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699D8A-12FA-46BF-AD4B-444BB9525DA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03424" y="3419227"/>
                  <a:ext cx="123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01BCCC-B409-4465-89C5-3207260C48A6}"/>
                    </a:ext>
                  </a:extLst>
                </p14:cNvPr>
                <p14:cNvContentPartPr/>
                <p14:nvPr/>
              </p14:nvContentPartPr>
              <p14:xfrm>
                <a:off x="5764704" y="3455227"/>
                <a:ext cx="69120" cy="23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01BCCC-B409-4465-89C5-3207260C48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55704" y="3446227"/>
                  <a:ext cx="86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48F5AF-8446-4B99-9054-99C82C4CC759}"/>
                    </a:ext>
                  </a:extLst>
                </p14:cNvPr>
                <p14:cNvContentPartPr/>
                <p14:nvPr/>
              </p14:nvContentPartPr>
              <p14:xfrm>
                <a:off x="5803224" y="3464587"/>
                <a:ext cx="143640" cy="26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48F5AF-8446-4B99-9054-99C82C4CC75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94224" y="3455947"/>
                  <a:ext cx="161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1C439A-3D26-4758-B541-7EFBA15E8A4E}"/>
                    </a:ext>
                  </a:extLst>
                </p14:cNvPr>
                <p14:cNvContentPartPr/>
                <p14:nvPr/>
              </p14:nvContentPartPr>
              <p14:xfrm>
                <a:off x="5497224" y="3756187"/>
                <a:ext cx="415080" cy="3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1C439A-3D26-4758-B541-7EFBA15E8A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88224" y="3747187"/>
                  <a:ext cx="43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C04A4D-36A1-4AA5-BEBF-1ED7CB4E8CDE}"/>
                    </a:ext>
                  </a:extLst>
                </p14:cNvPr>
                <p14:cNvContentPartPr/>
                <p14:nvPr/>
              </p14:nvContentPartPr>
              <p14:xfrm>
                <a:off x="5626464" y="3847627"/>
                <a:ext cx="104760" cy="117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C04A4D-36A1-4AA5-BEBF-1ED7CB4E8C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17464" y="3838987"/>
                  <a:ext cx="122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FDDE5CD-02C0-44A5-9628-8367E531B729}"/>
                    </a:ext>
                  </a:extLst>
                </p14:cNvPr>
                <p14:cNvContentPartPr/>
                <p14:nvPr/>
              </p14:nvContentPartPr>
              <p14:xfrm>
                <a:off x="5739864" y="3860227"/>
                <a:ext cx="39960" cy="251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FDDE5CD-02C0-44A5-9628-8367E531B7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31224" y="3851227"/>
                  <a:ext cx="576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8743ECD-0918-4B56-90DE-C2FCEEB2F2AA}"/>
              </a:ext>
            </a:extLst>
          </p:cNvPr>
          <p:cNvGrpSpPr/>
          <p:nvPr/>
        </p:nvGrpSpPr>
        <p:grpSpPr>
          <a:xfrm>
            <a:off x="363624" y="4104307"/>
            <a:ext cx="890640" cy="623520"/>
            <a:chOff x="363624" y="4104307"/>
            <a:chExt cx="89064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8EE09CC-E492-4A15-B524-6FC09EE79DFD}"/>
                    </a:ext>
                  </a:extLst>
                </p14:cNvPr>
                <p14:cNvContentPartPr/>
                <p14:nvPr/>
              </p14:nvContentPartPr>
              <p14:xfrm>
                <a:off x="363624" y="4128427"/>
                <a:ext cx="128520" cy="599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8EE09CC-E492-4A15-B524-6FC09EE79DF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4984" y="4119787"/>
                  <a:ext cx="1461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1B8982-9F31-47BB-9774-C29531CE66E4}"/>
                    </a:ext>
                  </a:extLst>
                </p14:cNvPr>
                <p14:cNvContentPartPr/>
                <p14:nvPr/>
              </p14:nvContentPartPr>
              <p14:xfrm>
                <a:off x="533184" y="4267027"/>
                <a:ext cx="168840" cy="26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1B8982-9F31-47BB-9774-C29531CE66E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4544" y="4258027"/>
                  <a:ext cx="186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AD76C5-953B-42C1-8FF3-07555FDD50DC}"/>
                    </a:ext>
                  </a:extLst>
                </p14:cNvPr>
                <p14:cNvContentPartPr/>
                <p14:nvPr/>
              </p14:nvContentPartPr>
              <p14:xfrm>
                <a:off x="746304" y="4475467"/>
                <a:ext cx="2484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AD76C5-953B-42C1-8FF3-07555FDD50D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7664" y="4466467"/>
                  <a:ext cx="42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1F560D-BF03-4FDF-8481-265406D1811E}"/>
                    </a:ext>
                  </a:extLst>
                </p14:cNvPr>
                <p14:cNvContentPartPr/>
                <p14:nvPr/>
              </p14:nvContentPartPr>
              <p14:xfrm>
                <a:off x="1175424" y="4104307"/>
                <a:ext cx="78840" cy="55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1F560D-BF03-4FDF-8481-265406D181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66784" y="4095667"/>
                  <a:ext cx="964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8791ED-CB6E-4C4C-8F88-33DB28FBE3DB}"/>
                    </a:ext>
                  </a:extLst>
                </p14:cNvPr>
                <p14:cNvContentPartPr/>
                <p14:nvPr/>
              </p14:nvContentPartPr>
              <p14:xfrm>
                <a:off x="779064" y="4324987"/>
                <a:ext cx="141480" cy="2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8791ED-CB6E-4C4C-8F88-33DB28FBE3D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0424" y="4316347"/>
                  <a:ext cx="159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FA14DF0-CA1E-4BC7-B2E1-06466949BC30}"/>
                    </a:ext>
                  </a:extLst>
                </p14:cNvPr>
                <p14:cNvContentPartPr/>
                <p14:nvPr/>
              </p14:nvContentPartPr>
              <p14:xfrm>
                <a:off x="961584" y="4266307"/>
                <a:ext cx="80640" cy="210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FA14DF0-CA1E-4BC7-B2E1-06466949BC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2944" y="4257307"/>
                  <a:ext cx="98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C36806-F2DC-430D-B758-8182FEB85531}"/>
                    </a:ext>
                  </a:extLst>
                </p14:cNvPr>
                <p14:cNvContentPartPr/>
                <p14:nvPr/>
              </p14:nvContentPartPr>
              <p14:xfrm>
                <a:off x="990744" y="4219867"/>
                <a:ext cx="167400" cy="44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C36806-F2DC-430D-B758-8182FEB855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2104" y="4211227"/>
                  <a:ext cx="185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9B1CF6D-562E-475F-8C94-DB5388A0314F}"/>
              </a:ext>
            </a:extLst>
          </p:cNvPr>
          <p:cNvGrpSpPr/>
          <p:nvPr/>
        </p:nvGrpSpPr>
        <p:grpSpPr>
          <a:xfrm>
            <a:off x="3736104" y="1239787"/>
            <a:ext cx="2311560" cy="1032840"/>
            <a:chOff x="3736104" y="1239787"/>
            <a:chExt cx="2311560" cy="10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66F44A-44A1-4524-A048-8CFBB7B6ACC5}"/>
                    </a:ext>
                  </a:extLst>
                </p14:cNvPr>
                <p14:cNvContentPartPr/>
                <p14:nvPr/>
              </p14:nvContentPartPr>
              <p14:xfrm>
                <a:off x="3736104" y="1308907"/>
                <a:ext cx="251280" cy="963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66F44A-44A1-4524-A048-8CFBB7B6AC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27464" y="1300267"/>
                  <a:ext cx="268920" cy="9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A679A5-3E87-408F-9582-4078C9208B8A}"/>
                    </a:ext>
                  </a:extLst>
                </p14:cNvPr>
                <p14:cNvContentPartPr/>
                <p14:nvPr/>
              </p14:nvContentPartPr>
              <p14:xfrm>
                <a:off x="4075224" y="1322227"/>
                <a:ext cx="136080" cy="702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A679A5-3E87-408F-9582-4078C9208B8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066224" y="1313227"/>
                  <a:ext cx="15372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00E69E-865E-4E1C-881D-C7A5C74F6249}"/>
                    </a:ext>
                  </a:extLst>
                </p14:cNvPr>
                <p14:cNvContentPartPr/>
                <p14:nvPr/>
              </p14:nvContentPartPr>
              <p14:xfrm>
                <a:off x="4360344" y="1320787"/>
                <a:ext cx="33840" cy="31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00E69E-865E-4E1C-881D-C7A5C74F624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51344" y="1311787"/>
                  <a:ext cx="51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0266DB1-34F4-4D62-9105-0DA9F7E74E0A}"/>
                    </a:ext>
                  </a:extLst>
                </p14:cNvPr>
                <p14:cNvContentPartPr/>
                <p14:nvPr/>
              </p14:nvContentPartPr>
              <p14:xfrm>
                <a:off x="4209144" y="1640107"/>
                <a:ext cx="246240" cy="46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0266DB1-34F4-4D62-9105-0DA9F7E74E0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00144" y="1631467"/>
                  <a:ext cx="263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32C590-7F25-4FFE-8F12-CFA1CC408875}"/>
                    </a:ext>
                  </a:extLst>
                </p14:cNvPr>
                <p14:cNvContentPartPr/>
                <p14:nvPr/>
              </p14:nvContentPartPr>
              <p14:xfrm>
                <a:off x="4262784" y="1729027"/>
                <a:ext cx="142560" cy="19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32C590-7F25-4FFE-8F12-CFA1CC40887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54144" y="1720027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AFF0280-310D-4552-B622-1B90078186DC}"/>
                    </a:ext>
                  </a:extLst>
                </p14:cNvPr>
                <p14:cNvContentPartPr/>
                <p14:nvPr/>
              </p14:nvContentPartPr>
              <p14:xfrm>
                <a:off x="4588224" y="1239787"/>
                <a:ext cx="102240" cy="75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AFF0280-310D-4552-B622-1B90078186D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79584" y="1231147"/>
                  <a:ext cx="11988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C730C4-79AF-498C-B3E4-812E1B18D2AC}"/>
                    </a:ext>
                  </a:extLst>
                </p14:cNvPr>
                <p14:cNvContentPartPr/>
                <p14:nvPr/>
              </p14:nvContentPartPr>
              <p14:xfrm>
                <a:off x="4901064" y="1546147"/>
                <a:ext cx="112680" cy="36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C730C4-79AF-498C-B3E4-812E1B18D2A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92064" y="1537507"/>
                  <a:ext cx="130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DF0317-8E9D-4E32-88A2-26CA5F38FB44}"/>
                    </a:ext>
                  </a:extLst>
                </p14:cNvPr>
                <p14:cNvContentPartPr/>
                <p14:nvPr/>
              </p14:nvContentPartPr>
              <p14:xfrm>
                <a:off x="4899264" y="1684387"/>
                <a:ext cx="194760" cy="2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DF0317-8E9D-4E32-88A2-26CA5F38FB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90624" y="1675747"/>
                  <a:ext cx="21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0D451A2-0FD5-419D-B611-CA3A3DA239EE}"/>
                    </a:ext>
                  </a:extLst>
                </p14:cNvPr>
                <p14:cNvContentPartPr/>
                <p14:nvPr/>
              </p14:nvContentPartPr>
              <p14:xfrm>
                <a:off x="5831304" y="1646227"/>
                <a:ext cx="192960" cy="34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0D451A2-0FD5-419D-B611-CA3A3DA239E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22304" y="1637227"/>
                  <a:ext cx="210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2DD358-FF9C-4B9D-A3DF-A8AB7E1130D6}"/>
                    </a:ext>
                  </a:extLst>
                </p14:cNvPr>
                <p14:cNvContentPartPr/>
                <p14:nvPr/>
              </p14:nvContentPartPr>
              <p14:xfrm>
                <a:off x="5849664" y="1795627"/>
                <a:ext cx="198000" cy="2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2DD358-FF9C-4B9D-A3DF-A8AB7E1130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40664" y="1786987"/>
                  <a:ext cx="21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A8BAD02-6225-453A-A9FE-BEF3716EB395}"/>
                    </a:ext>
                  </a:extLst>
                </p14:cNvPr>
                <p14:cNvContentPartPr/>
                <p14:nvPr/>
              </p14:nvContentPartPr>
              <p14:xfrm>
                <a:off x="5259264" y="1608067"/>
                <a:ext cx="129960" cy="7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A8BAD02-6225-453A-A9FE-BEF3716EB3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50264" y="1599427"/>
                  <a:ext cx="147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EC12CC-F4DA-4A90-BD29-433C1799E926}"/>
                    </a:ext>
                  </a:extLst>
                </p14:cNvPr>
                <p14:cNvContentPartPr/>
                <p14:nvPr/>
              </p14:nvContentPartPr>
              <p14:xfrm>
                <a:off x="5425944" y="1477747"/>
                <a:ext cx="113400" cy="28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EC12CC-F4DA-4A90-BD29-433C1799E92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17304" y="1468747"/>
                  <a:ext cx="131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7796029-23A3-424A-8B01-019F41BB525F}"/>
                    </a:ext>
                  </a:extLst>
                </p14:cNvPr>
                <p14:cNvContentPartPr/>
                <p14:nvPr/>
              </p14:nvContentPartPr>
              <p14:xfrm>
                <a:off x="5477064" y="1453267"/>
                <a:ext cx="212400" cy="26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7796029-23A3-424A-8B01-019F41BB52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68424" y="1444627"/>
                  <a:ext cx="230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D13A381-C7E2-4B5B-BD0E-284EF7EB44B4}"/>
              </a:ext>
            </a:extLst>
          </p:cNvPr>
          <p:cNvGrpSpPr/>
          <p:nvPr/>
        </p:nvGrpSpPr>
        <p:grpSpPr>
          <a:xfrm>
            <a:off x="3945984" y="2536147"/>
            <a:ext cx="1040760" cy="447120"/>
            <a:chOff x="3945984" y="2536147"/>
            <a:chExt cx="104076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2AE94A-CFC1-494C-AA7B-33075E50A521}"/>
                    </a:ext>
                  </a:extLst>
                </p14:cNvPr>
                <p14:cNvContentPartPr/>
                <p14:nvPr/>
              </p14:nvContentPartPr>
              <p14:xfrm>
                <a:off x="4819704" y="2787427"/>
                <a:ext cx="149040" cy="31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2AE94A-CFC1-494C-AA7B-33075E50A5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11064" y="2778787"/>
                  <a:ext cx="166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C422420-E23D-4CDF-AE22-E38957676598}"/>
                    </a:ext>
                  </a:extLst>
                </p14:cNvPr>
                <p14:cNvContentPartPr/>
                <p14:nvPr/>
              </p14:nvContentPartPr>
              <p14:xfrm>
                <a:off x="4769304" y="2969947"/>
                <a:ext cx="21744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C422420-E23D-4CDF-AE22-E3895767659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60304" y="2961307"/>
                  <a:ext cx="23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888C264-F41C-49D0-B1A5-06A2E9285EA3}"/>
                    </a:ext>
                  </a:extLst>
                </p14:cNvPr>
                <p14:cNvContentPartPr/>
                <p14:nvPr/>
              </p14:nvContentPartPr>
              <p14:xfrm>
                <a:off x="3945984" y="2775547"/>
                <a:ext cx="309600" cy="27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888C264-F41C-49D0-B1A5-06A2E9285E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937344" y="2766907"/>
                  <a:ext cx="327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E7BF61-11EF-491A-9A67-02334BEE49D4}"/>
                    </a:ext>
                  </a:extLst>
                </p14:cNvPr>
                <p14:cNvContentPartPr/>
                <p14:nvPr/>
              </p14:nvContentPartPr>
              <p14:xfrm>
                <a:off x="4281504" y="2619307"/>
                <a:ext cx="205560" cy="336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E7BF61-11EF-491A-9A67-02334BEE49D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72504" y="2610307"/>
                  <a:ext cx="223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9740BC-E7A4-4B86-ABF1-E0F50E4707EC}"/>
                    </a:ext>
                  </a:extLst>
                </p14:cNvPr>
                <p14:cNvContentPartPr/>
                <p14:nvPr/>
              </p14:nvContentPartPr>
              <p14:xfrm>
                <a:off x="4377624" y="2536147"/>
                <a:ext cx="281160" cy="51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9740BC-E7A4-4B86-ABF1-E0F50E4707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68624" y="2527507"/>
                  <a:ext cx="2988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1260E95-B3D2-416D-BB75-98A77A18AA39}"/>
              </a:ext>
            </a:extLst>
          </p:cNvPr>
          <p:cNvGrpSpPr/>
          <p:nvPr/>
        </p:nvGrpSpPr>
        <p:grpSpPr>
          <a:xfrm>
            <a:off x="3967944" y="3412387"/>
            <a:ext cx="854640" cy="409320"/>
            <a:chOff x="3967944" y="3412387"/>
            <a:chExt cx="8546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58EF04-53A7-4A53-B489-7F51F5D6CE14}"/>
                    </a:ext>
                  </a:extLst>
                </p14:cNvPr>
                <p14:cNvContentPartPr/>
                <p14:nvPr/>
              </p14:nvContentPartPr>
              <p14:xfrm>
                <a:off x="3967944" y="3612187"/>
                <a:ext cx="304200" cy="31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58EF04-53A7-4A53-B489-7F51F5D6CE1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59304" y="3603187"/>
                  <a:ext cx="321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E486E3A-A694-4A1B-A9C2-7CBA1B290678}"/>
                    </a:ext>
                  </a:extLst>
                </p14:cNvPr>
                <p14:cNvContentPartPr/>
                <p14:nvPr/>
              </p14:nvContentPartPr>
              <p14:xfrm>
                <a:off x="4345224" y="3474307"/>
                <a:ext cx="294120" cy="347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E486E3A-A694-4A1B-A9C2-7CBA1B2906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36584" y="3465667"/>
                  <a:ext cx="3117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BF60E9-ECEF-404B-8E81-0E8219969552}"/>
                    </a:ext>
                  </a:extLst>
                </p14:cNvPr>
                <p14:cNvContentPartPr/>
                <p14:nvPr/>
              </p14:nvContentPartPr>
              <p14:xfrm>
                <a:off x="4397064" y="3412387"/>
                <a:ext cx="425520" cy="2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BF60E9-ECEF-404B-8E81-0E821996955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88064" y="3403387"/>
                  <a:ext cx="4431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393F1C0-FBA7-41AD-A4B9-FFC8BAD2F317}"/>
              </a:ext>
            </a:extLst>
          </p:cNvPr>
          <p:cNvGrpSpPr/>
          <p:nvPr/>
        </p:nvGrpSpPr>
        <p:grpSpPr>
          <a:xfrm>
            <a:off x="5451504" y="4143187"/>
            <a:ext cx="985680" cy="760320"/>
            <a:chOff x="5451504" y="4143187"/>
            <a:chExt cx="98568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1D3474-CADF-40DB-93DF-4D8B49CB552C}"/>
                    </a:ext>
                  </a:extLst>
                </p14:cNvPr>
                <p14:cNvContentPartPr/>
                <p14:nvPr/>
              </p14:nvContentPartPr>
              <p14:xfrm>
                <a:off x="5451504" y="4143187"/>
                <a:ext cx="985680" cy="128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1D3474-CADF-40DB-93DF-4D8B49CB552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442504" y="4134187"/>
                  <a:ext cx="1003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4F929E-E5E5-4840-A705-914AF9D753C2}"/>
                    </a:ext>
                  </a:extLst>
                </p14:cNvPr>
                <p14:cNvContentPartPr/>
                <p14:nvPr/>
              </p14:nvContentPartPr>
              <p14:xfrm>
                <a:off x="5643024" y="4369627"/>
                <a:ext cx="152280" cy="53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4F929E-E5E5-4840-A705-914AF9D753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34384" y="4360627"/>
                  <a:ext cx="169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939046-FC63-4116-A8BE-D00B528CC78B}"/>
                    </a:ext>
                  </a:extLst>
                </p14:cNvPr>
                <p14:cNvContentPartPr/>
                <p14:nvPr/>
              </p14:nvContentPartPr>
              <p14:xfrm>
                <a:off x="5835624" y="4316347"/>
                <a:ext cx="85320" cy="159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939046-FC63-4116-A8BE-D00B528CC78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26624" y="4307707"/>
                  <a:ext cx="102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8822AB-9745-4A24-9AC2-A0DEDE5F0759}"/>
                    </a:ext>
                  </a:extLst>
                </p14:cNvPr>
                <p14:cNvContentPartPr/>
                <p14:nvPr/>
              </p14:nvContentPartPr>
              <p14:xfrm>
                <a:off x="6008784" y="4315987"/>
                <a:ext cx="59400" cy="156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8822AB-9745-4A24-9AC2-A0DEDE5F075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00144" y="4306987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350E9C-EC7E-47C6-BE76-680C3DD73739}"/>
                    </a:ext>
                  </a:extLst>
                </p14:cNvPr>
                <p14:cNvContentPartPr/>
                <p14:nvPr/>
              </p14:nvContentPartPr>
              <p14:xfrm>
                <a:off x="6024624" y="4311307"/>
                <a:ext cx="162360" cy="26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350E9C-EC7E-47C6-BE76-680C3DD737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15624" y="4302307"/>
                  <a:ext cx="180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44466E5-2E98-44BC-9840-E01DA86BC5A3}"/>
                    </a:ext>
                  </a:extLst>
                </p14:cNvPr>
                <p14:cNvContentPartPr/>
                <p14:nvPr/>
              </p14:nvContentPartPr>
              <p14:xfrm>
                <a:off x="5691264" y="4514347"/>
                <a:ext cx="536040" cy="75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44466E5-2E98-44BC-9840-E01DA86BC5A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82624" y="4505707"/>
                  <a:ext cx="55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BB7C22F-D599-4B15-9B94-F3636BB860E3}"/>
                    </a:ext>
                  </a:extLst>
                </p14:cNvPr>
                <p14:cNvContentPartPr/>
                <p14:nvPr/>
              </p14:nvContentPartPr>
              <p14:xfrm>
                <a:off x="5867304" y="4659787"/>
                <a:ext cx="109440" cy="71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BB7C22F-D599-4B15-9B94-F3636BB860E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58664" y="4650787"/>
                  <a:ext cx="127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6611290-9D1E-494F-96C3-E20F2257B6A0}"/>
                    </a:ext>
                  </a:extLst>
                </p14:cNvPr>
                <p14:cNvContentPartPr/>
                <p14:nvPr/>
              </p14:nvContentPartPr>
              <p14:xfrm>
                <a:off x="5980344" y="4676347"/>
                <a:ext cx="14400" cy="227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6611290-9D1E-494F-96C3-E20F2257B6A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71704" y="4667347"/>
                  <a:ext cx="320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04785EE-98E9-4735-BA6D-9C58682512BE}"/>
              </a:ext>
            </a:extLst>
          </p:cNvPr>
          <p:cNvGrpSpPr/>
          <p:nvPr/>
        </p:nvGrpSpPr>
        <p:grpSpPr>
          <a:xfrm>
            <a:off x="4064784" y="3990547"/>
            <a:ext cx="660600" cy="908640"/>
            <a:chOff x="4064784" y="3990547"/>
            <a:chExt cx="660600" cy="9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6791F7D-FC1B-4F13-A9BD-3DCA191740D8}"/>
                    </a:ext>
                  </a:extLst>
                </p14:cNvPr>
                <p14:cNvContentPartPr/>
                <p14:nvPr/>
              </p14:nvContentPartPr>
              <p14:xfrm>
                <a:off x="4078464" y="3990547"/>
                <a:ext cx="646920" cy="44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6791F7D-FC1B-4F13-A9BD-3DCA191740D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69464" y="3981547"/>
                  <a:ext cx="664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B074825-F8A0-45B2-B085-2C2B0EEC6124}"/>
                    </a:ext>
                  </a:extLst>
                </p14:cNvPr>
                <p14:cNvContentPartPr/>
                <p14:nvPr/>
              </p14:nvContentPartPr>
              <p14:xfrm>
                <a:off x="4064784" y="4264147"/>
                <a:ext cx="205560" cy="9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B074825-F8A0-45B2-B085-2C2B0EEC612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056144" y="4255507"/>
                  <a:ext cx="22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8F13C53-372B-4190-ADA9-2A1BA7963333}"/>
                    </a:ext>
                  </a:extLst>
                </p14:cNvPr>
                <p14:cNvContentPartPr/>
                <p14:nvPr/>
              </p14:nvContentPartPr>
              <p14:xfrm>
                <a:off x="4297704" y="4133827"/>
                <a:ext cx="168840" cy="245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8F13C53-372B-4190-ADA9-2A1BA796333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88704" y="4124827"/>
                  <a:ext cx="186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D66B63E-05CF-47DA-8CF4-FB6E5F6EED71}"/>
                    </a:ext>
                  </a:extLst>
                </p14:cNvPr>
                <p14:cNvContentPartPr/>
                <p14:nvPr/>
              </p14:nvContentPartPr>
              <p14:xfrm>
                <a:off x="4483464" y="4195747"/>
                <a:ext cx="136440" cy="165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D66B63E-05CF-47DA-8CF4-FB6E5F6EED7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74824" y="4186747"/>
                  <a:ext cx="154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203CF4-E354-4102-848C-04000E16A478}"/>
                    </a:ext>
                  </a:extLst>
                </p14:cNvPr>
                <p14:cNvContentPartPr/>
                <p14:nvPr/>
              </p14:nvContentPartPr>
              <p14:xfrm>
                <a:off x="4514424" y="4186027"/>
                <a:ext cx="137160" cy="23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203CF4-E354-4102-848C-04000E16A47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05424" y="4177027"/>
                  <a:ext cx="15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E8DDA72-F1AF-431F-86E1-FC49765C273E}"/>
                    </a:ext>
                  </a:extLst>
                </p14:cNvPr>
                <p14:cNvContentPartPr/>
                <p14:nvPr/>
              </p14:nvContentPartPr>
              <p14:xfrm>
                <a:off x="4150824" y="4452427"/>
                <a:ext cx="495720" cy="43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E8DDA72-F1AF-431F-86E1-FC49765C273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41824" y="4443787"/>
                  <a:ext cx="513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BD5C7C0-1075-40BC-8FDE-5EEBFFF95C7B}"/>
                    </a:ext>
                  </a:extLst>
                </p14:cNvPr>
                <p14:cNvContentPartPr/>
                <p14:nvPr/>
              </p14:nvContentPartPr>
              <p14:xfrm>
                <a:off x="4372944" y="4524067"/>
                <a:ext cx="135360" cy="375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BD5C7C0-1075-40BC-8FDE-5EEBFFF95C7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63944" y="4515067"/>
                  <a:ext cx="15300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F5B54BC-40CB-4795-83E3-DF5D88AACE28}"/>
              </a:ext>
            </a:extLst>
          </p:cNvPr>
          <p:cNvGrpSpPr/>
          <p:nvPr/>
        </p:nvGrpSpPr>
        <p:grpSpPr>
          <a:xfrm>
            <a:off x="4317504" y="5275027"/>
            <a:ext cx="1432800" cy="743400"/>
            <a:chOff x="4317504" y="5275027"/>
            <a:chExt cx="143280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30F1F74-8809-4633-93B7-C2182D8D61AF}"/>
                    </a:ext>
                  </a:extLst>
                </p14:cNvPr>
                <p14:cNvContentPartPr/>
                <p14:nvPr/>
              </p14:nvContentPartPr>
              <p14:xfrm>
                <a:off x="4317504" y="5461867"/>
                <a:ext cx="464760" cy="43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30F1F74-8809-4633-93B7-C2182D8D61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08864" y="5452867"/>
                  <a:ext cx="4824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D03FD1E-205C-48E4-A396-430A4F47927D}"/>
                    </a:ext>
                  </a:extLst>
                </p14:cNvPr>
                <p14:cNvContentPartPr/>
                <p14:nvPr/>
              </p14:nvContentPartPr>
              <p14:xfrm>
                <a:off x="4865784" y="5514067"/>
                <a:ext cx="168840" cy="56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D03FD1E-205C-48E4-A396-430A4F4792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57144" y="5505427"/>
                  <a:ext cx="186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ECF5F76-E8DB-4B86-B570-056BCA202FA2}"/>
                    </a:ext>
                  </a:extLst>
                </p14:cNvPr>
                <p14:cNvContentPartPr/>
                <p14:nvPr/>
              </p14:nvContentPartPr>
              <p14:xfrm>
                <a:off x="4933464" y="5652307"/>
                <a:ext cx="200880" cy="31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ECF5F76-E8DB-4B86-B570-056BCA202FA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24464" y="5643667"/>
                  <a:ext cx="21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B60A95A-F0B9-413E-ACAF-036EAE2AFBC4}"/>
                    </a:ext>
                  </a:extLst>
                </p14:cNvPr>
                <p14:cNvContentPartPr/>
                <p14:nvPr/>
              </p14:nvContentPartPr>
              <p14:xfrm>
                <a:off x="5400384" y="5275027"/>
                <a:ext cx="162000" cy="172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B60A95A-F0B9-413E-ACAF-036EAE2AFB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91744" y="5266027"/>
                  <a:ext cx="179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6B63BE-51AD-43B6-84FE-D1E092E513F1}"/>
                    </a:ext>
                  </a:extLst>
                </p14:cNvPr>
                <p14:cNvContentPartPr/>
                <p14:nvPr/>
              </p14:nvContentPartPr>
              <p14:xfrm>
                <a:off x="5550504" y="5277547"/>
                <a:ext cx="47520" cy="343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6B63BE-51AD-43B6-84FE-D1E092E513F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41864" y="5268547"/>
                  <a:ext cx="65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4C4EDE9-F549-48D9-A244-ECC3594297AB}"/>
                    </a:ext>
                  </a:extLst>
                </p14:cNvPr>
                <p14:cNvContentPartPr/>
                <p14:nvPr/>
              </p14:nvContentPartPr>
              <p14:xfrm>
                <a:off x="5329464" y="5638267"/>
                <a:ext cx="412200" cy="42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4C4EDE9-F549-48D9-A244-ECC3594297A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20824" y="5629627"/>
                  <a:ext cx="429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1488C9F-BCE3-4105-BCCB-04396580A426}"/>
                    </a:ext>
                  </a:extLst>
                </p14:cNvPr>
                <p14:cNvContentPartPr/>
                <p14:nvPr/>
              </p14:nvContentPartPr>
              <p14:xfrm>
                <a:off x="5441424" y="5754907"/>
                <a:ext cx="213840" cy="263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1488C9F-BCE3-4105-BCCB-04396580A42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32424" y="5746267"/>
                  <a:ext cx="231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7876790-38FA-405E-8A56-AB26232B80CD}"/>
                    </a:ext>
                  </a:extLst>
                </p14:cNvPr>
                <p14:cNvContentPartPr/>
                <p14:nvPr/>
              </p14:nvContentPartPr>
              <p14:xfrm>
                <a:off x="5462664" y="5735107"/>
                <a:ext cx="287640" cy="36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7876790-38FA-405E-8A56-AB26232B80C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54024" y="5726107"/>
                  <a:ext cx="3052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CE79953-EFAD-42FC-A308-4B4CA2C02EFA}"/>
              </a:ext>
            </a:extLst>
          </p:cNvPr>
          <p:cNvGrpSpPr/>
          <p:nvPr/>
        </p:nvGrpSpPr>
        <p:grpSpPr>
          <a:xfrm>
            <a:off x="7014984" y="3167227"/>
            <a:ext cx="4696560" cy="2919240"/>
            <a:chOff x="7014984" y="3167227"/>
            <a:chExt cx="4696560" cy="29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6770D76-391E-4199-B97B-E230A6507914}"/>
                    </a:ext>
                  </a:extLst>
                </p14:cNvPr>
                <p14:cNvContentPartPr/>
                <p14:nvPr/>
              </p14:nvContentPartPr>
              <p14:xfrm>
                <a:off x="7052064" y="3415267"/>
                <a:ext cx="70920" cy="2671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6770D76-391E-4199-B97B-E230A650791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43424" y="3406267"/>
                  <a:ext cx="88560" cy="26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6F3E75E-A4C2-4AD8-9943-98DE4636E392}"/>
                    </a:ext>
                  </a:extLst>
                </p14:cNvPr>
                <p14:cNvContentPartPr/>
                <p14:nvPr/>
              </p14:nvContentPartPr>
              <p14:xfrm>
                <a:off x="7149264" y="3167227"/>
                <a:ext cx="4129560" cy="243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6F3E75E-A4C2-4AD8-9943-98DE4636E39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40624" y="3158587"/>
                  <a:ext cx="4147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150BCA-8039-4424-87B0-0BDBEA2E236C}"/>
                    </a:ext>
                  </a:extLst>
                </p14:cNvPr>
                <p14:cNvContentPartPr/>
                <p14:nvPr/>
              </p14:nvContentPartPr>
              <p14:xfrm>
                <a:off x="7346544" y="3705067"/>
                <a:ext cx="322200" cy="1085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150BCA-8039-4424-87B0-0BDBEA2E236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37544" y="3696427"/>
                  <a:ext cx="339840" cy="11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A9EC2FE-DF82-47B0-9805-B73F5B10D4ED}"/>
                    </a:ext>
                  </a:extLst>
                </p14:cNvPr>
                <p14:cNvContentPartPr/>
                <p14:nvPr/>
              </p14:nvContentPartPr>
              <p14:xfrm>
                <a:off x="7766304" y="3725587"/>
                <a:ext cx="120600" cy="807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A9EC2FE-DF82-47B0-9805-B73F5B10D4E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757304" y="3716947"/>
                  <a:ext cx="13824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B6D663-1556-4E8A-9276-7EB3F789A159}"/>
                    </a:ext>
                  </a:extLst>
                </p14:cNvPr>
                <p14:cNvContentPartPr/>
                <p14:nvPr/>
              </p14:nvContentPartPr>
              <p14:xfrm>
                <a:off x="7925424" y="3882547"/>
                <a:ext cx="189360" cy="561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B6D663-1556-4E8A-9276-7EB3F789A15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916424" y="3873547"/>
                  <a:ext cx="2070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1443494-A0A8-4332-8B03-E96FD443B70C}"/>
                    </a:ext>
                  </a:extLst>
                </p14:cNvPr>
                <p14:cNvContentPartPr/>
                <p14:nvPr/>
              </p14:nvContentPartPr>
              <p14:xfrm>
                <a:off x="7904184" y="3974347"/>
                <a:ext cx="138960" cy="464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1443494-A0A8-4332-8B03-E96FD443B70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95184" y="3965707"/>
                  <a:ext cx="1566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FB09306-EDD3-47DF-A8E5-722A2AE3C00D}"/>
                    </a:ext>
                  </a:extLst>
                </p14:cNvPr>
                <p14:cNvContentPartPr/>
                <p14:nvPr/>
              </p14:nvContentPartPr>
              <p14:xfrm>
                <a:off x="8117664" y="3760867"/>
                <a:ext cx="187560" cy="757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FB09306-EDD3-47DF-A8E5-722A2AE3C00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08664" y="3751867"/>
                  <a:ext cx="20520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55429BB-81B8-45BB-8194-C196C0E968A1}"/>
                    </a:ext>
                  </a:extLst>
                </p14:cNvPr>
                <p14:cNvContentPartPr/>
                <p14:nvPr/>
              </p14:nvContentPartPr>
              <p14:xfrm>
                <a:off x="8476224" y="4053187"/>
                <a:ext cx="185400" cy="41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55429BB-81B8-45BB-8194-C196C0E968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67584" y="4044187"/>
                  <a:ext cx="203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AA7DF27-9931-4394-89E1-DBB343CE3771}"/>
                    </a:ext>
                  </a:extLst>
                </p14:cNvPr>
                <p14:cNvContentPartPr/>
                <p14:nvPr/>
              </p14:nvContentPartPr>
              <p14:xfrm>
                <a:off x="8434104" y="4242547"/>
                <a:ext cx="239760" cy="1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AA7DF27-9931-4394-89E1-DBB343CE377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25464" y="4233907"/>
                  <a:ext cx="25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B406D68-7695-42A8-BE29-4DDC13D9A29D}"/>
                    </a:ext>
                  </a:extLst>
                </p14:cNvPr>
                <p14:cNvContentPartPr/>
                <p14:nvPr/>
              </p14:nvContentPartPr>
              <p14:xfrm>
                <a:off x="9013704" y="3797947"/>
                <a:ext cx="131760" cy="235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B406D68-7695-42A8-BE29-4DDC13D9A29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05064" y="3788947"/>
                  <a:ext cx="149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71B01A6-E1A6-4C63-8F16-47910D100BC0}"/>
                    </a:ext>
                  </a:extLst>
                </p14:cNvPr>
                <p14:cNvContentPartPr/>
                <p14:nvPr/>
              </p14:nvContentPartPr>
              <p14:xfrm>
                <a:off x="9181104" y="3823507"/>
                <a:ext cx="15480" cy="398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71B01A6-E1A6-4C63-8F16-47910D100BC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72464" y="3814507"/>
                  <a:ext cx="331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DA77731-B0EB-4928-AB3F-92198E5D675D}"/>
                    </a:ext>
                  </a:extLst>
                </p14:cNvPr>
                <p14:cNvContentPartPr/>
                <p14:nvPr/>
              </p14:nvContentPartPr>
              <p14:xfrm>
                <a:off x="8951784" y="4222747"/>
                <a:ext cx="391320" cy="21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DA77731-B0EB-4928-AB3F-92198E5D67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43144" y="4213747"/>
                  <a:ext cx="408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10AFE17-BCBB-46A9-A632-1D369F2A4194}"/>
                    </a:ext>
                  </a:extLst>
                </p14:cNvPr>
                <p14:cNvContentPartPr/>
                <p14:nvPr/>
              </p14:nvContentPartPr>
              <p14:xfrm>
                <a:off x="9016584" y="4304107"/>
                <a:ext cx="228240" cy="282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10AFE17-BCBB-46A9-A632-1D369F2A419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07584" y="4295467"/>
                  <a:ext cx="245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BEC9DC8-F1F4-49BB-9D29-C219A13A1477}"/>
                    </a:ext>
                  </a:extLst>
                </p14:cNvPr>
                <p14:cNvContentPartPr/>
                <p14:nvPr/>
              </p14:nvContentPartPr>
              <p14:xfrm>
                <a:off x="9074184" y="4281427"/>
                <a:ext cx="295920" cy="10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BEC9DC8-F1F4-49BB-9D29-C219A13A14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65544" y="4272787"/>
                  <a:ext cx="313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ACF320-54EF-4D40-8656-1A4705482FD0}"/>
                    </a:ext>
                  </a:extLst>
                </p14:cNvPr>
                <p14:cNvContentPartPr/>
                <p14:nvPr/>
              </p14:nvContentPartPr>
              <p14:xfrm>
                <a:off x="9503664" y="3733147"/>
                <a:ext cx="187920" cy="906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ACF320-54EF-4D40-8656-1A4705482FD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94664" y="3724507"/>
                  <a:ext cx="20556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17FB54B-D473-42B7-A12E-CD4A782735CC}"/>
                    </a:ext>
                  </a:extLst>
                </p14:cNvPr>
                <p14:cNvContentPartPr/>
                <p14:nvPr/>
              </p14:nvContentPartPr>
              <p14:xfrm>
                <a:off x="9719664" y="4092427"/>
                <a:ext cx="171360" cy="348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17FB54B-D473-42B7-A12E-CD4A782735C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11024" y="4083427"/>
                  <a:ext cx="189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1B77F3B-3F24-4672-98D1-1BD910FF75F8}"/>
                    </a:ext>
                  </a:extLst>
                </p14:cNvPr>
                <p14:cNvContentPartPr/>
                <p14:nvPr/>
              </p14:nvContentPartPr>
              <p14:xfrm>
                <a:off x="9703824" y="4083427"/>
                <a:ext cx="141840" cy="322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1B77F3B-3F24-4672-98D1-1BD910FF75F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94824" y="4074427"/>
                  <a:ext cx="1594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76BC4F1-9B84-4D32-AF04-00F0D2EF61D7}"/>
                    </a:ext>
                  </a:extLst>
                </p14:cNvPr>
                <p14:cNvContentPartPr/>
                <p14:nvPr/>
              </p14:nvContentPartPr>
              <p14:xfrm>
                <a:off x="9934584" y="3820267"/>
                <a:ext cx="210600" cy="294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76BC4F1-9B84-4D32-AF04-00F0D2EF61D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25944" y="3811627"/>
                  <a:ext cx="228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6DE4B9C-FC1D-4F74-AB94-383AE254A8C2}"/>
                    </a:ext>
                  </a:extLst>
                </p14:cNvPr>
                <p14:cNvContentPartPr/>
                <p14:nvPr/>
              </p14:nvContentPartPr>
              <p14:xfrm>
                <a:off x="10140504" y="4203667"/>
                <a:ext cx="234360" cy="1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6DE4B9C-FC1D-4F74-AB94-383AE254A8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131864" y="4195027"/>
                  <a:ext cx="25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04E0AE8-A045-4FA1-873F-E81A51D335E4}"/>
                    </a:ext>
                  </a:extLst>
                </p14:cNvPr>
                <p14:cNvContentPartPr/>
                <p14:nvPr/>
              </p14:nvContentPartPr>
              <p14:xfrm>
                <a:off x="10553064" y="4038427"/>
                <a:ext cx="159480" cy="299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4E0AE8-A045-4FA1-873F-E81A51D335E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44064" y="4029427"/>
                  <a:ext cx="177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B0F4A0-F384-402C-8E3C-16AFF28C7890}"/>
                    </a:ext>
                  </a:extLst>
                </p14:cNvPr>
                <p14:cNvContentPartPr/>
                <p14:nvPr/>
              </p14:nvContentPartPr>
              <p14:xfrm>
                <a:off x="10573584" y="4001707"/>
                <a:ext cx="206640" cy="333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B0F4A0-F384-402C-8E3C-16AFF28C789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64944" y="3993067"/>
                  <a:ext cx="224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65DD422-A621-4C69-AE83-2D70A54B3A07}"/>
                    </a:ext>
                  </a:extLst>
                </p14:cNvPr>
                <p14:cNvContentPartPr/>
                <p14:nvPr/>
              </p14:nvContentPartPr>
              <p14:xfrm>
                <a:off x="10842864" y="4198987"/>
                <a:ext cx="190440" cy="7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65DD422-A621-4C69-AE83-2D70A54B3A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34224" y="4189987"/>
                  <a:ext cx="208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3EED5E4-CC5A-4369-9342-ADF76F249DBA}"/>
                    </a:ext>
                  </a:extLst>
                </p14:cNvPr>
                <p14:cNvContentPartPr/>
                <p14:nvPr/>
              </p14:nvContentPartPr>
              <p14:xfrm>
                <a:off x="11086944" y="4056787"/>
                <a:ext cx="171000" cy="317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3EED5E4-CC5A-4369-9342-ADF76F249DB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077944" y="4048147"/>
                  <a:ext cx="188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2040BA-2098-4D9C-B8EE-CBDAB7DE2FDA}"/>
                    </a:ext>
                  </a:extLst>
                </p14:cNvPr>
                <p14:cNvContentPartPr/>
                <p14:nvPr/>
              </p14:nvContentPartPr>
              <p14:xfrm>
                <a:off x="11373144" y="3810547"/>
                <a:ext cx="260280" cy="704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2040BA-2098-4D9C-B8EE-CBDAB7DE2FD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364504" y="3801907"/>
                  <a:ext cx="27792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90F532-0B8D-41BD-B97A-68B572194352}"/>
                    </a:ext>
                  </a:extLst>
                </p14:cNvPr>
                <p14:cNvContentPartPr/>
                <p14:nvPr/>
              </p14:nvContentPartPr>
              <p14:xfrm>
                <a:off x="7396584" y="4988467"/>
                <a:ext cx="278640" cy="819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90F532-0B8D-41BD-B97A-68B5721943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387944" y="4979827"/>
                  <a:ext cx="296280" cy="83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A3FF09-84B2-4C91-A463-59F394BA5CEB}"/>
                    </a:ext>
                  </a:extLst>
                </p14:cNvPr>
                <p14:cNvContentPartPr/>
                <p14:nvPr/>
              </p14:nvContentPartPr>
              <p14:xfrm>
                <a:off x="7722744" y="5084227"/>
                <a:ext cx="143280" cy="507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A3FF09-84B2-4C91-A463-59F394BA5CE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14104" y="5075587"/>
                  <a:ext cx="1609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05E2B7-E8C7-402C-8CD3-09ABD545CB48}"/>
                    </a:ext>
                  </a:extLst>
                </p14:cNvPr>
                <p14:cNvContentPartPr/>
                <p14:nvPr/>
              </p14:nvContentPartPr>
              <p14:xfrm>
                <a:off x="7838304" y="5185747"/>
                <a:ext cx="160920" cy="337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05E2B7-E8C7-402C-8CD3-09ABD545CB4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29304" y="5176747"/>
                  <a:ext cx="178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58FF12-F27C-439C-B574-AE369E372763}"/>
                    </a:ext>
                  </a:extLst>
                </p14:cNvPr>
                <p14:cNvContentPartPr/>
                <p14:nvPr/>
              </p14:nvContentPartPr>
              <p14:xfrm>
                <a:off x="7855224" y="5233627"/>
                <a:ext cx="87840" cy="283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58FF12-F27C-439C-B574-AE369E37276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46224" y="5224987"/>
                  <a:ext cx="105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8B4DEF5-ABE6-414D-96BC-0DF36F9DD3A4}"/>
                    </a:ext>
                  </a:extLst>
                </p14:cNvPr>
                <p14:cNvContentPartPr/>
                <p14:nvPr/>
              </p14:nvContentPartPr>
              <p14:xfrm>
                <a:off x="7992744" y="5056867"/>
                <a:ext cx="115920" cy="507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8B4DEF5-ABE6-414D-96BC-0DF36F9DD3A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84104" y="5047867"/>
                  <a:ext cx="1335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3143AA0-79F0-4A00-BABD-68D81152B7BD}"/>
                    </a:ext>
                  </a:extLst>
                </p14:cNvPr>
                <p14:cNvContentPartPr/>
                <p14:nvPr/>
              </p14:nvContentPartPr>
              <p14:xfrm>
                <a:off x="8247984" y="5222827"/>
                <a:ext cx="187200" cy="57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3143AA0-79F0-4A00-BABD-68D81152B7B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39344" y="5214187"/>
                  <a:ext cx="204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B2B0E84-26CB-45A7-8D91-F855B3954409}"/>
                    </a:ext>
                  </a:extLst>
                </p14:cNvPr>
                <p14:cNvContentPartPr/>
                <p14:nvPr/>
              </p14:nvContentPartPr>
              <p14:xfrm>
                <a:off x="8286144" y="5361067"/>
                <a:ext cx="257400" cy="18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B2B0E84-26CB-45A7-8D91-F855B39544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77504" y="5352427"/>
                  <a:ext cx="275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4EED0AE-2B97-4D66-8F2C-99A91E9AB67C}"/>
                    </a:ext>
                  </a:extLst>
                </p14:cNvPr>
                <p14:cNvContentPartPr/>
                <p14:nvPr/>
              </p14:nvContentPartPr>
              <p14:xfrm>
                <a:off x="8744064" y="5091787"/>
                <a:ext cx="90360" cy="182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4EED0AE-2B97-4D66-8F2C-99A91E9AB67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735064" y="5083147"/>
                  <a:ext cx="10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F50A686-1FEB-4F8B-9E88-F24C8111FF0E}"/>
                    </a:ext>
                  </a:extLst>
                </p14:cNvPr>
                <p14:cNvContentPartPr/>
                <p14:nvPr/>
              </p14:nvContentPartPr>
              <p14:xfrm>
                <a:off x="8865744" y="5118787"/>
                <a:ext cx="15480" cy="291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F50A686-1FEB-4F8B-9E88-F24C8111FF0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56744" y="5110147"/>
                  <a:ext cx="33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5DC8960-EC1A-4789-9115-5D26CFC1C9E9}"/>
                    </a:ext>
                  </a:extLst>
                </p14:cNvPr>
                <p14:cNvContentPartPr/>
                <p14:nvPr/>
              </p14:nvContentPartPr>
              <p14:xfrm>
                <a:off x="8692944" y="5394187"/>
                <a:ext cx="311400" cy="3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5DC8960-EC1A-4789-9115-5D26CFC1C9E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684304" y="5385187"/>
                  <a:ext cx="329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57E3CBF-4394-466B-BC2E-E520CFE7B86D}"/>
                    </a:ext>
                  </a:extLst>
                </p14:cNvPr>
                <p14:cNvContentPartPr/>
                <p14:nvPr/>
              </p14:nvContentPartPr>
              <p14:xfrm>
                <a:off x="8751264" y="5479147"/>
                <a:ext cx="158040" cy="181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57E3CBF-4394-466B-BC2E-E520CFE7B8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42264" y="5470507"/>
                  <a:ext cx="175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9E10E4-48B7-47AD-AFDF-E181D7760CCF}"/>
                    </a:ext>
                  </a:extLst>
                </p14:cNvPr>
                <p14:cNvContentPartPr/>
                <p14:nvPr/>
              </p14:nvContentPartPr>
              <p14:xfrm>
                <a:off x="8819304" y="5427307"/>
                <a:ext cx="194760" cy="23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9E10E4-48B7-47AD-AFDF-E181D7760CC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10664" y="5418307"/>
                  <a:ext cx="21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B3CBABE-7C35-408F-9BFC-0C22198AC033}"/>
                    </a:ext>
                  </a:extLst>
                </p14:cNvPr>
                <p14:cNvContentPartPr/>
                <p14:nvPr/>
              </p14:nvContentPartPr>
              <p14:xfrm>
                <a:off x="9098664" y="5205907"/>
                <a:ext cx="173880" cy="329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B3CBABE-7C35-408F-9BFC-0C22198AC03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89664" y="5197267"/>
                  <a:ext cx="191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311BC8-5485-497A-B935-8B551496896D}"/>
                    </a:ext>
                  </a:extLst>
                </p14:cNvPr>
                <p14:cNvContentPartPr/>
                <p14:nvPr/>
              </p14:nvContentPartPr>
              <p14:xfrm>
                <a:off x="9132144" y="5191147"/>
                <a:ext cx="124200" cy="339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311BC8-5485-497A-B935-8B551496896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123144" y="5182507"/>
                  <a:ext cx="1418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BB62CDD-9C57-44CF-908B-AEABD78EC2AE}"/>
                    </a:ext>
                  </a:extLst>
                </p14:cNvPr>
                <p14:cNvContentPartPr/>
                <p14:nvPr/>
              </p14:nvContentPartPr>
              <p14:xfrm>
                <a:off x="9326184" y="4963987"/>
                <a:ext cx="273240" cy="243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BB62CDD-9C57-44CF-908B-AEABD78EC2A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17544" y="4955347"/>
                  <a:ext cx="290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688CF4F-8965-4B1F-A7D4-D4210104DD63}"/>
                    </a:ext>
                  </a:extLst>
                </p14:cNvPr>
                <p14:cNvContentPartPr/>
                <p14:nvPr/>
              </p14:nvContentPartPr>
              <p14:xfrm>
                <a:off x="9513384" y="5365387"/>
                <a:ext cx="201960" cy="23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688CF4F-8965-4B1F-A7D4-D4210104DD6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04384" y="5356387"/>
                  <a:ext cx="21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CAA3205-D4B2-403E-A6E9-6C4EBB247F52}"/>
                    </a:ext>
                  </a:extLst>
                </p14:cNvPr>
                <p14:cNvContentPartPr/>
                <p14:nvPr/>
              </p14:nvContentPartPr>
              <p14:xfrm>
                <a:off x="9882024" y="5110147"/>
                <a:ext cx="136800" cy="18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CAA3205-D4B2-403E-A6E9-6C4EBB247F5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873024" y="5101147"/>
                  <a:ext cx="154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8229C1B-0C53-42D2-9397-C1CA31C6E215}"/>
                    </a:ext>
                  </a:extLst>
                </p14:cNvPr>
                <p14:cNvContentPartPr/>
                <p14:nvPr/>
              </p14:nvContentPartPr>
              <p14:xfrm>
                <a:off x="10047264" y="5115187"/>
                <a:ext cx="53280" cy="310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8229C1B-0C53-42D2-9397-C1CA31C6E21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38264" y="5106547"/>
                  <a:ext cx="70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92F4CAF-4218-40CC-BF06-1EB20DABC4CB}"/>
                    </a:ext>
                  </a:extLst>
                </p14:cNvPr>
                <p14:cNvContentPartPr/>
                <p14:nvPr/>
              </p14:nvContentPartPr>
              <p14:xfrm>
                <a:off x="9894984" y="5386987"/>
                <a:ext cx="249120" cy="38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92F4CAF-4218-40CC-BF06-1EB20DABC4C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85984" y="5378347"/>
                  <a:ext cx="266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CED717C-6A86-4BCA-B008-99C3C04256ED}"/>
                    </a:ext>
                  </a:extLst>
                </p14:cNvPr>
                <p14:cNvContentPartPr/>
                <p14:nvPr/>
              </p14:nvContentPartPr>
              <p14:xfrm>
                <a:off x="9906144" y="5494267"/>
                <a:ext cx="167040" cy="193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CED717C-6A86-4BCA-B008-99C3C04256E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897144" y="5485267"/>
                  <a:ext cx="184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1FDD42-C3F5-4139-8468-AD1768F4F5D2}"/>
                    </a:ext>
                  </a:extLst>
                </p14:cNvPr>
                <p14:cNvContentPartPr/>
                <p14:nvPr/>
              </p14:nvContentPartPr>
              <p14:xfrm>
                <a:off x="9960504" y="5238667"/>
                <a:ext cx="510840" cy="230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F1FDD42-C3F5-4139-8468-AD1768F4F5D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51864" y="5229667"/>
                  <a:ext cx="528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7B8B0A9-75E6-44AF-B61F-A838CC9B79FF}"/>
                    </a:ext>
                  </a:extLst>
                </p14:cNvPr>
                <p14:cNvContentPartPr/>
                <p14:nvPr/>
              </p14:nvContentPartPr>
              <p14:xfrm>
                <a:off x="10286304" y="5242987"/>
                <a:ext cx="185040" cy="291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7B8B0A9-75E6-44AF-B61F-A838CC9B79F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77664" y="5233987"/>
                  <a:ext cx="202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C216B22-7384-41BD-9CAA-C6CAC8506A2C}"/>
                    </a:ext>
                  </a:extLst>
                </p14:cNvPr>
                <p14:cNvContentPartPr/>
                <p14:nvPr/>
              </p14:nvContentPartPr>
              <p14:xfrm>
                <a:off x="10549464" y="5365387"/>
                <a:ext cx="221760" cy="32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C216B22-7384-41BD-9CAA-C6CAC8506A2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540464" y="5356387"/>
                  <a:ext cx="23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A25FD54-6E8F-4D76-897C-FC9D8824E5F1}"/>
                    </a:ext>
                  </a:extLst>
                </p14:cNvPr>
                <p14:cNvContentPartPr/>
                <p14:nvPr/>
              </p14:nvContentPartPr>
              <p14:xfrm>
                <a:off x="10904784" y="5138587"/>
                <a:ext cx="200880" cy="225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A25FD54-6E8F-4D76-897C-FC9D8824E5F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896144" y="5129947"/>
                  <a:ext cx="218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54B3EA2-EE51-405A-A8A6-467539FC1CD2}"/>
                    </a:ext>
                  </a:extLst>
                </p14:cNvPr>
                <p14:cNvContentPartPr/>
                <p14:nvPr/>
              </p14:nvContentPartPr>
              <p14:xfrm>
                <a:off x="11202864" y="5125627"/>
                <a:ext cx="43560" cy="135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54B3EA2-EE51-405A-A8A6-467539FC1CD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194224" y="5116987"/>
                  <a:ext cx="6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5A17324-4B46-420F-B553-A74D7C32FE14}"/>
                    </a:ext>
                  </a:extLst>
                </p14:cNvPr>
                <p14:cNvContentPartPr/>
                <p14:nvPr/>
              </p14:nvContentPartPr>
              <p14:xfrm>
                <a:off x="11254344" y="5146507"/>
                <a:ext cx="51840" cy="281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5A17324-4B46-420F-B553-A74D7C32FE1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45704" y="5137507"/>
                  <a:ext cx="69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6981987-9160-482E-809B-793C1D9F2C3A}"/>
                    </a:ext>
                  </a:extLst>
                </p14:cNvPr>
                <p14:cNvContentPartPr/>
                <p14:nvPr/>
              </p14:nvContentPartPr>
              <p14:xfrm>
                <a:off x="10978224" y="5465467"/>
                <a:ext cx="411480" cy="23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6981987-9160-482E-809B-793C1D9F2C3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969584" y="5456827"/>
                  <a:ext cx="429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DE0D68-6AE7-48BF-89BF-D175A70F1B92}"/>
                    </a:ext>
                  </a:extLst>
                </p14:cNvPr>
                <p14:cNvContentPartPr/>
                <p14:nvPr/>
              </p14:nvContentPartPr>
              <p14:xfrm>
                <a:off x="11075784" y="5565187"/>
                <a:ext cx="171000" cy="230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DE0D68-6AE7-48BF-89BF-D175A70F1B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67144" y="5556547"/>
                  <a:ext cx="188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9D7A53-0489-4C4D-908B-379EFB6D83E8}"/>
                    </a:ext>
                  </a:extLst>
                </p14:cNvPr>
                <p14:cNvContentPartPr/>
                <p14:nvPr/>
              </p14:nvContentPartPr>
              <p14:xfrm>
                <a:off x="11161464" y="5554027"/>
                <a:ext cx="178200" cy="30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9D7A53-0489-4C4D-908B-379EFB6D83E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152464" y="5545387"/>
                  <a:ext cx="19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3CCF9C9-837A-4A28-AC58-A0CFF500150F}"/>
                    </a:ext>
                  </a:extLst>
                </p14:cNvPr>
                <p14:cNvContentPartPr/>
                <p14:nvPr/>
              </p14:nvContentPartPr>
              <p14:xfrm>
                <a:off x="7014984" y="4750867"/>
                <a:ext cx="4696560" cy="1261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3CCF9C9-837A-4A28-AC58-A0CFF500150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005984" y="4742227"/>
                  <a:ext cx="4714200" cy="127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608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585285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8AC37E-90DF-4049-8081-49E5D242B52C}"/>
              </a:ext>
            </a:extLst>
          </p:cNvPr>
          <p:cNvSpPr txBox="1"/>
          <p:nvPr/>
        </p:nvSpPr>
        <p:spPr>
          <a:xfrm>
            <a:off x="4947633" y="-96843"/>
            <a:ext cx="229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57151A-A5CA-4F15-A8F7-F2313DBD7358}"/>
                  </a:ext>
                </a:extLst>
              </p:cNvPr>
              <p:cNvSpPr txBox="1"/>
              <p:nvPr/>
            </p:nvSpPr>
            <p:spPr>
              <a:xfrm>
                <a:off x="-1" y="611043"/>
                <a:ext cx="12192000" cy="35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A quadratic equation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is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:endParaRPr lang="en-US" sz="105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or</a:t>
                </a:r>
              </a:p>
              <a:p>
                <a:pPr algn="ctr"/>
                <a:endPara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.</a:t>
                </a:r>
              </a:p>
              <a:p>
                <a:pPr algn="ctr"/>
                <a:endParaRPr lang="en-US" sz="105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The equation just give is equivalent to </a:t>
                </a:r>
              </a:p>
              <a:p>
                <a:pPr algn="ctr"/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𝑢𝑚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𝑟𝑜𝑜𝑡𝑠</m:t>
                        </m:r>
                      </m:e>
                    </m:d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𝑝𝑟𝑜𝑑𝑢𝑐𝑡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𝑟𝑜𝑜𝑡𝑠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57151A-A5CA-4F15-A8F7-F2313DBD7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11043"/>
                <a:ext cx="12192000" cy="3542893"/>
              </a:xfrm>
              <a:prstGeom prst="rect">
                <a:avLst/>
              </a:prstGeom>
              <a:blipFill>
                <a:blip r:embed="rId2"/>
                <a:stretch>
                  <a:fillRect l="-1350" t="-2410" b="-5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55418E-297C-453E-BEFB-8095BC10DFBC}"/>
              </a:ext>
            </a:extLst>
          </p:cNvPr>
          <p:cNvCxnSpPr>
            <a:cxnSpLocks/>
          </p:cNvCxnSpPr>
          <p:nvPr/>
        </p:nvCxnSpPr>
        <p:spPr>
          <a:xfrm>
            <a:off x="0" y="4171330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BB0324-1671-44E3-9A4F-04C650616E18}"/>
                  </a:ext>
                </a:extLst>
              </p:cNvPr>
              <p:cNvSpPr txBox="1"/>
              <p:nvPr/>
            </p:nvSpPr>
            <p:spPr>
              <a:xfrm>
                <a:off x="-1" y="4152724"/>
                <a:ext cx="12191999" cy="1797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the roots of the equations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then</a:t>
                </a:r>
              </a:p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𝑟𝑜𝑜𝑡𝑠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𝑝𝑟𝑜𝑑𝑢𝑐𝑡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𝑟𝑜𝑜𝑡𝑠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BB0324-1671-44E3-9A4F-04C650616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152724"/>
                <a:ext cx="12191999" cy="1797672"/>
              </a:xfrm>
              <a:prstGeom prst="rect">
                <a:avLst/>
              </a:prstGeom>
              <a:blipFill>
                <a:blip r:embed="rId3"/>
                <a:stretch>
                  <a:fillRect l="-1350" t="-4068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7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8975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roots of the given equation and check your answer by using the theorem about the sum and product of the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00867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594962" y="1039454"/>
                <a:ext cx="500207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62" y="1039454"/>
                <a:ext cx="5002075" cy="830997"/>
              </a:xfrm>
              <a:prstGeom prst="rect">
                <a:avLst/>
              </a:prstGeom>
              <a:blipFill>
                <a:blip r:embed="rId2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D0BF5FF-3749-4BE4-AAF3-C7EB1A65622C}"/>
              </a:ext>
            </a:extLst>
          </p:cNvPr>
          <p:cNvGrpSpPr/>
          <p:nvPr/>
        </p:nvGrpSpPr>
        <p:grpSpPr>
          <a:xfrm>
            <a:off x="4048030" y="1021838"/>
            <a:ext cx="207360" cy="194040"/>
            <a:chOff x="4048030" y="1021838"/>
            <a:chExt cx="2073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26F2E8-1EDC-464C-975B-0EFE4896540F}"/>
                    </a:ext>
                  </a:extLst>
                </p14:cNvPr>
                <p14:cNvContentPartPr/>
                <p14:nvPr/>
              </p14:nvContentPartPr>
              <p14:xfrm>
                <a:off x="4048030" y="1021838"/>
                <a:ext cx="154440" cy="19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26F2E8-1EDC-464C-975B-0EFE489654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39390" y="1012838"/>
                  <a:ext cx="172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09120B-B9BB-4578-A86F-5B00B863A077}"/>
                    </a:ext>
                  </a:extLst>
                </p14:cNvPr>
                <p14:cNvContentPartPr/>
                <p14:nvPr/>
              </p14:nvContentPartPr>
              <p14:xfrm>
                <a:off x="4070710" y="1090238"/>
                <a:ext cx="184680" cy="1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09120B-B9BB-4578-A86F-5B00B863A0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62070" y="1081238"/>
                  <a:ext cx="20232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B8EF646-8DC6-48CD-A1B5-050EF309539A}"/>
                  </a:ext>
                </a:extLst>
              </p14:cNvPr>
              <p14:cNvContentPartPr/>
              <p14:nvPr/>
            </p14:nvContentPartPr>
            <p14:xfrm>
              <a:off x="5700070" y="1037318"/>
              <a:ext cx="163800" cy="245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B8EF646-8DC6-48CD-A1B5-050EF30953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1070" y="1028318"/>
                <a:ext cx="1814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D131E4E-6C0A-46A9-B1BF-7DE2700F0B76}"/>
                  </a:ext>
                </a:extLst>
              </p14:cNvPr>
              <p14:cNvContentPartPr/>
              <p14:nvPr/>
            </p14:nvContentPartPr>
            <p14:xfrm>
              <a:off x="6884830" y="1032638"/>
              <a:ext cx="263160" cy="176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D131E4E-6C0A-46A9-B1BF-7DE2700F0B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5830" y="1023998"/>
                <a:ext cx="2808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3F3F96E-E1D3-4DC3-BC85-550DE9DE0614}"/>
                  </a:ext>
                </a:extLst>
              </p14:cNvPr>
              <p14:cNvContentPartPr/>
              <p14:nvPr/>
            </p14:nvContentPartPr>
            <p14:xfrm>
              <a:off x="335710" y="2429798"/>
              <a:ext cx="218160" cy="255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3F3F96E-E1D3-4DC3-BC85-550DE9DE06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7070" y="2420798"/>
                <a:ext cx="2358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859A72-C282-4DDD-B7E7-0FA8348FC246}"/>
                  </a:ext>
                </a:extLst>
              </p14:cNvPr>
              <p14:cNvContentPartPr/>
              <p14:nvPr/>
            </p14:nvContentPartPr>
            <p14:xfrm>
              <a:off x="519670" y="2463278"/>
              <a:ext cx="71640" cy="57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859A72-C282-4DDD-B7E7-0FA8348FC2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030" y="2454278"/>
                <a:ext cx="892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2E5830-3862-44AA-BF7C-FE74EF69EE15}"/>
                  </a:ext>
                </a:extLst>
              </p14:cNvPr>
              <p14:cNvContentPartPr/>
              <p14:nvPr/>
            </p14:nvContentPartPr>
            <p14:xfrm>
              <a:off x="681310" y="2590358"/>
              <a:ext cx="135720" cy="11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2E5830-3862-44AA-BF7C-FE74EF69EE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670" y="2581358"/>
                <a:ext cx="153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75E189-E1C7-431C-BBB0-FC4D15173CDC}"/>
                  </a:ext>
                </a:extLst>
              </p14:cNvPr>
              <p14:cNvContentPartPr/>
              <p14:nvPr/>
            </p14:nvContentPartPr>
            <p14:xfrm>
              <a:off x="720550" y="2680718"/>
              <a:ext cx="12672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75E189-E1C7-431C-BBB0-FC4D15173C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1910" y="2672078"/>
                <a:ext cx="144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F5A7CE-072A-4228-985E-35B549BD6BE3}"/>
                  </a:ext>
                </a:extLst>
              </p14:cNvPr>
              <p14:cNvContentPartPr/>
              <p14:nvPr/>
            </p14:nvContentPartPr>
            <p14:xfrm>
              <a:off x="1029430" y="2425118"/>
              <a:ext cx="195480" cy="16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F5A7CE-072A-4228-985E-35B549BD6B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790" y="2416478"/>
                <a:ext cx="213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199350-A664-45BF-9A4A-DF542260553E}"/>
                  </a:ext>
                </a:extLst>
              </p14:cNvPr>
              <p14:cNvContentPartPr/>
              <p14:nvPr/>
            </p14:nvContentPartPr>
            <p14:xfrm>
              <a:off x="1264510" y="2241158"/>
              <a:ext cx="61560" cy="343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199350-A664-45BF-9A4A-DF542260553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5870" y="2232518"/>
                <a:ext cx="792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9BA62C5-4E4D-47E3-AF1D-AC498F36969F}"/>
                  </a:ext>
                </a:extLst>
              </p14:cNvPr>
              <p14:cNvContentPartPr/>
              <p14:nvPr/>
            </p14:nvContentPartPr>
            <p14:xfrm>
              <a:off x="1523350" y="2220278"/>
              <a:ext cx="24480" cy="185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9BA62C5-4E4D-47E3-AF1D-AC498F36969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14710" y="2211278"/>
                <a:ext cx="421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85BC56-B18B-4861-BE08-5249C9D28C0E}"/>
                  </a:ext>
                </a:extLst>
              </p14:cNvPr>
              <p14:cNvContentPartPr/>
              <p14:nvPr/>
            </p14:nvContentPartPr>
            <p14:xfrm>
              <a:off x="1422910" y="2314958"/>
              <a:ext cx="213480" cy="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85BC56-B18B-4861-BE08-5249C9D28C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13910" y="2306318"/>
                <a:ext cx="231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19802B-C483-4964-AAD1-039D34F2DC14}"/>
                  </a:ext>
                </a:extLst>
              </p14:cNvPr>
              <p14:cNvContentPartPr/>
              <p14:nvPr/>
            </p14:nvContentPartPr>
            <p14:xfrm>
              <a:off x="1453150" y="2451038"/>
              <a:ext cx="192240" cy="2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19802B-C483-4964-AAD1-039D34F2DC1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44150" y="2442398"/>
                <a:ext cx="2098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33FF4B2-5194-410B-AE6A-68F68933C59F}"/>
                  </a:ext>
                </a:extLst>
              </p14:cNvPr>
              <p14:cNvContentPartPr/>
              <p14:nvPr/>
            </p14:nvContentPartPr>
            <p14:xfrm>
              <a:off x="1844830" y="2051438"/>
              <a:ext cx="1438920" cy="487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33FF4B2-5194-410B-AE6A-68F68933C59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36190" y="2042798"/>
                <a:ext cx="14565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27DEBC-E336-4426-9AB0-A4E0C9378A8F}"/>
                  </a:ext>
                </a:extLst>
              </p14:cNvPr>
              <p14:cNvContentPartPr/>
              <p14:nvPr/>
            </p14:nvContentPartPr>
            <p14:xfrm>
              <a:off x="2153710" y="2193638"/>
              <a:ext cx="78120" cy="226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27DEBC-E336-4426-9AB0-A4E0C9378A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45070" y="2184638"/>
                <a:ext cx="957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3B65D41-8D49-4EFC-909F-8E5C3F73036C}"/>
                  </a:ext>
                </a:extLst>
              </p14:cNvPr>
              <p14:cNvContentPartPr/>
              <p14:nvPr/>
            </p14:nvContentPartPr>
            <p14:xfrm>
              <a:off x="2265310" y="2150438"/>
              <a:ext cx="83520" cy="78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3B65D41-8D49-4EFC-909F-8E5C3F73036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56310" y="2141438"/>
                <a:ext cx="101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2154B25-E60D-4CB3-BEE6-0BB4678255A0}"/>
                  </a:ext>
                </a:extLst>
              </p14:cNvPr>
              <p14:cNvContentPartPr/>
              <p14:nvPr/>
            </p14:nvContentPartPr>
            <p14:xfrm>
              <a:off x="2370430" y="2319638"/>
              <a:ext cx="108360" cy="6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2154B25-E60D-4CB3-BEE6-0BB4678255A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61430" y="2310638"/>
                <a:ext cx="126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E8FF3FB-2121-4CFE-B2F1-D9009A1840A7}"/>
                  </a:ext>
                </a:extLst>
              </p14:cNvPr>
              <p14:cNvContentPartPr/>
              <p14:nvPr/>
            </p14:nvContentPartPr>
            <p14:xfrm>
              <a:off x="2548270" y="2201918"/>
              <a:ext cx="86040" cy="105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E8FF3FB-2121-4CFE-B2F1-D9009A1840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39630" y="2193278"/>
                <a:ext cx="103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ECAF10-380F-4E84-9A83-32884ECD0120}"/>
                  </a:ext>
                </a:extLst>
              </p14:cNvPr>
              <p14:cNvContentPartPr/>
              <p14:nvPr/>
            </p14:nvContentPartPr>
            <p14:xfrm>
              <a:off x="2660950" y="2188238"/>
              <a:ext cx="55080" cy="212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8ECAF10-380F-4E84-9A83-32884ECD012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52310" y="2179238"/>
                <a:ext cx="72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DD0533B-D268-4CD9-A316-D73A77F9D708}"/>
                  </a:ext>
                </a:extLst>
              </p14:cNvPr>
              <p14:cNvContentPartPr/>
              <p14:nvPr/>
            </p14:nvContentPartPr>
            <p14:xfrm>
              <a:off x="2751310" y="2170958"/>
              <a:ext cx="80280" cy="230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DD0533B-D268-4CD9-A316-D73A77F9D70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42310" y="2162318"/>
                <a:ext cx="979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FB43E67-2B9B-47B0-932B-D624A2F4960F}"/>
                  </a:ext>
                </a:extLst>
              </p14:cNvPr>
              <p14:cNvContentPartPr/>
              <p14:nvPr/>
            </p14:nvContentPartPr>
            <p14:xfrm>
              <a:off x="2851750" y="2191838"/>
              <a:ext cx="87480" cy="142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FB43E67-2B9B-47B0-932B-D624A2F4960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43110" y="2182838"/>
                <a:ext cx="105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D260F88-8ADD-439A-9CA5-F483B6F3F66F}"/>
                  </a:ext>
                </a:extLst>
              </p14:cNvPr>
              <p14:cNvContentPartPr/>
              <p14:nvPr/>
            </p14:nvContentPartPr>
            <p14:xfrm>
              <a:off x="2959750" y="2179238"/>
              <a:ext cx="72720" cy="20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D260F88-8ADD-439A-9CA5-F483B6F3F6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50750" y="2170238"/>
                <a:ext cx="903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2AD67A-7590-4CAF-BCDE-1CCFEE20BC07}"/>
                  </a:ext>
                </a:extLst>
              </p14:cNvPr>
              <p14:cNvContentPartPr/>
              <p14:nvPr/>
            </p14:nvContentPartPr>
            <p14:xfrm>
              <a:off x="3128230" y="2177438"/>
              <a:ext cx="42120" cy="177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2AD67A-7590-4CAF-BCDE-1CCFEE20BC0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19230" y="2168438"/>
                <a:ext cx="59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0B9B5BC-0DD2-4A6F-AF21-9F6BF64EE41A}"/>
                  </a:ext>
                </a:extLst>
              </p14:cNvPr>
              <p14:cNvContentPartPr/>
              <p14:nvPr/>
            </p14:nvContentPartPr>
            <p14:xfrm>
              <a:off x="3165310" y="2259518"/>
              <a:ext cx="48600" cy="2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0B9B5BC-0DD2-4A6F-AF21-9F6BF64EE41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6670" y="2250878"/>
                <a:ext cx="662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D947095-1081-425D-ACAC-E04351995959}"/>
                  </a:ext>
                </a:extLst>
              </p14:cNvPr>
              <p14:cNvContentPartPr/>
              <p14:nvPr/>
            </p14:nvContentPartPr>
            <p14:xfrm>
              <a:off x="3241270" y="2211638"/>
              <a:ext cx="94680" cy="122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D947095-1081-425D-ACAC-E0435199595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32630" y="2202638"/>
                <a:ext cx="1123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092A2A7-5C88-45B4-9CB5-C2ABCE4279E0}"/>
                  </a:ext>
                </a:extLst>
              </p14:cNvPr>
              <p14:cNvContentPartPr/>
              <p14:nvPr/>
            </p14:nvContentPartPr>
            <p14:xfrm>
              <a:off x="3283750" y="2185358"/>
              <a:ext cx="69480" cy="10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092A2A7-5C88-45B4-9CB5-C2ABCE4279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75110" y="2176718"/>
                <a:ext cx="87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A0A263-B24E-4A9C-A5C7-48CA62CBD823}"/>
                  </a:ext>
                </a:extLst>
              </p14:cNvPr>
              <p14:cNvContentPartPr/>
              <p14:nvPr/>
            </p14:nvContentPartPr>
            <p14:xfrm>
              <a:off x="3382030" y="2168078"/>
              <a:ext cx="45360" cy="177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A0A263-B24E-4A9C-A5C7-48CA62CBD8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73390" y="2159438"/>
                <a:ext cx="630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D85D554-89A9-44B2-9621-E4E7AB325A9F}"/>
                  </a:ext>
                </a:extLst>
              </p14:cNvPr>
              <p14:cNvContentPartPr/>
              <p14:nvPr/>
            </p14:nvContentPartPr>
            <p14:xfrm>
              <a:off x="1218070" y="2496758"/>
              <a:ext cx="2197080" cy="154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D85D554-89A9-44B2-9621-E4E7AB325A9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09430" y="2487758"/>
                <a:ext cx="2214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CF3834-378B-4DDC-9A13-94C2E96A9438}"/>
                  </a:ext>
                </a:extLst>
              </p14:cNvPr>
              <p14:cNvContentPartPr/>
              <p14:nvPr/>
            </p14:nvContentPartPr>
            <p14:xfrm>
              <a:off x="1816750" y="2750918"/>
              <a:ext cx="249480" cy="197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CF3834-378B-4DDC-9A13-94C2E96A943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07750" y="2741918"/>
                <a:ext cx="267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734F4C-39D5-4C37-A9B1-5FA4363CADCE}"/>
                  </a:ext>
                </a:extLst>
              </p14:cNvPr>
              <p14:cNvContentPartPr/>
              <p14:nvPr/>
            </p14:nvContentPartPr>
            <p14:xfrm>
              <a:off x="2079190" y="2708438"/>
              <a:ext cx="92880" cy="242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734F4C-39D5-4C37-A9B1-5FA4363CAD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0190" y="2699798"/>
                <a:ext cx="1105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A7BCDE-F546-48E2-AEE1-E99F6F58E0CB}"/>
                  </a:ext>
                </a:extLst>
              </p14:cNvPr>
              <p14:cNvContentPartPr/>
              <p14:nvPr/>
            </p14:nvContentPartPr>
            <p14:xfrm>
              <a:off x="2199070" y="2763158"/>
              <a:ext cx="144720" cy="121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A7BCDE-F546-48E2-AEE1-E99F6F58E0C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90430" y="2754518"/>
                <a:ext cx="1623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FE7B72-94BD-46AB-918C-3E82D0D88949}"/>
                  </a:ext>
                </a:extLst>
              </p14:cNvPr>
              <p14:cNvContentPartPr/>
              <p14:nvPr/>
            </p14:nvContentPartPr>
            <p14:xfrm>
              <a:off x="2372590" y="2690438"/>
              <a:ext cx="99360" cy="258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FE7B72-94BD-46AB-918C-3E82D0D8894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63590" y="2681798"/>
                <a:ext cx="1170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EAEA1F9-08EE-4CB8-9982-5A72A6836C80}"/>
                  </a:ext>
                </a:extLst>
              </p14:cNvPr>
              <p14:cNvContentPartPr/>
              <p14:nvPr/>
            </p14:nvContentPartPr>
            <p14:xfrm>
              <a:off x="811990" y="3673598"/>
              <a:ext cx="154440" cy="9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EAEA1F9-08EE-4CB8-9982-5A72A6836C8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03350" y="3664958"/>
                <a:ext cx="1720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C2A059C-275A-48F5-B052-AFF7A69FD8A0}"/>
                  </a:ext>
                </a:extLst>
              </p14:cNvPr>
              <p14:cNvContentPartPr/>
              <p14:nvPr/>
            </p14:nvContentPartPr>
            <p14:xfrm>
              <a:off x="882910" y="3759638"/>
              <a:ext cx="152640" cy="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C2A059C-275A-48F5-B052-AFF7A69FD8A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73910" y="3750638"/>
                <a:ext cx="170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10481D3-E9DE-4110-82CA-FBC2171FBB55}"/>
                  </a:ext>
                </a:extLst>
              </p14:cNvPr>
              <p14:cNvContentPartPr/>
              <p14:nvPr/>
            </p14:nvContentPartPr>
            <p14:xfrm>
              <a:off x="1149310" y="3629318"/>
              <a:ext cx="107640" cy="11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10481D3-E9DE-4110-82CA-FBC2171FBB5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40310" y="3620678"/>
                <a:ext cx="125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CD2303C-0D04-4537-8C50-EA60845EC72B}"/>
                  </a:ext>
                </a:extLst>
              </p14:cNvPr>
              <p14:cNvContentPartPr/>
              <p14:nvPr/>
            </p14:nvContentPartPr>
            <p14:xfrm>
              <a:off x="1415350" y="3423758"/>
              <a:ext cx="23040" cy="255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CD2303C-0D04-4537-8C50-EA60845EC72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06710" y="3415118"/>
                <a:ext cx="406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37FFF-6AB6-4843-848A-92FDE3CE64FA}"/>
                  </a:ext>
                </a:extLst>
              </p14:cNvPr>
              <p14:cNvContentPartPr/>
              <p14:nvPr/>
            </p14:nvContentPartPr>
            <p14:xfrm>
              <a:off x="1195390" y="3737678"/>
              <a:ext cx="427680" cy="37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37FFF-6AB6-4843-848A-92FDE3CE64F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86750" y="3728678"/>
                <a:ext cx="445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ED64BC6-1954-4D86-AAB0-F04F4813D141}"/>
                  </a:ext>
                </a:extLst>
              </p14:cNvPr>
              <p14:cNvContentPartPr/>
              <p14:nvPr/>
            </p14:nvContentPartPr>
            <p14:xfrm>
              <a:off x="1360990" y="3831998"/>
              <a:ext cx="93960" cy="75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ED64BC6-1954-4D86-AAB0-F04F4813D14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51990" y="3823358"/>
                <a:ext cx="111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630EDA0-DD39-4EB8-9A8D-4820BC7972A7}"/>
                  </a:ext>
                </a:extLst>
              </p14:cNvPr>
              <p14:cNvContentPartPr/>
              <p14:nvPr/>
            </p14:nvContentPartPr>
            <p14:xfrm>
              <a:off x="1455670" y="3806798"/>
              <a:ext cx="38880" cy="207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630EDA0-DD39-4EB8-9A8D-4820BC7972A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446670" y="3797798"/>
                <a:ext cx="56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456F0C5-6CF8-4E77-8CDD-3C71FF0A5458}"/>
                  </a:ext>
                </a:extLst>
              </p14:cNvPr>
              <p14:cNvContentPartPr/>
              <p14:nvPr/>
            </p14:nvContentPartPr>
            <p14:xfrm>
              <a:off x="1831150" y="3450758"/>
              <a:ext cx="40320" cy="177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456F0C5-6CF8-4E77-8CDD-3C71FF0A545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22510" y="3442118"/>
                <a:ext cx="579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12CD11-B64D-4561-B184-2A9352B34A58}"/>
                  </a:ext>
                </a:extLst>
              </p14:cNvPr>
              <p14:cNvContentPartPr/>
              <p14:nvPr/>
            </p14:nvContentPartPr>
            <p14:xfrm>
              <a:off x="1796230" y="3502238"/>
              <a:ext cx="151200" cy="7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12CD11-B64D-4561-B184-2A9352B34A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87230" y="3493598"/>
                <a:ext cx="168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63A74EB-ECD3-47E7-B80E-68ED67912310}"/>
                  </a:ext>
                </a:extLst>
              </p14:cNvPr>
              <p14:cNvContentPartPr/>
              <p14:nvPr/>
            </p14:nvContentPartPr>
            <p14:xfrm>
              <a:off x="1767070" y="3719678"/>
              <a:ext cx="192960" cy="1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63A74EB-ECD3-47E7-B80E-68ED6791231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58430" y="3710678"/>
                <a:ext cx="210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5EA56E6-6393-45A7-82B5-64DB9C657F19}"/>
                  </a:ext>
                </a:extLst>
              </p14:cNvPr>
              <p14:cNvContentPartPr/>
              <p14:nvPr/>
            </p14:nvContentPartPr>
            <p14:xfrm>
              <a:off x="2163430" y="3561998"/>
              <a:ext cx="1202400" cy="9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5EA56E6-6393-45A7-82B5-64DB9C657F1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154790" y="3552998"/>
                <a:ext cx="1220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92239F-6F84-4ABA-807C-102A344A38B1}"/>
                  </a:ext>
                </a:extLst>
              </p14:cNvPr>
              <p14:cNvContentPartPr/>
              <p14:nvPr/>
            </p14:nvContentPartPr>
            <p14:xfrm>
              <a:off x="2613070" y="3743798"/>
              <a:ext cx="117720" cy="147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92239F-6F84-4ABA-807C-102A344A38B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04070" y="3735158"/>
                <a:ext cx="135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123388-E3FF-405A-A54C-81CA1B2AE78C}"/>
                  </a:ext>
                </a:extLst>
              </p14:cNvPr>
              <p14:cNvContentPartPr/>
              <p14:nvPr/>
            </p14:nvContentPartPr>
            <p14:xfrm>
              <a:off x="2767150" y="3741998"/>
              <a:ext cx="53280" cy="247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123388-E3FF-405A-A54C-81CA1B2AE78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58510" y="3733358"/>
                <a:ext cx="709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680E211-5BC1-44E1-A7FF-F6DA96E4F38D}"/>
                  </a:ext>
                </a:extLst>
              </p14:cNvPr>
              <p14:cNvContentPartPr/>
              <p14:nvPr/>
            </p14:nvContentPartPr>
            <p14:xfrm>
              <a:off x="2275750" y="3207038"/>
              <a:ext cx="905760" cy="297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680E211-5BC1-44E1-A7FF-F6DA96E4F3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67110" y="3198038"/>
                <a:ext cx="9234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E8ECBC4-62CC-48AF-9EF9-4899BA937277}"/>
                  </a:ext>
                </a:extLst>
              </p14:cNvPr>
              <p14:cNvContentPartPr/>
              <p14:nvPr/>
            </p14:nvContentPartPr>
            <p14:xfrm>
              <a:off x="2473390" y="3282638"/>
              <a:ext cx="38880" cy="205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E8ECBC4-62CC-48AF-9EF9-4899BA93727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64750" y="3273998"/>
                <a:ext cx="565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02C963-7D4D-4D1F-81B0-F42707539019}"/>
                  </a:ext>
                </a:extLst>
              </p14:cNvPr>
              <p14:cNvContentPartPr/>
              <p14:nvPr/>
            </p14:nvContentPartPr>
            <p14:xfrm>
              <a:off x="2701630" y="3308918"/>
              <a:ext cx="23760" cy="145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02C963-7D4D-4D1F-81B0-F4270753901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92630" y="3300278"/>
                <a:ext cx="414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65126EB-62BF-46C9-A974-DA528AE32A06}"/>
                  </a:ext>
                </a:extLst>
              </p14:cNvPr>
              <p14:cNvContentPartPr/>
              <p14:nvPr/>
            </p14:nvContentPartPr>
            <p14:xfrm>
              <a:off x="2661310" y="3345638"/>
              <a:ext cx="123840" cy="27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65126EB-62BF-46C9-A974-DA528AE32A0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52310" y="3336998"/>
                <a:ext cx="14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BB5AE6C-5BA9-4306-B106-B5A6C56084D4}"/>
                  </a:ext>
                </a:extLst>
              </p14:cNvPr>
              <p14:cNvContentPartPr/>
              <p14:nvPr/>
            </p14:nvContentPartPr>
            <p14:xfrm>
              <a:off x="2808910" y="3286958"/>
              <a:ext cx="66240" cy="129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BB5AE6C-5BA9-4306-B106-B5A6C56084D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00270" y="3277958"/>
                <a:ext cx="83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8B09DF-A68D-427C-A2CD-5024615E5108}"/>
                  </a:ext>
                </a:extLst>
              </p14:cNvPr>
              <p14:cNvContentPartPr/>
              <p14:nvPr/>
            </p14:nvContentPartPr>
            <p14:xfrm>
              <a:off x="2888830" y="3295598"/>
              <a:ext cx="30960" cy="18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8B09DF-A68D-427C-A2CD-5024615E510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80190" y="3286598"/>
                <a:ext cx="48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6C3F8E-75EF-467F-8FE4-7C74334D8C50}"/>
                  </a:ext>
                </a:extLst>
              </p14:cNvPr>
              <p14:cNvContentPartPr/>
              <p14:nvPr/>
            </p14:nvContentPartPr>
            <p14:xfrm>
              <a:off x="2947150" y="3292718"/>
              <a:ext cx="123120" cy="177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6C3F8E-75EF-467F-8FE4-7C74334D8C5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38510" y="3283718"/>
                <a:ext cx="140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30D522B-43E8-46B3-8186-D2E31CD87B57}"/>
                  </a:ext>
                </a:extLst>
              </p14:cNvPr>
              <p14:cNvContentPartPr/>
              <p14:nvPr/>
            </p14:nvContentPartPr>
            <p14:xfrm>
              <a:off x="3582910" y="1974398"/>
              <a:ext cx="106200" cy="4437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30D522B-43E8-46B3-8186-D2E31CD87B5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3910" y="1965398"/>
                <a:ext cx="123840" cy="445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6AF1B8C-CE6D-4184-B802-3EEA9AFD20AF}"/>
              </a:ext>
            </a:extLst>
          </p:cNvPr>
          <p:cNvGrpSpPr/>
          <p:nvPr/>
        </p:nvGrpSpPr>
        <p:grpSpPr>
          <a:xfrm>
            <a:off x="4057030" y="1974398"/>
            <a:ext cx="2733120" cy="771840"/>
            <a:chOff x="4057030" y="1974398"/>
            <a:chExt cx="273312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BFB042-E717-4332-9932-F0D5E5B04036}"/>
                    </a:ext>
                  </a:extLst>
                </p14:cNvPr>
                <p14:cNvContentPartPr/>
                <p14:nvPr/>
              </p14:nvContentPartPr>
              <p14:xfrm>
                <a:off x="4145950" y="2168078"/>
                <a:ext cx="177120" cy="7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BFB042-E717-4332-9932-F0D5E5B0403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36950" y="2159438"/>
                  <a:ext cx="194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C4196D6-B0D4-4AC0-95BD-26818B7130C2}"/>
                    </a:ext>
                  </a:extLst>
                </p14:cNvPr>
                <p14:cNvContentPartPr/>
                <p14:nvPr/>
              </p14:nvContentPartPr>
              <p14:xfrm>
                <a:off x="4423510" y="1987358"/>
                <a:ext cx="26280" cy="30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C4196D6-B0D4-4AC0-95BD-26818B7130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14510" y="1978358"/>
                  <a:ext cx="43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B621A4-E5A5-4B58-B1D9-ABB86DE57C6F}"/>
                    </a:ext>
                  </a:extLst>
                </p14:cNvPr>
                <p14:cNvContentPartPr/>
                <p14:nvPr/>
              </p14:nvContentPartPr>
              <p14:xfrm>
                <a:off x="4057030" y="2339438"/>
                <a:ext cx="1036800" cy="27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B621A4-E5A5-4B58-B1D9-ABB86DE57C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48030" y="2330798"/>
                  <a:ext cx="1054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A86AB7A-541B-401D-A678-6CCFB6133854}"/>
                    </a:ext>
                  </a:extLst>
                </p14:cNvPr>
                <p14:cNvContentPartPr/>
                <p14:nvPr/>
              </p14:nvContentPartPr>
              <p14:xfrm>
                <a:off x="4471750" y="2415038"/>
                <a:ext cx="122040" cy="18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A86AB7A-541B-401D-A678-6CCFB61338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63110" y="2406398"/>
                  <a:ext cx="139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E54E26D-EC36-4D72-BCCC-B16EB995A21C}"/>
                    </a:ext>
                  </a:extLst>
                </p14:cNvPr>
                <p14:cNvContentPartPr/>
                <p14:nvPr/>
              </p14:nvContentPartPr>
              <p14:xfrm>
                <a:off x="4589830" y="2454278"/>
                <a:ext cx="28440" cy="291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E54E26D-EC36-4D72-BCCC-B16EB995A2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81190" y="2445278"/>
                  <a:ext cx="46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F69A0EC-0B51-4308-BEB5-7AFDB3D51B4D}"/>
                    </a:ext>
                  </a:extLst>
                </p14:cNvPr>
                <p14:cNvContentPartPr/>
                <p14:nvPr/>
              </p14:nvContentPartPr>
              <p14:xfrm>
                <a:off x="4591990" y="2023358"/>
                <a:ext cx="33120" cy="232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F69A0EC-0B51-4308-BEB5-7AFDB3D51B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83350" y="2014718"/>
                  <a:ext cx="50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C60C1F-8CDC-4703-BC59-E4FB330CDC00}"/>
                    </a:ext>
                  </a:extLst>
                </p14:cNvPr>
                <p14:cNvContentPartPr/>
                <p14:nvPr/>
              </p14:nvContentPartPr>
              <p14:xfrm>
                <a:off x="4542310" y="2131358"/>
                <a:ext cx="128880" cy="31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C60C1F-8CDC-4703-BC59-E4FB330CDC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33670" y="2122718"/>
                  <a:ext cx="14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0AAF284-6C54-4CE3-ABCF-0C69B98376B6}"/>
                    </a:ext>
                  </a:extLst>
                </p14:cNvPr>
                <p14:cNvContentPartPr/>
                <p14:nvPr/>
              </p14:nvContentPartPr>
              <p14:xfrm>
                <a:off x="4701070" y="2001758"/>
                <a:ext cx="334800" cy="224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0AAF284-6C54-4CE3-ABCF-0C69B98376B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92430" y="1993118"/>
                  <a:ext cx="352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8E928E4-24A4-435E-A9C7-F7635C1DF82C}"/>
                    </a:ext>
                  </a:extLst>
                </p14:cNvPr>
                <p14:cNvContentPartPr/>
                <p14:nvPr/>
              </p14:nvContentPartPr>
              <p14:xfrm>
                <a:off x="4865230" y="2123078"/>
                <a:ext cx="37080" cy="4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8E928E4-24A4-435E-A9C7-F7635C1DF8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6590" y="2114438"/>
                  <a:ext cx="54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FDAA93E-13A5-47E6-883A-1EF40F853A5C}"/>
                    </a:ext>
                  </a:extLst>
                </p14:cNvPr>
                <p14:cNvContentPartPr/>
                <p14:nvPr/>
              </p14:nvContentPartPr>
              <p14:xfrm>
                <a:off x="4909870" y="2121278"/>
                <a:ext cx="13680" cy="119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FDAA93E-13A5-47E6-883A-1EF40F853A5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01230" y="2112638"/>
                  <a:ext cx="3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BFACBB8-922A-4721-A0FF-4172EE337004}"/>
                    </a:ext>
                  </a:extLst>
                </p14:cNvPr>
                <p14:cNvContentPartPr/>
                <p14:nvPr/>
              </p14:nvContentPartPr>
              <p14:xfrm>
                <a:off x="4981870" y="2108678"/>
                <a:ext cx="31320" cy="12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BFACBB8-922A-4721-A0FF-4172EE3370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72870" y="2099678"/>
                  <a:ext cx="4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D8A251-B5B9-44FA-8F94-FFB06CAAEA11}"/>
                    </a:ext>
                  </a:extLst>
                </p14:cNvPr>
                <p14:cNvContentPartPr/>
                <p14:nvPr/>
              </p14:nvContentPartPr>
              <p14:xfrm>
                <a:off x="5256910" y="2318558"/>
                <a:ext cx="281520" cy="25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D8A251-B5B9-44FA-8F94-FFB06CAAEA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48270" y="2309558"/>
                  <a:ext cx="299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B00160-9993-4ABB-BF6A-488DC7DB4F6F}"/>
                    </a:ext>
                  </a:extLst>
                </p14:cNvPr>
                <p14:cNvContentPartPr/>
                <p14:nvPr/>
              </p14:nvContentPartPr>
              <p14:xfrm>
                <a:off x="5370310" y="2174198"/>
                <a:ext cx="64800" cy="34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B00160-9993-4ABB-BF6A-488DC7DB4F6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61310" y="2165198"/>
                  <a:ext cx="82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F5025C-C889-4D0E-9773-2C0F3FD084BE}"/>
                    </a:ext>
                  </a:extLst>
                </p14:cNvPr>
                <p14:cNvContentPartPr/>
                <p14:nvPr/>
              </p14:nvContentPartPr>
              <p14:xfrm>
                <a:off x="5748310" y="2131358"/>
                <a:ext cx="19620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F5025C-C889-4D0E-9773-2C0F3FD084B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39310" y="2122718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93CB5D7-5CF6-42F6-83C9-A49827B416F8}"/>
                    </a:ext>
                  </a:extLst>
                </p14:cNvPr>
                <p14:cNvContentPartPr/>
                <p14:nvPr/>
              </p14:nvContentPartPr>
              <p14:xfrm>
                <a:off x="6000310" y="1998518"/>
                <a:ext cx="9720" cy="27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93CB5D7-5CF6-42F6-83C9-A49827B416F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91310" y="1989878"/>
                  <a:ext cx="27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60819B-8D65-49FB-9266-3222F68C7CC5}"/>
                    </a:ext>
                  </a:extLst>
                </p14:cNvPr>
                <p14:cNvContentPartPr/>
                <p14:nvPr/>
              </p14:nvContentPartPr>
              <p14:xfrm>
                <a:off x="6102190" y="2151158"/>
                <a:ext cx="174240" cy="23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60819B-8D65-49FB-9266-3222F68C7CC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93550" y="2142518"/>
                  <a:ext cx="191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928F7CD-CD9F-4E7D-816E-1B6BA14CC615}"/>
                    </a:ext>
                  </a:extLst>
                </p14:cNvPr>
                <p14:cNvContentPartPr/>
                <p14:nvPr/>
              </p14:nvContentPartPr>
              <p14:xfrm>
                <a:off x="6278950" y="1974398"/>
                <a:ext cx="455040" cy="231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928F7CD-CD9F-4E7D-816E-1B6BA14CC6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70310" y="1965758"/>
                  <a:ext cx="472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3E6664-DF88-4164-A6FC-E80D89A454AD}"/>
                    </a:ext>
                  </a:extLst>
                </p14:cNvPr>
                <p14:cNvContentPartPr/>
                <p14:nvPr/>
              </p14:nvContentPartPr>
              <p14:xfrm>
                <a:off x="6528070" y="2082758"/>
                <a:ext cx="79200" cy="6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3E6664-DF88-4164-A6FC-E80D89A454A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19430" y="2074118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BB676E5-4EA1-4DE7-B560-E47B124C1D6C}"/>
                    </a:ext>
                  </a:extLst>
                </p14:cNvPr>
                <p14:cNvContentPartPr/>
                <p14:nvPr/>
              </p14:nvContentPartPr>
              <p14:xfrm>
                <a:off x="6599710" y="2114078"/>
                <a:ext cx="12960" cy="164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BB676E5-4EA1-4DE7-B560-E47B124C1D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91070" y="2105438"/>
                  <a:ext cx="3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5C7E0C-1A54-49C6-8EE1-19B1BE38A571}"/>
                    </a:ext>
                  </a:extLst>
                </p14:cNvPr>
                <p14:cNvContentPartPr/>
                <p14:nvPr/>
              </p14:nvContentPartPr>
              <p14:xfrm>
                <a:off x="5951350" y="2328278"/>
                <a:ext cx="838800" cy="23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5C7E0C-1A54-49C6-8EE1-19B1BE38A5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42710" y="2319638"/>
                  <a:ext cx="856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C903B3B-72C6-4848-B4EC-402071060AF9}"/>
                    </a:ext>
                  </a:extLst>
                </p14:cNvPr>
                <p14:cNvContentPartPr/>
                <p14:nvPr/>
              </p14:nvContentPartPr>
              <p14:xfrm>
                <a:off x="6658030" y="2105078"/>
                <a:ext cx="13320" cy="149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C903B3B-72C6-4848-B4EC-402071060A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49390" y="2096438"/>
                  <a:ext cx="3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8925E72-1D57-448E-BDF1-21C87C2EFC92}"/>
                    </a:ext>
                  </a:extLst>
                </p14:cNvPr>
                <p14:cNvContentPartPr/>
                <p14:nvPr/>
              </p14:nvContentPartPr>
              <p14:xfrm>
                <a:off x="6336550" y="2395238"/>
                <a:ext cx="97200" cy="136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8925E72-1D57-448E-BDF1-21C87C2EFC9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27910" y="2386238"/>
                  <a:ext cx="114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F3BF98-56F2-41C0-AC4A-B56CE0991866}"/>
                    </a:ext>
                  </a:extLst>
                </p14:cNvPr>
                <p14:cNvContentPartPr/>
                <p14:nvPr/>
              </p14:nvContentPartPr>
              <p14:xfrm>
                <a:off x="6441670" y="2421158"/>
                <a:ext cx="12960" cy="288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F3BF98-56F2-41C0-AC4A-B56CE09918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32670" y="2412158"/>
                  <a:ext cx="3060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BBA94EC-00BB-42A2-AB82-773CB0C5204D}"/>
                  </a:ext>
                </a:extLst>
              </p14:cNvPr>
              <p14:cNvContentPartPr/>
              <p14:nvPr/>
            </p14:nvContentPartPr>
            <p14:xfrm>
              <a:off x="7000030" y="2208398"/>
              <a:ext cx="156600" cy="12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BBA94EC-00BB-42A2-AB82-773CB0C5204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91390" y="2199398"/>
                <a:ext cx="174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43C3421-F442-425E-8C1B-FBA76C33F663}"/>
                  </a:ext>
                </a:extLst>
              </p14:cNvPr>
              <p14:cNvContentPartPr/>
              <p14:nvPr/>
            </p14:nvContentPartPr>
            <p14:xfrm>
              <a:off x="7016230" y="2354198"/>
              <a:ext cx="178200" cy="7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43C3421-F442-425E-8C1B-FBA76C33F66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007590" y="2345198"/>
                <a:ext cx="195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B6EE34A-E05C-423C-A3B5-7DD639D11F8B}"/>
              </a:ext>
            </a:extLst>
          </p:cNvPr>
          <p:cNvGrpSpPr/>
          <p:nvPr/>
        </p:nvGrpSpPr>
        <p:grpSpPr>
          <a:xfrm>
            <a:off x="7454350" y="1962518"/>
            <a:ext cx="1655280" cy="732600"/>
            <a:chOff x="7454350" y="1962518"/>
            <a:chExt cx="165528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DCECED5-A48A-45CF-994C-2756A6D39FE0}"/>
                    </a:ext>
                  </a:extLst>
                </p14:cNvPr>
                <p14:cNvContentPartPr/>
                <p14:nvPr/>
              </p14:nvContentPartPr>
              <p14:xfrm>
                <a:off x="7454350" y="2098598"/>
                <a:ext cx="271440" cy="23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DCECED5-A48A-45CF-994C-2756A6D39F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45710" y="2089598"/>
                  <a:ext cx="28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B10DF1E-2041-477F-9691-30DD9766B13E}"/>
                    </a:ext>
                  </a:extLst>
                </p14:cNvPr>
                <p14:cNvContentPartPr/>
                <p14:nvPr/>
              </p14:nvContentPartPr>
              <p14:xfrm>
                <a:off x="7762150" y="1962518"/>
                <a:ext cx="194760" cy="252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B10DF1E-2041-477F-9691-30DD9766B1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53510" y="1953878"/>
                  <a:ext cx="212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8D51959-1D7E-4554-87D9-2803828DB48D}"/>
                    </a:ext>
                  </a:extLst>
                </p14:cNvPr>
                <p14:cNvContentPartPr/>
                <p14:nvPr/>
              </p14:nvContentPartPr>
              <p14:xfrm>
                <a:off x="7492150" y="2345198"/>
                <a:ext cx="533880" cy="16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8D51959-1D7E-4554-87D9-2803828DB4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83150" y="2336558"/>
                  <a:ext cx="551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4BC99E6-95FD-47B0-9798-EEB0CF454857}"/>
                    </a:ext>
                  </a:extLst>
                </p14:cNvPr>
                <p14:cNvContentPartPr/>
                <p14:nvPr/>
              </p14:nvContentPartPr>
              <p14:xfrm>
                <a:off x="7677550" y="2434838"/>
                <a:ext cx="86760" cy="12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4BC99E6-95FD-47B0-9798-EEB0CF45485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68550" y="2426198"/>
                  <a:ext cx="10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9DF887E-D0AE-4A86-BCBD-4AD0CFBDBB9C}"/>
                    </a:ext>
                  </a:extLst>
                </p14:cNvPr>
                <p14:cNvContentPartPr/>
                <p14:nvPr/>
              </p14:nvContentPartPr>
              <p14:xfrm>
                <a:off x="7768990" y="2420798"/>
                <a:ext cx="29160" cy="274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9DF887E-D0AE-4A86-BCBD-4AD0CFBDBB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59990" y="2411798"/>
                  <a:ext cx="46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3786FB4-2517-440E-890A-5E14D790BB75}"/>
                    </a:ext>
                  </a:extLst>
                </p14:cNvPr>
                <p14:cNvContentPartPr/>
                <p14:nvPr/>
              </p14:nvContentPartPr>
              <p14:xfrm>
                <a:off x="8221510" y="2201198"/>
                <a:ext cx="154800" cy="29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3786FB4-2517-440E-890A-5E14D790BB7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12510" y="2192198"/>
                  <a:ext cx="17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4C3AE2B-CD27-4887-BAD6-5640C02F8E31}"/>
                    </a:ext>
                  </a:extLst>
                </p14:cNvPr>
                <p14:cNvContentPartPr/>
                <p14:nvPr/>
              </p14:nvContentPartPr>
              <p14:xfrm>
                <a:off x="8237710" y="2331518"/>
                <a:ext cx="15912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4C3AE2B-CD27-4887-BAD6-5640C02F8E3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28710" y="2322518"/>
                  <a:ext cx="176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6197E8D-F445-4DE7-8912-60762DBE94FA}"/>
                    </a:ext>
                  </a:extLst>
                </p14:cNvPr>
                <p14:cNvContentPartPr/>
                <p14:nvPr/>
              </p14:nvContentPartPr>
              <p14:xfrm>
                <a:off x="8560270" y="2183918"/>
                <a:ext cx="162000" cy="7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6197E8D-F445-4DE7-8912-60762DBE94F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51630" y="2174918"/>
                  <a:ext cx="179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111F4E-A9D7-426D-ACB6-EDA585010488}"/>
                    </a:ext>
                  </a:extLst>
                </p14:cNvPr>
                <p14:cNvContentPartPr/>
                <p14:nvPr/>
              </p14:nvContentPartPr>
              <p14:xfrm>
                <a:off x="8841790" y="1999958"/>
                <a:ext cx="69480" cy="306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111F4E-A9D7-426D-ACB6-EDA5850104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32790" y="1991318"/>
                  <a:ext cx="871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8FA2574-6748-45DA-80CD-6225F6C6F9DB}"/>
                    </a:ext>
                  </a:extLst>
                </p14:cNvPr>
                <p14:cNvContentPartPr/>
                <p14:nvPr/>
              </p14:nvContentPartPr>
              <p14:xfrm>
                <a:off x="8607070" y="2363918"/>
                <a:ext cx="502560" cy="9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8FA2574-6748-45DA-80CD-6225F6C6F9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98070" y="2354918"/>
                  <a:ext cx="520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AF872B-982B-4974-8B8C-4A7EC743A594}"/>
                    </a:ext>
                  </a:extLst>
                </p14:cNvPr>
                <p14:cNvContentPartPr/>
                <p14:nvPr/>
              </p14:nvContentPartPr>
              <p14:xfrm>
                <a:off x="8758270" y="2432318"/>
                <a:ext cx="221400" cy="22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AF872B-982B-4974-8B8C-4A7EC743A59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49630" y="2423318"/>
                  <a:ext cx="2390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A1382A1-54A3-47B8-B6F5-1255CB666D98}"/>
              </a:ext>
            </a:extLst>
          </p:cNvPr>
          <p:cNvGrpSpPr/>
          <p:nvPr/>
        </p:nvGrpSpPr>
        <p:grpSpPr>
          <a:xfrm>
            <a:off x="9699670" y="1909958"/>
            <a:ext cx="1700640" cy="700920"/>
            <a:chOff x="9699670" y="1909958"/>
            <a:chExt cx="170064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93D760C-8BDF-47ED-A904-8FCE1D05A5A2}"/>
                    </a:ext>
                  </a:extLst>
                </p14:cNvPr>
                <p14:cNvContentPartPr/>
                <p14:nvPr/>
              </p14:nvContentPartPr>
              <p14:xfrm>
                <a:off x="9718750" y="2101838"/>
                <a:ext cx="196200" cy="28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93D760C-8BDF-47ED-A904-8FCE1D05A5A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10110" y="2093198"/>
                  <a:ext cx="213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5F8C0D-8F02-41BC-BEBC-8BB5DD615B0C}"/>
                    </a:ext>
                  </a:extLst>
                </p14:cNvPr>
                <p14:cNvContentPartPr/>
                <p14:nvPr/>
              </p14:nvContentPartPr>
              <p14:xfrm>
                <a:off x="10055710" y="1909958"/>
                <a:ext cx="145800" cy="28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5F8C0D-8F02-41BC-BEBC-8BB5DD615B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46710" y="1900958"/>
                  <a:ext cx="163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14CF7A-A9DE-45C2-86E9-A3F5AA046B64}"/>
                    </a:ext>
                  </a:extLst>
                </p14:cNvPr>
                <p14:cNvContentPartPr/>
                <p14:nvPr/>
              </p14:nvContentPartPr>
              <p14:xfrm>
                <a:off x="9699670" y="2271038"/>
                <a:ext cx="650880" cy="2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14CF7A-A9DE-45C2-86E9-A3F5AA046B6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90670" y="2262038"/>
                  <a:ext cx="66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92A0F9-DAA2-4358-BF62-02A5659B41AE}"/>
                    </a:ext>
                  </a:extLst>
                </p14:cNvPr>
                <p14:cNvContentPartPr/>
                <p14:nvPr/>
              </p14:nvContentPartPr>
              <p14:xfrm>
                <a:off x="9922870" y="2397758"/>
                <a:ext cx="209520" cy="148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92A0F9-DAA2-4358-BF62-02A5659B41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13870" y="2389118"/>
                  <a:ext cx="227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286FD0-6E43-416C-9748-0FE91A4B47D0}"/>
                    </a:ext>
                  </a:extLst>
                </p14:cNvPr>
                <p14:cNvContentPartPr/>
                <p14:nvPr/>
              </p14:nvContentPartPr>
              <p14:xfrm>
                <a:off x="10565110" y="2214158"/>
                <a:ext cx="86760" cy="2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286FD0-6E43-416C-9748-0FE91A4B47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56110" y="2205518"/>
                  <a:ext cx="104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19EC97D-7442-4791-9546-17828254EF8F}"/>
                    </a:ext>
                  </a:extLst>
                </p14:cNvPr>
                <p14:cNvContentPartPr/>
                <p14:nvPr/>
              </p14:nvContentPartPr>
              <p14:xfrm>
                <a:off x="10565110" y="2345558"/>
                <a:ext cx="159120" cy="16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19EC97D-7442-4791-9546-17828254EF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56110" y="2336558"/>
                  <a:ext cx="17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49421AB-A274-4272-A84E-B43A6EA56505}"/>
                    </a:ext>
                  </a:extLst>
                </p14:cNvPr>
                <p14:cNvContentPartPr/>
                <p14:nvPr/>
              </p14:nvContentPartPr>
              <p14:xfrm>
                <a:off x="10919350" y="2147558"/>
                <a:ext cx="230400" cy="1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49421AB-A274-4272-A84E-B43A6EA5650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10710" y="2138918"/>
                  <a:ext cx="248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CE1CFBE-59D3-4E0B-B8F7-94BFC874158E}"/>
                    </a:ext>
                  </a:extLst>
                </p14:cNvPr>
                <p14:cNvContentPartPr/>
                <p14:nvPr/>
              </p14:nvContentPartPr>
              <p14:xfrm>
                <a:off x="11240830" y="1981238"/>
                <a:ext cx="18360" cy="224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CE1CFBE-59D3-4E0B-B8F7-94BFC874158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32190" y="1972598"/>
                  <a:ext cx="36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67D1679-174E-40D3-9E67-95FC284D5203}"/>
                    </a:ext>
                  </a:extLst>
                </p14:cNvPr>
                <p14:cNvContentPartPr/>
                <p14:nvPr/>
              </p14:nvContentPartPr>
              <p14:xfrm>
                <a:off x="10914310" y="2300918"/>
                <a:ext cx="486000" cy="3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67D1679-174E-40D3-9E67-95FC284D52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05310" y="2292278"/>
                  <a:ext cx="503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B239D5B-134D-4A36-B652-85CB899DEFA2}"/>
                    </a:ext>
                  </a:extLst>
                </p14:cNvPr>
                <p14:cNvContentPartPr/>
                <p14:nvPr/>
              </p14:nvContentPartPr>
              <p14:xfrm>
                <a:off x="10991710" y="2397758"/>
                <a:ext cx="278640" cy="213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B239D5B-134D-4A36-B652-85CB899DEF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83070" y="2388758"/>
                  <a:ext cx="29628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66FB744-F10C-40FE-B13D-F836AF0CEF77}"/>
                  </a:ext>
                </a:extLst>
              </p14:cNvPr>
              <p14:cNvContentPartPr/>
              <p14:nvPr/>
            </p14:nvContentPartPr>
            <p14:xfrm>
              <a:off x="9372790" y="1310918"/>
              <a:ext cx="1115280" cy="5994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66FB744-F10C-40FE-B13D-F836AF0CEF7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363790" y="1302278"/>
                <a:ext cx="11329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59DB0B1-1C6B-4802-BFC4-14D07BCD61A5}"/>
                  </a:ext>
                </a:extLst>
              </p14:cNvPr>
              <p14:cNvContentPartPr/>
              <p14:nvPr/>
            </p14:nvContentPartPr>
            <p14:xfrm>
              <a:off x="4086910" y="3118838"/>
              <a:ext cx="7701480" cy="1303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59DB0B1-1C6B-4802-BFC4-14D07BCD61A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077910" y="3109838"/>
                <a:ext cx="771912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AA4F658-3580-4570-8634-F533A39DB61E}"/>
              </a:ext>
            </a:extLst>
          </p:cNvPr>
          <p:cNvGrpSpPr/>
          <p:nvPr/>
        </p:nvGrpSpPr>
        <p:grpSpPr>
          <a:xfrm>
            <a:off x="4127230" y="3378038"/>
            <a:ext cx="2083320" cy="754920"/>
            <a:chOff x="4127230" y="3378038"/>
            <a:chExt cx="208332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F0CDA8F-B340-419A-96E0-C34CA71659EE}"/>
                    </a:ext>
                  </a:extLst>
                </p14:cNvPr>
                <p14:cNvContentPartPr/>
                <p14:nvPr/>
              </p14:nvContentPartPr>
              <p14:xfrm>
                <a:off x="4127230" y="3600878"/>
                <a:ext cx="165240" cy="37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F0CDA8F-B340-419A-96E0-C34CA71659E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18230" y="3592238"/>
                  <a:ext cx="182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BC4BC2-641B-496F-86AD-868375896B7A}"/>
                    </a:ext>
                  </a:extLst>
                </p14:cNvPr>
                <p14:cNvContentPartPr/>
                <p14:nvPr/>
              </p14:nvContentPartPr>
              <p14:xfrm>
                <a:off x="4367350" y="3472718"/>
                <a:ext cx="44280" cy="247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BC4BC2-641B-496F-86AD-868375896B7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58350" y="3463718"/>
                  <a:ext cx="61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2F0F630-6A65-4E30-9FB8-13A3E806A478}"/>
                    </a:ext>
                  </a:extLst>
                </p14:cNvPr>
                <p14:cNvContentPartPr/>
                <p14:nvPr/>
              </p14:nvContentPartPr>
              <p14:xfrm>
                <a:off x="4499110" y="3509438"/>
                <a:ext cx="21600" cy="19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2F0F630-6A65-4E30-9FB8-13A3E806A47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90110" y="3500798"/>
                  <a:ext cx="39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1A59363-ECA4-4EBE-A0B3-D540CDFC0A3D}"/>
                    </a:ext>
                  </a:extLst>
                </p14:cNvPr>
                <p14:cNvContentPartPr/>
                <p14:nvPr/>
              </p14:nvContentPartPr>
              <p14:xfrm>
                <a:off x="4459150" y="3586838"/>
                <a:ext cx="98280" cy="21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1A59363-ECA4-4EBE-A0B3-D540CDFC0A3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50510" y="3577838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EBD4EC-9F20-42A6-858B-3E1EFFE7C3C9}"/>
                    </a:ext>
                  </a:extLst>
                </p14:cNvPr>
                <p14:cNvContentPartPr/>
                <p14:nvPr/>
              </p14:nvContentPartPr>
              <p14:xfrm>
                <a:off x="4568230" y="3481358"/>
                <a:ext cx="405360" cy="203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EBD4EC-9F20-42A6-858B-3E1EFFE7C3C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59230" y="3472718"/>
                  <a:ext cx="423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8B16797-1C55-43AA-9766-8A9C46096BD8}"/>
                    </a:ext>
                  </a:extLst>
                </p14:cNvPr>
                <p14:cNvContentPartPr/>
                <p14:nvPr/>
              </p14:nvContentPartPr>
              <p14:xfrm>
                <a:off x="4714030" y="3542198"/>
                <a:ext cx="75960" cy="86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8B16797-1C55-43AA-9766-8A9C46096B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05390" y="3533198"/>
                  <a:ext cx="93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0AE28EF-E293-4DD9-A396-53A12A9F53C7}"/>
                    </a:ext>
                  </a:extLst>
                </p14:cNvPr>
                <p14:cNvContentPartPr/>
                <p14:nvPr/>
              </p14:nvContentPartPr>
              <p14:xfrm>
                <a:off x="4791430" y="3533558"/>
                <a:ext cx="35280" cy="147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0AE28EF-E293-4DD9-A396-53A12A9F53C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82430" y="3524918"/>
                  <a:ext cx="52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A36DC3F-A1F9-4580-8587-C2E25802A4CA}"/>
                    </a:ext>
                  </a:extLst>
                </p14:cNvPr>
                <p14:cNvContentPartPr/>
                <p14:nvPr/>
              </p14:nvContentPartPr>
              <p14:xfrm>
                <a:off x="4867030" y="3533918"/>
                <a:ext cx="19440" cy="158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A36DC3F-A1F9-4580-8587-C2E25802A4C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58030" y="3525278"/>
                  <a:ext cx="3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A449FB-2E34-4C5F-AEBF-FA0245AF7A61}"/>
                    </a:ext>
                  </a:extLst>
                </p14:cNvPr>
                <p14:cNvContentPartPr/>
                <p14:nvPr/>
              </p14:nvContentPartPr>
              <p14:xfrm>
                <a:off x="4269070" y="3760358"/>
                <a:ext cx="795960" cy="2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A449FB-2E34-4C5F-AEBF-FA0245AF7A6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60070" y="3751718"/>
                  <a:ext cx="813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5B13BE0-648E-4DBE-96E2-668F2C15CE56}"/>
                    </a:ext>
                  </a:extLst>
                </p14:cNvPr>
                <p14:cNvContentPartPr/>
                <p14:nvPr/>
              </p14:nvContentPartPr>
              <p14:xfrm>
                <a:off x="4611430" y="3866198"/>
                <a:ext cx="95040" cy="74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5B13BE0-648E-4DBE-96E2-668F2C15CE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02790" y="3857558"/>
                  <a:ext cx="11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502AFC6-67CD-47E3-BF92-A120EA72020F}"/>
                    </a:ext>
                  </a:extLst>
                </p14:cNvPr>
                <p14:cNvContentPartPr/>
                <p14:nvPr/>
              </p14:nvContentPartPr>
              <p14:xfrm>
                <a:off x="4707190" y="3806798"/>
                <a:ext cx="42840" cy="272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502AFC6-67CD-47E3-BF92-A120EA7202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98190" y="3797798"/>
                  <a:ext cx="60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6775956-DE02-4C20-8410-C736FB809002}"/>
                    </a:ext>
                  </a:extLst>
                </p14:cNvPr>
                <p14:cNvContentPartPr/>
                <p14:nvPr/>
              </p14:nvContentPartPr>
              <p14:xfrm>
                <a:off x="5097070" y="3455438"/>
                <a:ext cx="105840" cy="609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6775956-DE02-4C20-8410-C736FB80900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88070" y="3446438"/>
                  <a:ext cx="1234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38A2EDD-BF2A-4B89-A6B2-09D6FF58D1BF}"/>
                    </a:ext>
                  </a:extLst>
                </p14:cNvPr>
                <p14:cNvContentPartPr/>
                <p14:nvPr/>
              </p14:nvContentPartPr>
              <p14:xfrm>
                <a:off x="5227750" y="3559838"/>
                <a:ext cx="120600" cy="2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38A2EDD-BF2A-4B89-A6B2-09D6FF58D1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19110" y="3550838"/>
                  <a:ext cx="138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10CF2DD-78EA-40B2-9A49-0EB70A2AB1F2}"/>
                    </a:ext>
                  </a:extLst>
                </p14:cNvPr>
                <p14:cNvContentPartPr/>
                <p14:nvPr/>
              </p14:nvContentPartPr>
              <p14:xfrm>
                <a:off x="5392990" y="3506558"/>
                <a:ext cx="36000" cy="174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10CF2DD-78EA-40B2-9A49-0EB70A2AB1F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4350" y="3497918"/>
                  <a:ext cx="53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01228A-7CE3-4D46-BAFE-5A57CC0549EF}"/>
                    </a:ext>
                  </a:extLst>
                </p14:cNvPr>
                <p14:cNvContentPartPr/>
                <p14:nvPr/>
              </p14:nvContentPartPr>
              <p14:xfrm>
                <a:off x="5532670" y="3551198"/>
                <a:ext cx="103320" cy="25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01228A-7CE3-4D46-BAFE-5A57CC0549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24030" y="3542198"/>
                  <a:ext cx="12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11FDE37-E802-405F-9718-125DC6E89AB9}"/>
                    </a:ext>
                  </a:extLst>
                </p14:cNvPr>
                <p14:cNvContentPartPr/>
                <p14:nvPr/>
              </p14:nvContentPartPr>
              <p14:xfrm>
                <a:off x="5683510" y="3459758"/>
                <a:ext cx="398880" cy="186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11FDE37-E802-405F-9718-125DC6E89AB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74510" y="3450758"/>
                  <a:ext cx="416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0778C81-4EC3-4D9D-AA6C-8533DB81BE39}"/>
                    </a:ext>
                  </a:extLst>
                </p14:cNvPr>
                <p14:cNvContentPartPr/>
                <p14:nvPr/>
              </p14:nvContentPartPr>
              <p14:xfrm>
                <a:off x="5880070" y="3532478"/>
                <a:ext cx="56160" cy="6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0778C81-4EC3-4D9D-AA6C-8533DB81BE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71070" y="3523838"/>
                  <a:ext cx="73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62B59FE-41C6-492B-91D7-0040CF416303}"/>
                    </a:ext>
                  </a:extLst>
                </p14:cNvPr>
                <p14:cNvContentPartPr/>
                <p14:nvPr/>
              </p14:nvContentPartPr>
              <p14:xfrm>
                <a:off x="5959630" y="3533918"/>
                <a:ext cx="13320" cy="117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62B59FE-41C6-492B-91D7-0040CF41630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50990" y="3524918"/>
                  <a:ext cx="30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2A79DFF-D529-4B95-83EE-8F3B42CAB223}"/>
                    </a:ext>
                  </a:extLst>
                </p14:cNvPr>
                <p14:cNvContentPartPr/>
                <p14:nvPr/>
              </p14:nvContentPartPr>
              <p14:xfrm>
                <a:off x="6007510" y="3522398"/>
                <a:ext cx="14040" cy="15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2A79DFF-D529-4B95-83EE-8F3B42CAB2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98870" y="3513758"/>
                  <a:ext cx="31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326DF1-479F-4949-918A-A91D8547827F}"/>
                    </a:ext>
                  </a:extLst>
                </p14:cNvPr>
                <p14:cNvContentPartPr/>
                <p14:nvPr/>
              </p14:nvContentPartPr>
              <p14:xfrm>
                <a:off x="5228110" y="3738038"/>
                <a:ext cx="837720" cy="32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326DF1-479F-4949-918A-A91D8547827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19470" y="3729038"/>
                  <a:ext cx="855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E8BB8D9-CEFB-4AC0-99B9-50E1F98949CC}"/>
                    </a:ext>
                  </a:extLst>
                </p14:cNvPr>
                <p14:cNvContentPartPr/>
                <p14:nvPr/>
              </p14:nvContentPartPr>
              <p14:xfrm>
                <a:off x="5530150" y="3860438"/>
                <a:ext cx="136080" cy="88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E8BB8D9-CEFB-4AC0-99B9-50E1F98949C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21510" y="3851798"/>
                  <a:ext cx="153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E955444-9661-4499-B2A1-7DB81E440C86}"/>
                    </a:ext>
                  </a:extLst>
                </p14:cNvPr>
                <p14:cNvContentPartPr/>
                <p14:nvPr/>
              </p14:nvContentPartPr>
              <p14:xfrm>
                <a:off x="5675230" y="3850358"/>
                <a:ext cx="87480" cy="237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E955444-9661-4499-B2A1-7DB81E440C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66590" y="3841358"/>
                  <a:ext cx="105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EF8683-9F8C-42E8-A397-AAAECE44EA03}"/>
                    </a:ext>
                  </a:extLst>
                </p14:cNvPr>
                <p14:cNvContentPartPr/>
                <p14:nvPr/>
              </p14:nvContentPartPr>
              <p14:xfrm>
                <a:off x="6096790" y="3378038"/>
                <a:ext cx="113760" cy="754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EF8683-9F8C-42E8-A397-AAAECE44EA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88150" y="3369398"/>
                  <a:ext cx="131400" cy="77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3095DC6-5D67-453E-8790-0F1C80C3CE4D}"/>
              </a:ext>
            </a:extLst>
          </p:cNvPr>
          <p:cNvGrpSpPr/>
          <p:nvPr/>
        </p:nvGrpSpPr>
        <p:grpSpPr>
          <a:xfrm>
            <a:off x="6428710" y="3597998"/>
            <a:ext cx="185040" cy="150840"/>
            <a:chOff x="6428710" y="3597998"/>
            <a:chExt cx="1850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BC85D12-78A3-42E3-8CCB-A22F065ACF3D}"/>
                    </a:ext>
                  </a:extLst>
                </p14:cNvPr>
                <p14:cNvContentPartPr/>
                <p14:nvPr/>
              </p14:nvContentPartPr>
              <p14:xfrm>
                <a:off x="6428710" y="3597998"/>
                <a:ext cx="143640" cy="57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BC85D12-78A3-42E3-8CCB-A22F065ACF3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19710" y="3589358"/>
                  <a:ext cx="16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7BCD823-4D26-427F-A78C-0D9C0CB5A171}"/>
                    </a:ext>
                  </a:extLst>
                </p14:cNvPr>
                <p14:cNvContentPartPr/>
                <p14:nvPr/>
              </p14:nvContentPartPr>
              <p14:xfrm>
                <a:off x="6451390" y="3725078"/>
                <a:ext cx="162360" cy="23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7BCD823-4D26-427F-A78C-0D9C0CB5A1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42390" y="3716078"/>
                  <a:ext cx="1800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27FF714-F635-4E9B-98F9-5E289CC000DE}"/>
                  </a:ext>
                </a:extLst>
              </p14:cNvPr>
              <p14:cNvContentPartPr/>
              <p14:nvPr/>
            </p14:nvContentPartPr>
            <p14:xfrm>
              <a:off x="6989950" y="3419798"/>
              <a:ext cx="74880" cy="2984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27FF714-F635-4E9B-98F9-5E289CC000D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980950" y="3411158"/>
                <a:ext cx="9252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E7E4659-D810-463E-A50E-DDCFDB87A13E}"/>
              </a:ext>
            </a:extLst>
          </p:cNvPr>
          <p:cNvGrpSpPr/>
          <p:nvPr/>
        </p:nvGrpSpPr>
        <p:grpSpPr>
          <a:xfrm>
            <a:off x="6983830" y="3421238"/>
            <a:ext cx="839880" cy="716040"/>
            <a:chOff x="6983830" y="3421238"/>
            <a:chExt cx="83988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1485EC-D0B4-4ABB-9CC6-0348F69FF11D}"/>
                    </a:ext>
                  </a:extLst>
                </p14:cNvPr>
                <p14:cNvContentPartPr/>
                <p14:nvPr/>
              </p14:nvContentPartPr>
              <p14:xfrm>
                <a:off x="7240870" y="3521678"/>
                <a:ext cx="181800" cy="8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1485EC-D0B4-4ABB-9CC6-0348F69FF11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31870" y="3513038"/>
                  <a:ext cx="199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3214EF3-B315-4450-882E-73B35CBACE07}"/>
                    </a:ext>
                  </a:extLst>
                </p14:cNvPr>
                <p14:cNvContentPartPr/>
                <p14:nvPr/>
              </p14:nvContentPartPr>
              <p14:xfrm>
                <a:off x="7479550" y="3421238"/>
                <a:ext cx="75960" cy="94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3214EF3-B315-4450-882E-73B35CBACE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70910" y="3412238"/>
                  <a:ext cx="93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C15DE68-D7CA-4FBC-8FA7-BA2F4A175154}"/>
                    </a:ext>
                  </a:extLst>
                </p14:cNvPr>
                <p14:cNvContentPartPr/>
                <p14:nvPr/>
              </p14:nvContentPartPr>
              <p14:xfrm>
                <a:off x="7566670" y="3431678"/>
                <a:ext cx="25920" cy="236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C15DE68-D7CA-4FBC-8FA7-BA2F4A17515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57670" y="3423038"/>
                  <a:ext cx="43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E3C9985-9E78-43E5-8207-995F2CC337CE}"/>
                    </a:ext>
                  </a:extLst>
                </p14:cNvPr>
                <p14:cNvContentPartPr/>
                <p14:nvPr/>
              </p14:nvContentPartPr>
              <p14:xfrm>
                <a:off x="7693750" y="3429518"/>
                <a:ext cx="17640" cy="261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E3C9985-9E78-43E5-8207-995F2CC337C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84750" y="3420518"/>
                  <a:ext cx="35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2B3C771-3108-4732-AF17-FD94BE4B20AE}"/>
                    </a:ext>
                  </a:extLst>
                </p14:cNvPr>
                <p14:cNvContentPartPr/>
                <p14:nvPr/>
              </p14:nvContentPartPr>
              <p14:xfrm>
                <a:off x="6983830" y="3766478"/>
                <a:ext cx="839880" cy="57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2B3C771-3108-4732-AF17-FD94BE4B20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75190" y="3757478"/>
                  <a:ext cx="857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F911654-A5E0-4E00-AFCC-74B9506C4CBA}"/>
                    </a:ext>
                  </a:extLst>
                </p14:cNvPr>
                <p14:cNvContentPartPr/>
                <p14:nvPr/>
              </p14:nvContentPartPr>
              <p14:xfrm>
                <a:off x="7226470" y="3902198"/>
                <a:ext cx="77760" cy="225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F911654-A5E0-4E00-AFCC-74B9506C4CB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17470" y="3893198"/>
                  <a:ext cx="95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2CFA1F8-0046-48F1-8BFC-6A22E3127F8C}"/>
                    </a:ext>
                  </a:extLst>
                </p14:cNvPr>
                <p14:cNvContentPartPr/>
                <p14:nvPr/>
              </p14:nvContentPartPr>
              <p14:xfrm>
                <a:off x="7406470" y="3887798"/>
                <a:ext cx="144360" cy="249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2CFA1F8-0046-48F1-8BFC-6A22E3127F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97470" y="3878798"/>
                  <a:ext cx="1620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42B608C-1A0E-4CFA-81CA-8D8E4786CB98}"/>
              </a:ext>
            </a:extLst>
          </p:cNvPr>
          <p:cNvGrpSpPr/>
          <p:nvPr/>
        </p:nvGrpSpPr>
        <p:grpSpPr>
          <a:xfrm>
            <a:off x="8099110" y="3662438"/>
            <a:ext cx="133920" cy="145800"/>
            <a:chOff x="8099110" y="3662438"/>
            <a:chExt cx="1339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3D5B14-EA5B-4A38-B83A-6E286E78C778}"/>
                    </a:ext>
                  </a:extLst>
                </p14:cNvPr>
                <p14:cNvContentPartPr/>
                <p14:nvPr/>
              </p14:nvContentPartPr>
              <p14:xfrm>
                <a:off x="8128270" y="3662438"/>
                <a:ext cx="95040" cy="2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3D5B14-EA5B-4A38-B83A-6E286E78C7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19630" y="3653438"/>
                  <a:ext cx="11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A4448AA-6B18-4B94-A4F4-293B0BA01B0F}"/>
                    </a:ext>
                  </a:extLst>
                </p14:cNvPr>
                <p14:cNvContentPartPr/>
                <p14:nvPr/>
              </p14:nvContentPartPr>
              <p14:xfrm>
                <a:off x="8099110" y="3765038"/>
                <a:ext cx="133920" cy="43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A4448AA-6B18-4B94-A4F4-293B0BA01B0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90470" y="3756038"/>
                  <a:ext cx="1515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38CBE58-E9F6-4CF6-A1B8-211D5759179D}"/>
              </a:ext>
            </a:extLst>
          </p:cNvPr>
          <p:cNvGrpSpPr/>
          <p:nvPr/>
        </p:nvGrpSpPr>
        <p:grpSpPr>
          <a:xfrm>
            <a:off x="8559910" y="3452558"/>
            <a:ext cx="1275120" cy="669240"/>
            <a:chOff x="8559910" y="3452558"/>
            <a:chExt cx="127512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17E07E8-DD51-452A-A3AB-CC4D1801F4C5}"/>
                    </a:ext>
                  </a:extLst>
                </p14:cNvPr>
                <p14:cNvContentPartPr/>
                <p14:nvPr/>
              </p14:nvContentPartPr>
              <p14:xfrm>
                <a:off x="8559910" y="3545078"/>
                <a:ext cx="221760" cy="28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17E07E8-DD51-452A-A3AB-CC4D1801F4C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51270" y="3536438"/>
                  <a:ext cx="239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419F75F-931E-4636-94AB-FADDC418E40E}"/>
                    </a:ext>
                  </a:extLst>
                </p14:cNvPr>
                <p14:cNvContentPartPr/>
                <p14:nvPr/>
              </p14:nvContentPartPr>
              <p14:xfrm>
                <a:off x="8850430" y="3452558"/>
                <a:ext cx="143640" cy="129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419F75F-931E-4636-94AB-FADDC418E40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41430" y="3443918"/>
                  <a:ext cx="161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B3EF1C5-961D-4A5A-BC27-7B0DC320B053}"/>
                    </a:ext>
                  </a:extLst>
                </p14:cNvPr>
                <p14:cNvContentPartPr/>
                <p14:nvPr/>
              </p14:nvContentPartPr>
              <p14:xfrm>
                <a:off x="8959870" y="3474158"/>
                <a:ext cx="43920" cy="219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B3EF1C5-961D-4A5A-BC27-7B0DC320B05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50870" y="3465518"/>
                  <a:ext cx="6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49609A3-FB76-46C0-B3AD-86CFAF70F13D}"/>
                    </a:ext>
                  </a:extLst>
                </p14:cNvPr>
                <p14:cNvContentPartPr/>
                <p14:nvPr/>
              </p14:nvContentPartPr>
              <p14:xfrm>
                <a:off x="9061390" y="3492158"/>
                <a:ext cx="192240" cy="214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49609A3-FB76-46C0-B3AD-86CFAF70F13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52390" y="3483518"/>
                  <a:ext cx="209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EFA56DB-8F21-4549-9C7D-5415328C81B0}"/>
                    </a:ext>
                  </a:extLst>
                </p14:cNvPr>
                <p14:cNvContentPartPr/>
                <p14:nvPr/>
              </p14:nvContentPartPr>
              <p14:xfrm>
                <a:off x="8634070" y="3761798"/>
                <a:ext cx="730800" cy="58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EFA56DB-8F21-4549-9C7D-5415328C81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25070" y="3753158"/>
                  <a:ext cx="748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ADFA87A-7712-4980-B875-0E2EC20FC0D6}"/>
                    </a:ext>
                  </a:extLst>
                </p14:cNvPr>
                <p14:cNvContentPartPr/>
                <p14:nvPr/>
              </p14:nvContentPartPr>
              <p14:xfrm>
                <a:off x="8906590" y="3880598"/>
                <a:ext cx="63000" cy="213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ADFA87A-7712-4980-B875-0E2EC20FC0D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97950" y="3871598"/>
                  <a:ext cx="80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8048A44-25E6-49A1-9C61-B6729F737E58}"/>
                    </a:ext>
                  </a:extLst>
                </p14:cNvPr>
                <p14:cNvContentPartPr/>
                <p14:nvPr/>
              </p14:nvContentPartPr>
              <p14:xfrm>
                <a:off x="9016030" y="3869078"/>
                <a:ext cx="164880" cy="252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8048A44-25E6-49A1-9C61-B6729F737E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07390" y="3860438"/>
                  <a:ext cx="182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C16CDC9-6F3C-411F-967A-74AE05E9C7FA}"/>
                    </a:ext>
                  </a:extLst>
                </p14:cNvPr>
                <p14:cNvContentPartPr/>
                <p14:nvPr/>
              </p14:nvContentPartPr>
              <p14:xfrm>
                <a:off x="9602830" y="3700958"/>
                <a:ext cx="167760" cy="36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C16CDC9-6F3C-411F-967A-74AE05E9C7F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93830" y="3691958"/>
                  <a:ext cx="185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803E9A9-2EC6-4CC7-A69E-14E9B831C958}"/>
                    </a:ext>
                  </a:extLst>
                </p14:cNvPr>
                <p14:cNvContentPartPr/>
                <p14:nvPr/>
              </p14:nvContentPartPr>
              <p14:xfrm>
                <a:off x="9622990" y="3797798"/>
                <a:ext cx="212040" cy="49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803E9A9-2EC6-4CC7-A69E-14E9B831C95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14350" y="3789158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C0F995A-1D33-4B4C-8150-72E112F69678}"/>
              </a:ext>
            </a:extLst>
          </p:cNvPr>
          <p:cNvGrpSpPr/>
          <p:nvPr/>
        </p:nvGrpSpPr>
        <p:grpSpPr>
          <a:xfrm>
            <a:off x="10082710" y="3492518"/>
            <a:ext cx="641160" cy="733680"/>
            <a:chOff x="10082710" y="3492518"/>
            <a:chExt cx="64116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318E949-8A77-4DFC-B90C-0D49F8BD7A3E}"/>
                    </a:ext>
                  </a:extLst>
                </p14:cNvPr>
                <p14:cNvContentPartPr/>
                <p14:nvPr/>
              </p14:nvContentPartPr>
              <p14:xfrm>
                <a:off x="10084870" y="3601598"/>
                <a:ext cx="226800" cy="7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318E949-8A77-4DFC-B90C-0D49F8BD7A3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76230" y="3592958"/>
                  <a:ext cx="244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FC06E8-0A5D-445B-8FE6-2ADDE46AA030}"/>
                    </a:ext>
                  </a:extLst>
                </p14:cNvPr>
                <p14:cNvContentPartPr/>
                <p14:nvPr/>
              </p14:nvContentPartPr>
              <p14:xfrm>
                <a:off x="10355230" y="3492518"/>
                <a:ext cx="173520" cy="236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FC06E8-0A5D-445B-8FE6-2ADDE46AA03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46230" y="3483878"/>
                  <a:ext cx="191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903C177-13DC-424E-9779-4B04BB71B55F}"/>
                    </a:ext>
                  </a:extLst>
                </p14:cNvPr>
                <p14:cNvContentPartPr/>
                <p14:nvPr/>
              </p14:nvContentPartPr>
              <p14:xfrm>
                <a:off x="10385830" y="3495038"/>
                <a:ext cx="266400" cy="7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903C177-13DC-424E-9779-4B04BB71B55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76830" y="3486038"/>
                  <a:ext cx="284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1FC9D6-3881-4C7B-A056-24BE0190E037}"/>
                    </a:ext>
                  </a:extLst>
                </p14:cNvPr>
                <p14:cNvContentPartPr/>
                <p14:nvPr/>
              </p14:nvContentPartPr>
              <p14:xfrm>
                <a:off x="10082710" y="3816158"/>
                <a:ext cx="641160" cy="36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1FC9D6-3881-4C7B-A056-24BE0190E03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73710" y="3807158"/>
                  <a:ext cx="658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156BF41-2A95-44BD-8C53-54177123F649}"/>
                    </a:ext>
                  </a:extLst>
                </p14:cNvPr>
                <p14:cNvContentPartPr/>
                <p14:nvPr/>
              </p14:nvContentPartPr>
              <p14:xfrm>
                <a:off x="10206190" y="3935318"/>
                <a:ext cx="371880" cy="290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156BF41-2A95-44BD-8C53-54177123F64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97550" y="3926318"/>
                  <a:ext cx="38952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A47351B-B67A-4F80-A4DF-68C2B8DF5CBA}"/>
              </a:ext>
            </a:extLst>
          </p:cNvPr>
          <p:cNvGrpSpPr/>
          <p:nvPr/>
        </p:nvGrpSpPr>
        <p:grpSpPr>
          <a:xfrm>
            <a:off x="5788270" y="4596278"/>
            <a:ext cx="670320" cy="411840"/>
            <a:chOff x="5788270" y="4596278"/>
            <a:chExt cx="6703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C78523C-2B50-42C3-85B1-CE74890B9FCB}"/>
                    </a:ext>
                  </a:extLst>
                </p14:cNvPr>
                <p14:cNvContentPartPr/>
                <p14:nvPr/>
              </p14:nvContentPartPr>
              <p14:xfrm>
                <a:off x="5916790" y="4596278"/>
                <a:ext cx="336960" cy="249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C78523C-2B50-42C3-85B1-CE74890B9FC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08150" y="4587638"/>
                  <a:ext cx="354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FC68C6E-7EE2-458B-A22C-AC5B94380021}"/>
                    </a:ext>
                  </a:extLst>
                </p14:cNvPr>
                <p14:cNvContentPartPr/>
                <p14:nvPr/>
              </p14:nvContentPartPr>
              <p14:xfrm>
                <a:off x="5788270" y="4949438"/>
                <a:ext cx="670320" cy="58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FC68C6E-7EE2-458B-A22C-AC5B9438002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79630" y="4940798"/>
                  <a:ext cx="68796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2527399-C890-4174-8845-80497223BBB4}"/>
                  </a:ext>
                </a:extLst>
              </p14:cNvPr>
              <p14:cNvContentPartPr/>
              <p14:nvPr/>
            </p14:nvContentPartPr>
            <p14:xfrm>
              <a:off x="5990590" y="5150678"/>
              <a:ext cx="327960" cy="2109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2527399-C890-4174-8845-80497223BBB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981950" y="5141678"/>
                <a:ext cx="345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272D311E-7A67-41C1-BF91-2D3A6A676542}"/>
                  </a:ext>
                </a:extLst>
              </p14:cNvPr>
              <p14:cNvContentPartPr/>
              <p14:nvPr/>
            </p14:nvContentPartPr>
            <p14:xfrm>
              <a:off x="6685030" y="4809398"/>
              <a:ext cx="232920" cy="259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272D311E-7A67-41C1-BF91-2D3A6A67654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676390" y="4800758"/>
                <a:ext cx="250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4E05E76C-C6E5-485D-B152-359858FEE8FF}"/>
                  </a:ext>
                </a:extLst>
              </p14:cNvPr>
              <p14:cNvContentPartPr/>
              <p14:nvPr/>
            </p14:nvContentPartPr>
            <p14:xfrm>
              <a:off x="6733270" y="4996958"/>
              <a:ext cx="196200" cy="82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4E05E76C-C6E5-485D-B152-359858FEE8F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724630" y="4988318"/>
                <a:ext cx="2138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30C27217-9E99-4966-BF09-CBDD3DE2E805}"/>
              </a:ext>
            </a:extLst>
          </p:cNvPr>
          <p:cNvGrpSpPr/>
          <p:nvPr/>
        </p:nvGrpSpPr>
        <p:grpSpPr>
          <a:xfrm>
            <a:off x="7241230" y="4583318"/>
            <a:ext cx="739800" cy="764640"/>
            <a:chOff x="7241230" y="4583318"/>
            <a:chExt cx="73980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46E2BDB-EB9C-4EA6-B8B5-BA359AE27A54}"/>
                    </a:ext>
                  </a:extLst>
                </p14:cNvPr>
                <p14:cNvContentPartPr/>
                <p14:nvPr/>
              </p14:nvContentPartPr>
              <p14:xfrm>
                <a:off x="7241230" y="4740998"/>
                <a:ext cx="245160" cy="18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46E2BDB-EB9C-4EA6-B8B5-BA359AE27A5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32590" y="4731998"/>
                  <a:ext cx="262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C05112-EEFA-4011-808F-444C4C440428}"/>
                    </a:ext>
                  </a:extLst>
                </p14:cNvPr>
                <p14:cNvContentPartPr/>
                <p14:nvPr/>
              </p14:nvContentPartPr>
              <p14:xfrm>
                <a:off x="7515190" y="4595558"/>
                <a:ext cx="193680" cy="288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C05112-EEFA-4011-808F-444C4C44042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06550" y="4586918"/>
                  <a:ext cx="211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A63855A-F17D-4B7B-B116-888D6720173A}"/>
                    </a:ext>
                  </a:extLst>
                </p14:cNvPr>
                <p14:cNvContentPartPr/>
                <p14:nvPr/>
              </p14:nvContentPartPr>
              <p14:xfrm>
                <a:off x="7531030" y="4583318"/>
                <a:ext cx="278280" cy="30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A63855A-F17D-4B7B-B116-888D6720173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22390" y="4574678"/>
                  <a:ext cx="29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E1E46E7-F1C0-4061-A7B7-8CB062C597F3}"/>
                    </a:ext>
                  </a:extLst>
                </p14:cNvPr>
                <p14:cNvContentPartPr/>
                <p14:nvPr/>
              </p14:nvContentPartPr>
              <p14:xfrm>
                <a:off x="7288750" y="4961678"/>
                <a:ext cx="692280" cy="22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E1E46E7-F1C0-4061-A7B7-8CB062C597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79750" y="4953038"/>
                  <a:ext cx="70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1A32C56-9F7A-4E7D-AE76-7BA626DE29E4}"/>
                    </a:ext>
                  </a:extLst>
                </p14:cNvPr>
                <p14:cNvContentPartPr/>
                <p14:nvPr/>
              </p14:nvContentPartPr>
              <p14:xfrm>
                <a:off x="7401790" y="5059238"/>
                <a:ext cx="443880" cy="288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1A32C56-9F7A-4E7D-AE76-7BA626DE29E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92790" y="5050598"/>
                  <a:ext cx="46152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B8F8D107-9B52-46CC-A843-4FA5345672D8}"/>
                  </a:ext>
                </a:extLst>
              </p14:cNvPr>
              <p14:cNvContentPartPr/>
              <p14:nvPr/>
            </p14:nvContentPartPr>
            <p14:xfrm>
              <a:off x="8752870" y="4656758"/>
              <a:ext cx="1095120" cy="8902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B8F8D107-9B52-46CC-A843-4FA5345672D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743870" y="4647758"/>
                <a:ext cx="1112760" cy="90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3B2CA1A-17F0-45B8-A7F2-0F4D5750577D}"/>
              </a:ext>
            </a:extLst>
          </p:cNvPr>
          <p:cNvGrpSpPr/>
          <p:nvPr/>
        </p:nvGrpSpPr>
        <p:grpSpPr>
          <a:xfrm>
            <a:off x="236710" y="4521038"/>
            <a:ext cx="2925720" cy="663120"/>
            <a:chOff x="236710" y="4521038"/>
            <a:chExt cx="292572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B36762-3178-4C8D-9D4E-03909170512E}"/>
                    </a:ext>
                  </a:extLst>
                </p14:cNvPr>
                <p14:cNvContentPartPr/>
                <p14:nvPr/>
              </p14:nvContentPartPr>
              <p14:xfrm>
                <a:off x="570430" y="4733798"/>
                <a:ext cx="174600" cy="18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B36762-3178-4C8D-9D4E-03909170512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1430" y="4725158"/>
                  <a:ext cx="192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77C91C9-8D74-4358-ABD4-E56B0A66201A}"/>
                    </a:ext>
                  </a:extLst>
                </p14:cNvPr>
                <p14:cNvContentPartPr/>
                <p14:nvPr/>
              </p14:nvContentPartPr>
              <p14:xfrm>
                <a:off x="815230" y="4559198"/>
                <a:ext cx="26280" cy="299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77C91C9-8D74-4358-ABD4-E56B0A66201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06230" y="4550198"/>
                  <a:ext cx="43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83CD93-CD55-4A63-A19B-64413350AA6C}"/>
                    </a:ext>
                  </a:extLst>
                </p14:cNvPr>
                <p14:cNvContentPartPr/>
                <p14:nvPr/>
              </p14:nvContentPartPr>
              <p14:xfrm>
                <a:off x="1026910" y="4607078"/>
                <a:ext cx="59760" cy="22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83CD93-CD55-4A63-A19B-64413350AA6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8270" y="4598438"/>
                  <a:ext cx="7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E5F45A3-6BB2-4A02-A2A3-79298B4353A7}"/>
                    </a:ext>
                  </a:extLst>
                </p14:cNvPr>
                <p14:cNvContentPartPr/>
                <p14:nvPr/>
              </p14:nvContentPartPr>
              <p14:xfrm>
                <a:off x="993070" y="4680518"/>
                <a:ext cx="174240" cy="30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E5F45A3-6BB2-4A02-A2A3-79298B4353A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4070" y="4671518"/>
                  <a:ext cx="19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FC405F0-E82B-41E0-B451-F2A631B5D69C}"/>
                    </a:ext>
                  </a:extLst>
                </p14:cNvPr>
                <p14:cNvContentPartPr/>
                <p14:nvPr/>
              </p14:nvContentPartPr>
              <p14:xfrm>
                <a:off x="1195030" y="4533278"/>
                <a:ext cx="489960" cy="256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FC405F0-E82B-41E0-B451-F2A631B5D69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86390" y="4524278"/>
                  <a:ext cx="507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319F0D-F66E-4610-B760-45CF1661F456}"/>
                    </a:ext>
                  </a:extLst>
                </p14:cNvPr>
                <p14:cNvContentPartPr/>
                <p14:nvPr/>
              </p14:nvContentPartPr>
              <p14:xfrm>
                <a:off x="1355950" y="4616798"/>
                <a:ext cx="74520" cy="9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319F0D-F66E-4610-B760-45CF1661F45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346950" y="4608158"/>
                  <a:ext cx="9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33C731-F8DA-4AE8-812E-1BA4D4C23181}"/>
                    </a:ext>
                  </a:extLst>
                </p14:cNvPr>
                <p14:cNvContentPartPr/>
                <p14:nvPr/>
              </p14:nvContentPartPr>
              <p14:xfrm>
                <a:off x="1431550" y="4619318"/>
                <a:ext cx="11880" cy="159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33C731-F8DA-4AE8-812E-1BA4D4C2318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22550" y="4610678"/>
                  <a:ext cx="29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1EC0FB-CD28-4B36-AF6E-80440EAB151F}"/>
                    </a:ext>
                  </a:extLst>
                </p14:cNvPr>
                <p14:cNvContentPartPr/>
                <p14:nvPr/>
              </p14:nvContentPartPr>
              <p14:xfrm>
                <a:off x="1494190" y="4589798"/>
                <a:ext cx="19800" cy="177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1EC0FB-CD28-4B36-AF6E-80440EAB151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85190" y="4580798"/>
                  <a:ext cx="37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F30599-FDAF-4FC1-9B5E-402A9C9BC623}"/>
                    </a:ext>
                  </a:extLst>
                </p14:cNvPr>
                <p14:cNvContentPartPr/>
                <p14:nvPr/>
              </p14:nvContentPartPr>
              <p14:xfrm>
                <a:off x="728830" y="4818038"/>
                <a:ext cx="914400" cy="9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F30599-FDAF-4FC1-9B5E-402A9C9BC62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9830" y="4809398"/>
                  <a:ext cx="932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F1EC23-8B3D-4BE5-A6CF-05FD2A4DACD9}"/>
                    </a:ext>
                  </a:extLst>
                </p14:cNvPr>
                <p14:cNvContentPartPr/>
                <p14:nvPr/>
              </p14:nvContentPartPr>
              <p14:xfrm>
                <a:off x="1096030" y="4973918"/>
                <a:ext cx="91800" cy="9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F1EC23-8B3D-4BE5-A6CF-05FD2A4DACD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7390" y="4964918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0BE5C1-5128-4F07-AF5A-B867B73C315E}"/>
                    </a:ext>
                  </a:extLst>
                </p14:cNvPr>
                <p14:cNvContentPartPr/>
                <p14:nvPr/>
              </p14:nvContentPartPr>
              <p14:xfrm>
                <a:off x="1188910" y="4974278"/>
                <a:ext cx="24840" cy="209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0BE5C1-5128-4F07-AF5A-B867B73C315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79910" y="4965278"/>
                  <a:ext cx="42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74AA72-FADC-4935-A832-A1E18A2A897A}"/>
                    </a:ext>
                  </a:extLst>
                </p14:cNvPr>
                <p14:cNvContentPartPr/>
                <p14:nvPr/>
              </p14:nvContentPartPr>
              <p14:xfrm>
                <a:off x="2189710" y="4623638"/>
                <a:ext cx="137520" cy="28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74AA72-FADC-4935-A832-A1E18A2A897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181070" y="4614998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3C5FDDA-9F3C-4209-96FA-D0480E9A06EA}"/>
                    </a:ext>
                  </a:extLst>
                </p14:cNvPr>
                <p14:cNvContentPartPr/>
                <p14:nvPr/>
              </p14:nvContentPartPr>
              <p14:xfrm>
                <a:off x="2394190" y="4540118"/>
                <a:ext cx="28440" cy="222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3C5FDDA-9F3C-4209-96FA-D0480E9A06E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85190" y="4531118"/>
                  <a:ext cx="4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A3B96D2-F10A-4755-A813-029CA808C442}"/>
                    </a:ext>
                  </a:extLst>
                </p14:cNvPr>
                <p14:cNvContentPartPr/>
                <p14:nvPr/>
              </p14:nvContentPartPr>
              <p14:xfrm>
                <a:off x="2505430" y="4613918"/>
                <a:ext cx="156240" cy="2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A3B96D2-F10A-4755-A813-029CA808C44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96430" y="4605278"/>
                  <a:ext cx="173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74EB04C-A297-4DBC-A37F-23302F976849}"/>
                    </a:ext>
                  </a:extLst>
                </p14:cNvPr>
                <p14:cNvContentPartPr/>
                <p14:nvPr/>
              </p14:nvContentPartPr>
              <p14:xfrm>
                <a:off x="2750950" y="4521038"/>
                <a:ext cx="411480" cy="19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74EB04C-A297-4DBC-A37F-23302F97684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42310" y="4512398"/>
                  <a:ext cx="429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592030-4FE3-4C58-A137-87DD737F37C9}"/>
                    </a:ext>
                  </a:extLst>
                </p14:cNvPr>
                <p14:cNvContentPartPr/>
                <p14:nvPr/>
              </p14:nvContentPartPr>
              <p14:xfrm>
                <a:off x="2937430" y="4595558"/>
                <a:ext cx="48600" cy="44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592030-4FE3-4C58-A137-87DD737F37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28790" y="4586918"/>
                  <a:ext cx="6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82A48D-D1CB-4141-BEDE-590DA15D5058}"/>
                    </a:ext>
                  </a:extLst>
                </p14:cNvPr>
                <p14:cNvContentPartPr/>
                <p14:nvPr/>
              </p14:nvContentPartPr>
              <p14:xfrm>
                <a:off x="2975590" y="4591238"/>
                <a:ext cx="13680" cy="14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82A48D-D1CB-4141-BEDE-590DA15D505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66590" y="4582598"/>
                  <a:ext cx="3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DD2F3F-1574-4343-9517-3DC596694D75}"/>
                    </a:ext>
                  </a:extLst>
                </p14:cNvPr>
                <p14:cNvContentPartPr/>
                <p14:nvPr/>
              </p14:nvContentPartPr>
              <p14:xfrm>
                <a:off x="3064870" y="4599518"/>
                <a:ext cx="9000" cy="136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DD2F3F-1574-4343-9517-3DC596694D7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56230" y="4590518"/>
                  <a:ext cx="2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741E913-6B93-485A-A9D9-C4B5C29A358F}"/>
                    </a:ext>
                  </a:extLst>
                </p14:cNvPr>
                <p14:cNvContentPartPr/>
                <p14:nvPr/>
              </p14:nvContentPartPr>
              <p14:xfrm>
                <a:off x="2396350" y="4812278"/>
                <a:ext cx="719280" cy="7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741E913-6B93-485A-A9D9-C4B5C29A358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87350" y="4803278"/>
                  <a:ext cx="73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7C12DA-4DF1-4D0F-8116-F0D4DF9E4CFA}"/>
                    </a:ext>
                  </a:extLst>
                </p14:cNvPr>
                <p14:cNvContentPartPr/>
                <p14:nvPr/>
              </p14:nvContentPartPr>
              <p14:xfrm>
                <a:off x="2640430" y="4912358"/>
                <a:ext cx="120960" cy="108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7C12DA-4DF1-4D0F-8116-F0D4DF9E4CF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31430" y="4903718"/>
                  <a:ext cx="138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B98E152-121F-43A7-84CB-E75D7D1B5CDB}"/>
                    </a:ext>
                  </a:extLst>
                </p14:cNvPr>
                <p14:cNvContentPartPr/>
                <p14:nvPr/>
              </p14:nvContentPartPr>
              <p14:xfrm>
                <a:off x="2755990" y="4900838"/>
                <a:ext cx="19440" cy="275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B98E152-121F-43A7-84CB-E75D7D1B5CD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746990" y="4892198"/>
                  <a:ext cx="37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4466658-363D-4F81-9395-55730BA6EF4E}"/>
                    </a:ext>
                  </a:extLst>
                </p14:cNvPr>
                <p14:cNvContentPartPr/>
                <p14:nvPr/>
              </p14:nvContentPartPr>
              <p14:xfrm>
                <a:off x="236710" y="4654958"/>
                <a:ext cx="132840" cy="358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4466658-363D-4F81-9395-55730BA6EF4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7710" y="4646318"/>
                  <a:ext cx="1504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E3FBE47-CA33-4C5A-976D-79CE99017B50}"/>
                    </a:ext>
                  </a:extLst>
                </p14:cNvPr>
                <p14:cNvContentPartPr/>
                <p14:nvPr/>
              </p14:nvContentPartPr>
              <p14:xfrm>
                <a:off x="362350" y="4911998"/>
                <a:ext cx="34200" cy="136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E3FBE47-CA33-4C5A-976D-79CE99017B5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3710" y="4902998"/>
                  <a:ext cx="51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2079B8A-5A5D-492C-9927-70DEF33034D3}"/>
                    </a:ext>
                  </a:extLst>
                </p14:cNvPr>
                <p14:cNvContentPartPr/>
                <p14:nvPr/>
              </p14:nvContentPartPr>
              <p14:xfrm>
                <a:off x="457030" y="4836758"/>
                <a:ext cx="88920" cy="11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2079B8A-5A5D-492C-9927-70DEF33034D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8390" y="4827758"/>
                  <a:ext cx="106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418C7F1-37B1-48B7-869F-89641AB707F2}"/>
                    </a:ext>
                  </a:extLst>
                </p14:cNvPr>
                <p14:cNvContentPartPr/>
                <p14:nvPr/>
              </p14:nvContentPartPr>
              <p14:xfrm>
                <a:off x="473590" y="4929638"/>
                <a:ext cx="77400" cy="27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418C7F1-37B1-48B7-869F-89641AB707F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4590" y="4920638"/>
                  <a:ext cx="95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532E792-200D-4B2D-BA47-B24A1BEFD4E4}"/>
                    </a:ext>
                  </a:extLst>
                </p14:cNvPr>
                <p14:cNvContentPartPr/>
                <p14:nvPr/>
              </p14:nvContentPartPr>
              <p14:xfrm>
                <a:off x="1841230" y="4719038"/>
                <a:ext cx="136800" cy="28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532E792-200D-4B2D-BA47-B24A1BEFD4E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32590" y="4710398"/>
                  <a:ext cx="154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0F6AC4E-6150-40B5-BEFD-7FA683B2DECA}"/>
                    </a:ext>
                  </a:extLst>
                </p14:cNvPr>
                <p14:cNvContentPartPr/>
                <p14:nvPr/>
              </p14:nvContentPartPr>
              <p14:xfrm>
                <a:off x="1921870" y="4901918"/>
                <a:ext cx="141120" cy="123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0F6AC4E-6150-40B5-BEFD-7FA683B2DEC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12870" y="4893278"/>
                  <a:ext cx="158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EBE069-7261-4CC2-B1EA-7BC1026A6009}"/>
                    </a:ext>
                  </a:extLst>
                </p14:cNvPr>
                <p14:cNvContentPartPr/>
                <p14:nvPr/>
              </p14:nvContentPartPr>
              <p14:xfrm>
                <a:off x="2094310" y="4788518"/>
                <a:ext cx="69480" cy="15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EBE069-7261-4CC2-B1EA-7BC1026A600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85670" y="4779878"/>
                  <a:ext cx="87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E2AAF4D-CBEB-4078-BB38-C919F80FBDC4}"/>
                    </a:ext>
                  </a:extLst>
                </p14:cNvPr>
                <p14:cNvContentPartPr/>
                <p14:nvPr/>
              </p14:nvContentPartPr>
              <p14:xfrm>
                <a:off x="2104030" y="4841078"/>
                <a:ext cx="85680" cy="5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E2AAF4D-CBEB-4078-BB38-C919F80FBDC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95390" y="4832078"/>
                  <a:ext cx="10332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9A3A59B9-A6B9-4416-99A9-719F551DAF17}"/>
                  </a:ext>
                </a:extLst>
              </p14:cNvPr>
              <p14:cNvContentPartPr/>
              <p14:nvPr/>
            </p14:nvContentPartPr>
            <p14:xfrm>
              <a:off x="1684270" y="4910558"/>
              <a:ext cx="79560" cy="2955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9A3A59B9-A6B9-4416-99A9-719F551DAF17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675270" y="4901918"/>
                <a:ext cx="9720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4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8975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roots of the given equation and check your answer by using the theorem about the sum and product of the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00867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416067" y="1039454"/>
                <a:ext cx="53598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67" y="1039454"/>
                <a:ext cx="53598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FB0AD49-BAAC-491D-8A38-0DDF8950FFDC}"/>
              </a:ext>
            </a:extLst>
          </p:cNvPr>
          <p:cNvGrpSpPr/>
          <p:nvPr/>
        </p:nvGrpSpPr>
        <p:grpSpPr>
          <a:xfrm>
            <a:off x="3696670" y="948398"/>
            <a:ext cx="180000" cy="283680"/>
            <a:chOff x="3696670" y="948398"/>
            <a:chExt cx="1800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7A4DBB-6D7C-4FD3-8228-5975FD0BDCC0}"/>
                    </a:ext>
                  </a:extLst>
                </p14:cNvPr>
                <p14:cNvContentPartPr/>
                <p14:nvPr/>
              </p14:nvContentPartPr>
              <p14:xfrm>
                <a:off x="3696670" y="948398"/>
                <a:ext cx="148320" cy="28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7A4DBB-6D7C-4FD3-8228-5975FD0BDC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88030" y="939758"/>
                  <a:ext cx="165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A61FCA-D39F-4CC5-99C1-AA7667B94771}"/>
                    </a:ext>
                  </a:extLst>
                </p14:cNvPr>
                <p14:cNvContentPartPr/>
                <p14:nvPr/>
              </p14:nvContentPartPr>
              <p14:xfrm>
                <a:off x="3730510" y="1105718"/>
                <a:ext cx="146160" cy="3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A61FCA-D39F-4CC5-99C1-AA7667B947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21510" y="1097078"/>
                  <a:ext cx="1638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C2CCF7-2171-48C6-BBAF-D88C52B5098B}"/>
                  </a:ext>
                </a:extLst>
              </p14:cNvPr>
              <p14:cNvContentPartPr/>
              <p14:nvPr/>
            </p14:nvContentPartPr>
            <p14:xfrm>
              <a:off x="5205790" y="1039838"/>
              <a:ext cx="174240" cy="244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C2CCF7-2171-48C6-BBAF-D88C52B509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6790" y="1031198"/>
                <a:ext cx="191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5A554E-60F9-4D7D-9704-77E9051EAB16}"/>
                  </a:ext>
                </a:extLst>
              </p14:cNvPr>
              <p14:cNvContentPartPr/>
              <p14:nvPr/>
            </p14:nvContentPartPr>
            <p14:xfrm>
              <a:off x="6986710" y="1041278"/>
              <a:ext cx="246600" cy="164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5A554E-60F9-4D7D-9704-77E9051EAB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7710" y="1032278"/>
                <a:ext cx="26424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6B75F840-7A45-4B19-9484-C77EBD26F66C}"/>
              </a:ext>
            </a:extLst>
          </p:cNvPr>
          <p:cNvGrpSpPr/>
          <p:nvPr/>
        </p:nvGrpSpPr>
        <p:grpSpPr>
          <a:xfrm>
            <a:off x="172630" y="1944518"/>
            <a:ext cx="3696120" cy="4347000"/>
            <a:chOff x="172630" y="1944518"/>
            <a:chExt cx="3696120" cy="43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3006BD-AA37-47F9-BA08-6BB873A6AC84}"/>
                    </a:ext>
                  </a:extLst>
                </p14:cNvPr>
                <p14:cNvContentPartPr/>
                <p14:nvPr/>
              </p14:nvContentPartPr>
              <p14:xfrm>
                <a:off x="172630" y="2152958"/>
                <a:ext cx="173520" cy="40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3006BD-AA37-47F9-BA08-6BB873A6AC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990" y="2144318"/>
                  <a:ext cx="191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979B41E-E4AF-4C43-A863-454027D020E2}"/>
                    </a:ext>
                  </a:extLst>
                </p14:cNvPr>
                <p14:cNvContentPartPr/>
                <p14:nvPr/>
              </p14:nvContentPartPr>
              <p14:xfrm>
                <a:off x="182350" y="2158358"/>
                <a:ext cx="195120" cy="39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979B41E-E4AF-4C43-A863-454027D020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3710" y="2149718"/>
                  <a:ext cx="212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0E070E-9160-40C3-A235-FC6D97B08592}"/>
                    </a:ext>
                  </a:extLst>
                </p14:cNvPr>
                <p14:cNvContentPartPr/>
                <p14:nvPr/>
              </p14:nvContentPartPr>
              <p14:xfrm>
                <a:off x="385390" y="2236838"/>
                <a:ext cx="218520" cy="59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0E070E-9160-40C3-A235-FC6D97B085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6390" y="2228198"/>
                  <a:ext cx="236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FCDEA8-71B1-43C5-9B43-B6293861951A}"/>
                    </a:ext>
                  </a:extLst>
                </p14:cNvPr>
                <p14:cNvContentPartPr/>
                <p14:nvPr/>
              </p14:nvContentPartPr>
              <p14:xfrm>
                <a:off x="423550" y="2381198"/>
                <a:ext cx="160920" cy="1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FCDEA8-71B1-43C5-9B43-B629386195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4550" y="2372198"/>
                  <a:ext cx="178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F6F4DF-8C12-4DF3-A8C5-53EC3F1FAB72}"/>
                    </a:ext>
                  </a:extLst>
                </p14:cNvPr>
                <p14:cNvContentPartPr/>
                <p14:nvPr/>
              </p14:nvContentPartPr>
              <p14:xfrm>
                <a:off x="799030" y="2185358"/>
                <a:ext cx="228240" cy="1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F6F4DF-8C12-4DF3-A8C5-53EC3F1FAB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0390" y="2176718"/>
                  <a:ext cx="24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9D27D2-F740-4EE5-B630-7CB1895D7C25}"/>
                    </a:ext>
                  </a:extLst>
                </p14:cNvPr>
                <p14:cNvContentPartPr/>
                <p14:nvPr/>
              </p14:nvContentPartPr>
              <p14:xfrm>
                <a:off x="1070110" y="2033438"/>
                <a:ext cx="185400" cy="37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9D27D2-F740-4EE5-B630-7CB1895D7C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1470" y="2024798"/>
                  <a:ext cx="2030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E265DE-3C82-41FD-8426-2AE8FE3012D6}"/>
                    </a:ext>
                  </a:extLst>
                </p14:cNvPr>
                <p14:cNvContentPartPr/>
                <p14:nvPr/>
              </p14:nvContentPartPr>
              <p14:xfrm>
                <a:off x="1449550" y="2064398"/>
                <a:ext cx="68040" cy="20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E265DE-3C82-41FD-8426-2AE8FE3012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0550" y="2055758"/>
                  <a:ext cx="85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FC5615-9E44-439A-A4EC-E24812F79A44}"/>
                    </a:ext>
                  </a:extLst>
                </p14:cNvPr>
                <p14:cNvContentPartPr/>
                <p14:nvPr/>
              </p14:nvContentPartPr>
              <p14:xfrm>
                <a:off x="1409590" y="2161238"/>
                <a:ext cx="20664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FC5615-9E44-439A-A4EC-E24812F79A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00590" y="2152238"/>
                  <a:ext cx="224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299A33-A322-414F-BB71-09CB5519252B}"/>
                    </a:ext>
                  </a:extLst>
                </p14:cNvPr>
                <p14:cNvContentPartPr/>
                <p14:nvPr/>
              </p14:nvContentPartPr>
              <p14:xfrm>
                <a:off x="1433350" y="2334398"/>
                <a:ext cx="201240" cy="1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299A33-A322-414F-BB71-09CB551925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24350" y="2325398"/>
                  <a:ext cx="21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469F0D-B7FE-4540-836B-1BB234CA1A5E}"/>
                    </a:ext>
                  </a:extLst>
                </p14:cNvPr>
                <p14:cNvContentPartPr/>
                <p14:nvPr/>
              </p14:nvContentPartPr>
              <p14:xfrm>
                <a:off x="1717750" y="1954238"/>
                <a:ext cx="1422720" cy="419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469F0D-B7FE-4540-836B-1BB234CA1A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09110" y="1945598"/>
                  <a:ext cx="14403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1C9BB0-1440-4793-ABEE-35506E5307D0}"/>
                    </a:ext>
                  </a:extLst>
                </p14:cNvPr>
                <p14:cNvContentPartPr/>
                <p14:nvPr/>
              </p14:nvContentPartPr>
              <p14:xfrm>
                <a:off x="1985230" y="2101478"/>
                <a:ext cx="137160" cy="23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1C9BB0-1440-4793-ABEE-35506E5307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76590" y="2092838"/>
                  <a:ext cx="154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B0101D-439B-4621-9E25-D69A6B043A84}"/>
                    </a:ext>
                  </a:extLst>
                </p14:cNvPr>
                <p14:cNvContentPartPr/>
                <p14:nvPr/>
              </p14:nvContentPartPr>
              <p14:xfrm>
                <a:off x="2155510" y="2089958"/>
                <a:ext cx="114480" cy="9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B0101D-439B-4621-9E25-D69A6B043A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46510" y="2081318"/>
                  <a:ext cx="132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0C9E82-4C07-48CF-92EB-7B634B7BBFEE}"/>
                    </a:ext>
                  </a:extLst>
                </p14:cNvPr>
                <p14:cNvContentPartPr/>
                <p14:nvPr/>
              </p14:nvContentPartPr>
              <p14:xfrm>
                <a:off x="2299870" y="2215958"/>
                <a:ext cx="183960" cy="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0C9E82-4C07-48CF-92EB-7B634B7BBF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90870" y="2206958"/>
                  <a:ext cx="20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F42F47-FCE2-4723-B5C7-A9ABB9A21F53}"/>
                    </a:ext>
                  </a:extLst>
                </p14:cNvPr>
                <p14:cNvContentPartPr/>
                <p14:nvPr/>
              </p14:nvContentPartPr>
              <p14:xfrm>
                <a:off x="2545390" y="2097518"/>
                <a:ext cx="100440" cy="9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F42F47-FCE2-4723-B5C7-A9ABB9A21F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36390" y="2088518"/>
                  <a:ext cx="11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94F0A6-4346-4BEB-B1B6-B104DC55A226}"/>
                    </a:ext>
                  </a:extLst>
                </p14:cNvPr>
                <p14:cNvContentPartPr/>
                <p14:nvPr/>
              </p14:nvContentPartPr>
              <p14:xfrm>
                <a:off x="2653390" y="2098598"/>
                <a:ext cx="37080" cy="24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94F0A6-4346-4BEB-B1B6-B104DC55A2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44750" y="2089598"/>
                  <a:ext cx="54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88707E-D125-4187-B15C-0BA6ADDB05DD}"/>
                    </a:ext>
                  </a:extLst>
                </p14:cNvPr>
                <p14:cNvContentPartPr/>
                <p14:nvPr/>
              </p14:nvContentPartPr>
              <p14:xfrm>
                <a:off x="2746270" y="2050718"/>
                <a:ext cx="55080" cy="283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88707E-D125-4187-B15C-0BA6ADDB05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37630" y="2041718"/>
                  <a:ext cx="72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E1857E-5807-48A8-8A43-AA360A5EF94B}"/>
                    </a:ext>
                  </a:extLst>
                </p14:cNvPr>
                <p14:cNvContentPartPr/>
                <p14:nvPr/>
              </p14:nvContentPartPr>
              <p14:xfrm>
                <a:off x="2833750" y="2135318"/>
                <a:ext cx="111600" cy="15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E1857E-5807-48A8-8A43-AA360A5EF9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25110" y="2126678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BFD070-7093-4CFE-8BC2-D4FD720BE99B}"/>
                    </a:ext>
                  </a:extLst>
                </p14:cNvPr>
                <p14:cNvContentPartPr/>
                <p14:nvPr/>
              </p14:nvContentPartPr>
              <p14:xfrm>
                <a:off x="2957230" y="2120918"/>
                <a:ext cx="67680" cy="225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BFD070-7093-4CFE-8BC2-D4FD720BE9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48590" y="2111918"/>
                  <a:ext cx="85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938B4B-5D92-47F8-8CA9-117002EF7EE1}"/>
                    </a:ext>
                  </a:extLst>
                </p14:cNvPr>
                <p14:cNvContentPartPr/>
                <p14:nvPr/>
              </p14:nvContentPartPr>
              <p14:xfrm>
                <a:off x="3108790" y="2090678"/>
                <a:ext cx="53640" cy="25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938B4B-5D92-47F8-8CA9-117002EF7E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00150" y="2081678"/>
                  <a:ext cx="71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C48532-D5B9-4572-AC9A-ADB869D795C2}"/>
                    </a:ext>
                  </a:extLst>
                </p14:cNvPr>
                <p14:cNvContentPartPr/>
                <p14:nvPr/>
              </p14:nvContentPartPr>
              <p14:xfrm>
                <a:off x="3239830" y="2141438"/>
                <a:ext cx="103680" cy="173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C48532-D5B9-4572-AC9A-ADB869D795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30830" y="2132798"/>
                  <a:ext cx="121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B33CCA-FCCB-4882-9D01-95B3DC14CCDC}"/>
                    </a:ext>
                  </a:extLst>
                </p14:cNvPr>
                <p14:cNvContentPartPr/>
                <p14:nvPr/>
              </p14:nvContentPartPr>
              <p14:xfrm>
                <a:off x="3256750" y="2123798"/>
                <a:ext cx="132120" cy="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B33CCA-FCCB-4882-9D01-95B3DC14CC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48110" y="2114798"/>
                  <a:ext cx="14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21AE78-A93B-4643-83B3-16A40A6AB57F}"/>
                    </a:ext>
                  </a:extLst>
                </p14:cNvPr>
                <p14:cNvContentPartPr/>
                <p14:nvPr/>
              </p14:nvContentPartPr>
              <p14:xfrm>
                <a:off x="3443230" y="2105438"/>
                <a:ext cx="72360" cy="240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21AE78-A93B-4643-83B3-16A40A6AB5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34230" y="2096438"/>
                  <a:ext cx="90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0E1B10-A889-400C-9240-F73D4F5B6B34}"/>
                    </a:ext>
                  </a:extLst>
                </p14:cNvPr>
                <p14:cNvContentPartPr/>
                <p14:nvPr/>
              </p14:nvContentPartPr>
              <p14:xfrm>
                <a:off x="3122830" y="1944518"/>
                <a:ext cx="428040" cy="27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0E1B10-A889-400C-9240-F73D4F5B6B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4190" y="1935878"/>
                  <a:ext cx="44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A17CCE-8DF8-45AD-8FE1-3449DBCA855E}"/>
                    </a:ext>
                  </a:extLst>
                </p14:cNvPr>
                <p14:cNvContentPartPr/>
                <p14:nvPr/>
              </p14:nvContentPartPr>
              <p14:xfrm>
                <a:off x="1144990" y="2469758"/>
                <a:ext cx="2515680" cy="87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A17CCE-8DF8-45AD-8FE1-3449DBCA85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5990" y="2460758"/>
                  <a:ext cx="2533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F72A9D-F100-4B4A-A10C-C75D27E34702}"/>
                    </a:ext>
                  </a:extLst>
                </p14:cNvPr>
                <p14:cNvContentPartPr/>
                <p14:nvPr/>
              </p14:nvContentPartPr>
              <p14:xfrm>
                <a:off x="1813870" y="2668838"/>
                <a:ext cx="324720" cy="221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F72A9D-F100-4B4A-A10C-C75D27E347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05230" y="2659838"/>
                  <a:ext cx="342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FE5041-8815-4E53-99A7-561C9730EE66}"/>
                    </a:ext>
                  </a:extLst>
                </p14:cNvPr>
                <p14:cNvContentPartPr/>
                <p14:nvPr/>
              </p14:nvContentPartPr>
              <p14:xfrm>
                <a:off x="2219230" y="2618078"/>
                <a:ext cx="105120" cy="250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FE5041-8815-4E53-99A7-561C9730EE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10590" y="2609438"/>
                  <a:ext cx="122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8E3900-BA14-4F72-9203-77B5EC9703AF}"/>
                    </a:ext>
                  </a:extLst>
                </p14:cNvPr>
                <p14:cNvContentPartPr/>
                <p14:nvPr/>
              </p14:nvContentPartPr>
              <p14:xfrm>
                <a:off x="2320750" y="2656238"/>
                <a:ext cx="209520" cy="169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8E3900-BA14-4F72-9203-77B5EC9703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11750" y="2647598"/>
                  <a:ext cx="227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8F82FF-1AD8-4BA2-A12C-795E908A116C}"/>
                    </a:ext>
                  </a:extLst>
                </p14:cNvPr>
                <p14:cNvContentPartPr/>
                <p14:nvPr/>
              </p14:nvContentPartPr>
              <p14:xfrm>
                <a:off x="2537830" y="2600798"/>
                <a:ext cx="155160" cy="309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8F82FF-1AD8-4BA2-A12C-795E908A11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28830" y="2592158"/>
                  <a:ext cx="172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CAC8A6-6F1A-4ADC-8FF2-799B29A08987}"/>
                    </a:ext>
                  </a:extLst>
                </p14:cNvPr>
                <p14:cNvContentPartPr/>
                <p14:nvPr/>
              </p14:nvContentPartPr>
              <p14:xfrm>
                <a:off x="1065790" y="3488198"/>
                <a:ext cx="176400" cy="1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CAC8A6-6F1A-4ADC-8FF2-799B29A089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7150" y="3479558"/>
                  <a:ext cx="19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7ED862-75FE-4722-A3DA-A336B09A1F23}"/>
                    </a:ext>
                  </a:extLst>
                </p14:cNvPr>
                <p14:cNvContentPartPr/>
                <p14:nvPr/>
              </p14:nvContentPartPr>
              <p14:xfrm>
                <a:off x="1025470" y="3353558"/>
                <a:ext cx="191520" cy="1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7ED862-75FE-4722-A3DA-A336B09A1F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6470" y="3344558"/>
                  <a:ext cx="20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C2E1E9-0C42-4419-92B2-BAD895AD4AF8}"/>
                    </a:ext>
                  </a:extLst>
                </p14:cNvPr>
                <p14:cNvContentPartPr/>
                <p14:nvPr/>
              </p14:nvContentPartPr>
              <p14:xfrm>
                <a:off x="1432990" y="3315758"/>
                <a:ext cx="231480" cy="31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C2E1E9-0C42-4419-92B2-BAD895AD4A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24350" y="3307118"/>
                  <a:ext cx="249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31287B-E730-4FEB-87E6-A84123CF075F}"/>
                    </a:ext>
                  </a:extLst>
                </p14:cNvPr>
                <p14:cNvContentPartPr/>
                <p14:nvPr/>
              </p14:nvContentPartPr>
              <p14:xfrm>
                <a:off x="1687150" y="3220358"/>
                <a:ext cx="17964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31287B-E730-4FEB-87E6-A84123CF07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78150" y="3211358"/>
                  <a:ext cx="197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98239C-3F7E-4D94-A7AE-E7AEC228B0CF}"/>
                    </a:ext>
                  </a:extLst>
                </p14:cNvPr>
                <p14:cNvContentPartPr/>
                <p14:nvPr/>
              </p14:nvContentPartPr>
              <p14:xfrm>
                <a:off x="2069110" y="3199838"/>
                <a:ext cx="133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98239C-3F7E-4D94-A7AE-E7AEC228B0C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0110" y="3191198"/>
                  <a:ext cx="30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776FB5-D4FA-49E1-8272-58C0C8600E00}"/>
                    </a:ext>
                  </a:extLst>
                </p14:cNvPr>
                <p14:cNvContentPartPr/>
                <p14:nvPr/>
              </p14:nvContentPartPr>
              <p14:xfrm>
                <a:off x="1967950" y="3272918"/>
                <a:ext cx="144720" cy="3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776FB5-D4FA-49E1-8272-58C0C8600E0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8950" y="3263918"/>
                  <a:ext cx="16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204842-E15B-44D6-AFB9-F1BB56BA302A}"/>
                    </a:ext>
                  </a:extLst>
                </p14:cNvPr>
                <p14:cNvContentPartPr/>
                <p14:nvPr/>
              </p14:nvContentPartPr>
              <p14:xfrm>
                <a:off x="1988470" y="3432758"/>
                <a:ext cx="214200" cy="5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204842-E15B-44D6-AFB9-F1BB56BA30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79830" y="3423758"/>
                  <a:ext cx="231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7C4EB9F-3F31-48C7-BF6D-E799846683E0}"/>
                    </a:ext>
                  </a:extLst>
                </p14:cNvPr>
                <p14:cNvContentPartPr/>
                <p14:nvPr/>
              </p14:nvContentPartPr>
              <p14:xfrm>
                <a:off x="2310670" y="3087518"/>
                <a:ext cx="1271880" cy="329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7C4EB9F-3F31-48C7-BF6D-E799846683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02030" y="3078878"/>
                  <a:ext cx="1289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34624D-DA64-46DF-8ED8-4A97857BDBA2}"/>
                    </a:ext>
                  </a:extLst>
                </p14:cNvPr>
                <p14:cNvContentPartPr/>
                <p14:nvPr/>
              </p14:nvContentPartPr>
              <p14:xfrm>
                <a:off x="2731870" y="3250598"/>
                <a:ext cx="117720" cy="69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34624D-DA64-46DF-8ED8-4A97857BDBA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22870" y="3241958"/>
                  <a:ext cx="135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195C8E-7454-4D88-93F8-E95FB6C0397B}"/>
                    </a:ext>
                  </a:extLst>
                </p14:cNvPr>
                <p14:cNvContentPartPr/>
                <p14:nvPr/>
              </p14:nvContentPartPr>
              <p14:xfrm>
                <a:off x="2850670" y="3265718"/>
                <a:ext cx="31320" cy="160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195C8E-7454-4D88-93F8-E95FB6C039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41670" y="3256718"/>
                  <a:ext cx="4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4C2C41-45BE-4CB8-AD90-04B280523620}"/>
                    </a:ext>
                  </a:extLst>
                </p14:cNvPr>
                <p14:cNvContentPartPr/>
                <p14:nvPr/>
              </p14:nvContentPartPr>
              <p14:xfrm>
                <a:off x="2940670" y="3239798"/>
                <a:ext cx="12600" cy="19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4C2C41-45BE-4CB8-AD90-04B2805236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32030" y="3231158"/>
                  <a:ext cx="30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DB209D-18AB-4C9E-B1E9-F3528610FC02}"/>
                    </a:ext>
                  </a:extLst>
                </p14:cNvPr>
                <p14:cNvContentPartPr/>
                <p14:nvPr/>
              </p14:nvContentPartPr>
              <p14:xfrm>
                <a:off x="1669150" y="3521318"/>
                <a:ext cx="1634400" cy="127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DB209D-18AB-4C9E-B1E9-F3528610FC0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60510" y="3512678"/>
                  <a:ext cx="1652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F2FAA2-1AF7-4A5C-9DFF-23C0FDEE9D04}"/>
                    </a:ext>
                  </a:extLst>
                </p14:cNvPr>
                <p14:cNvContentPartPr/>
                <p14:nvPr/>
              </p14:nvContentPartPr>
              <p14:xfrm>
                <a:off x="2323270" y="3688358"/>
                <a:ext cx="158760" cy="165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F2FAA2-1AF7-4A5C-9DFF-23C0FDEE9D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14630" y="3679358"/>
                  <a:ext cx="176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DB1B47-C44A-4279-A49B-076C2D82446C}"/>
                    </a:ext>
                  </a:extLst>
                </p14:cNvPr>
                <p14:cNvContentPartPr/>
                <p14:nvPr/>
              </p14:nvContentPartPr>
              <p14:xfrm>
                <a:off x="2536030" y="3668198"/>
                <a:ext cx="38880" cy="36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DB1B47-C44A-4279-A49B-076C2D8244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27390" y="3659558"/>
                  <a:ext cx="56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EF172F8-C7EE-4FC3-ADAD-EEAC7AB83BE1}"/>
                    </a:ext>
                  </a:extLst>
                </p14:cNvPr>
                <p14:cNvContentPartPr/>
                <p14:nvPr/>
              </p14:nvContentPartPr>
              <p14:xfrm>
                <a:off x="371710" y="4569278"/>
                <a:ext cx="223920" cy="50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EF172F8-C7EE-4FC3-ADAD-EEAC7AB83B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3070" y="4560638"/>
                  <a:ext cx="2415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BBD493-0CA9-4D0D-9AE4-E458CD4AAE2E}"/>
                    </a:ext>
                  </a:extLst>
                </p14:cNvPr>
                <p14:cNvContentPartPr/>
                <p14:nvPr/>
              </p14:nvContentPartPr>
              <p14:xfrm>
                <a:off x="617950" y="4977158"/>
                <a:ext cx="61200" cy="24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BBD493-0CA9-4D0D-9AE4-E458CD4AAE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8950" y="4968518"/>
                  <a:ext cx="78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222091-AFBE-47B7-A7A4-B1DDA6F3DD87}"/>
                    </a:ext>
                  </a:extLst>
                </p14:cNvPr>
                <p14:cNvContentPartPr/>
                <p14:nvPr/>
              </p14:nvContentPartPr>
              <p14:xfrm>
                <a:off x="805870" y="4755038"/>
                <a:ext cx="156960" cy="2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222091-AFBE-47B7-A7A4-B1DDA6F3DD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7230" y="4746038"/>
                  <a:ext cx="174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EC506E-B49C-4A86-A75F-B97E2E9F1BF2}"/>
                    </a:ext>
                  </a:extLst>
                </p14:cNvPr>
                <p14:cNvContentPartPr/>
                <p14:nvPr/>
              </p14:nvContentPartPr>
              <p14:xfrm>
                <a:off x="842950" y="4855118"/>
                <a:ext cx="142920" cy="39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EC506E-B49C-4A86-A75F-B97E2E9F1B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3950" y="4846118"/>
                  <a:ext cx="160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D03AEC-F59A-4BAC-AD08-E9314B59A276}"/>
                    </a:ext>
                  </a:extLst>
                </p14:cNvPr>
                <p14:cNvContentPartPr/>
                <p14:nvPr/>
              </p14:nvContentPartPr>
              <p14:xfrm>
                <a:off x="1170190" y="4569638"/>
                <a:ext cx="199080" cy="2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D03AEC-F59A-4BAC-AD08-E9314B59A2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1190" y="4560998"/>
                  <a:ext cx="21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C5FBE1-16E0-49DD-AA07-E2DDCA4910E8}"/>
                    </a:ext>
                  </a:extLst>
                </p14:cNvPr>
                <p14:cNvContentPartPr/>
                <p14:nvPr/>
              </p14:nvContentPartPr>
              <p14:xfrm>
                <a:off x="1414630" y="4481798"/>
                <a:ext cx="113400" cy="28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C5FBE1-16E0-49DD-AA07-E2DDCA4910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05630" y="4473158"/>
                  <a:ext cx="131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BA45E0-93CD-4C44-A429-E911A939187F}"/>
                    </a:ext>
                  </a:extLst>
                </p14:cNvPr>
                <p14:cNvContentPartPr/>
                <p14:nvPr/>
              </p14:nvContentPartPr>
              <p14:xfrm>
                <a:off x="1646470" y="4528238"/>
                <a:ext cx="6840" cy="20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BA45E0-93CD-4C44-A429-E911A93918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37830" y="4519238"/>
                  <a:ext cx="24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004760-02A9-4D8C-8D23-A79AE9B476B1}"/>
                    </a:ext>
                  </a:extLst>
                </p14:cNvPr>
                <p14:cNvContentPartPr/>
                <p14:nvPr/>
              </p14:nvContentPartPr>
              <p14:xfrm>
                <a:off x="1612990" y="4594118"/>
                <a:ext cx="120960" cy="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004760-02A9-4D8C-8D23-A79AE9B476B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04350" y="4585118"/>
                  <a:ext cx="138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23DF7B-B7AD-48BA-8C0E-B3A1299F51A6}"/>
                    </a:ext>
                  </a:extLst>
                </p14:cNvPr>
                <p14:cNvContentPartPr/>
                <p14:nvPr/>
              </p14:nvContentPartPr>
              <p14:xfrm>
                <a:off x="1782190" y="4432478"/>
                <a:ext cx="588960" cy="28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23DF7B-B7AD-48BA-8C0E-B3A1299F51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73550" y="4423478"/>
                  <a:ext cx="606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1DA33F-E32C-4FB4-AF1D-BF73E51A6CAE}"/>
                    </a:ext>
                  </a:extLst>
                </p14:cNvPr>
                <p14:cNvContentPartPr/>
                <p14:nvPr/>
              </p14:nvContentPartPr>
              <p14:xfrm>
                <a:off x="1972990" y="4545158"/>
                <a:ext cx="117720" cy="63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1DA33F-E32C-4FB4-AF1D-BF73E51A6C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63990" y="4536518"/>
                  <a:ext cx="135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F0767F-6527-4FAA-9272-D3E65A100A7C}"/>
                    </a:ext>
                  </a:extLst>
                </p14:cNvPr>
                <p14:cNvContentPartPr/>
                <p14:nvPr/>
              </p14:nvContentPartPr>
              <p14:xfrm>
                <a:off x="2092150" y="4548758"/>
                <a:ext cx="31680" cy="158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F0767F-6527-4FAA-9272-D3E65A100A7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83510" y="4540118"/>
                  <a:ext cx="49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801613-4BCB-4B44-992D-25F3C84172DD}"/>
                    </a:ext>
                  </a:extLst>
                </p14:cNvPr>
                <p14:cNvContentPartPr/>
                <p14:nvPr/>
              </p14:nvContentPartPr>
              <p14:xfrm>
                <a:off x="2210950" y="4536518"/>
                <a:ext cx="14760" cy="20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801613-4BCB-4B44-992D-25F3C84172D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01950" y="4527518"/>
                  <a:ext cx="32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0E5820-B398-4F7D-8D8A-550BDC0BF15E}"/>
                    </a:ext>
                  </a:extLst>
                </p14:cNvPr>
                <p14:cNvContentPartPr/>
                <p14:nvPr/>
              </p14:nvContentPartPr>
              <p14:xfrm>
                <a:off x="1378630" y="4778078"/>
                <a:ext cx="92988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0E5820-B398-4F7D-8D8A-550BDC0BF1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69990" y="4769438"/>
                  <a:ext cx="947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E88E7AC-9786-4E99-B7B8-7A3E8650ACB6}"/>
                    </a:ext>
                  </a:extLst>
                </p14:cNvPr>
                <p14:cNvContentPartPr/>
                <p14:nvPr/>
              </p14:nvContentPartPr>
              <p14:xfrm>
                <a:off x="1796230" y="4913438"/>
                <a:ext cx="86760" cy="108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E88E7AC-9786-4E99-B7B8-7A3E8650ACB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87230" y="4904798"/>
                  <a:ext cx="104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2163B5-87C9-4EFE-8F91-BF685D0AF45C}"/>
                    </a:ext>
                  </a:extLst>
                </p14:cNvPr>
                <p14:cNvContentPartPr/>
                <p14:nvPr/>
              </p14:nvContentPartPr>
              <p14:xfrm>
                <a:off x="1893070" y="4940438"/>
                <a:ext cx="25560" cy="24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2163B5-87C9-4EFE-8F91-BF685D0AF4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84070" y="4931798"/>
                  <a:ext cx="43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1DADA8-E7A9-4C4B-90F1-83F83F538926}"/>
                    </a:ext>
                  </a:extLst>
                </p14:cNvPr>
                <p14:cNvContentPartPr/>
                <p14:nvPr/>
              </p14:nvContentPartPr>
              <p14:xfrm>
                <a:off x="541990" y="5653598"/>
                <a:ext cx="232200" cy="394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1DADA8-E7A9-4C4B-90F1-83F83F5389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2990" y="5644958"/>
                  <a:ext cx="249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E5B04B-BA33-4F68-9441-455359D6D482}"/>
                    </a:ext>
                  </a:extLst>
                </p14:cNvPr>
                <p14:cNvContentPartPr/>
                <p14:nvPr/>
              </p14:nvContentPartPr>
              <p14:xfrm>
                <a:off x="706510" y="5923958"/>
                <a:ext cx="254880" cy="18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E5B04B-BA33-4F68-9441-455359D6D48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7510" y="5915318"/>
                  <a:ext cx="272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1B3046-FF0D-4F65-B4A9-D7E48FE3ACD4}"/>
                    </a:ext>
                  </a:extLst>
                </p14:cNvPr>
                <p14:cNvContentPartPr/>
                <p14:nvPr/>
              </p14:nvContentPartPr>
              <p14:xfrm>
                <a:off x="998470" y="5722358"/>
                <a:ext cx="120960" cy="30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1B3046-FF0D-4F65-B4A9-D7E48FE3ACD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9470" y="5713718"/>
                  <a:ext cx="138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D639CC-859B-4184-8758-DFE1CB63DB56}"/>
                    </a:ext>
                  </a:extLst>
                </p14:cNvPr>
                <p14:cNvContentPartPr/>
                <p14:nvPr/>
              </p14:nvContentPartPr>
              <p14:xfrm>
                <a:off x="1073350" y="5826758"/>
                <a:ext cx="151560" cy="38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D639CC-859B-4184-8758-DFE1CB63DB5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4710" y="5817758"/>
                  <a:ext cx="169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9814A8-0F14-44F9-97F0-71AA0D912064}"/>
                    </a:ext>
                  </a:extLst>
                </p14:cNvPr>
                <p14:cNvContentPartPr/>
                <p14:nvPr/>
              </p14:nvContentPartPr>
              <p14:xfrm>
                <a:off x="1425790" y="5655398"/>
                <a:ext cx="18288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9814A8-0F14-44F9-97F0-71AA0D9120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16790" y="5646758"/>
                  <a:ext cx="20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80EC06-4F16-4C91-B747-4B3293361572}"/>
                    </a:ext>
                  </a:extLst>
                </p14:cNvPr>
                <p14:cNvContentPartPr/>
                <p14:nvPr/>
              </p14:nvContentPartPr>
              <p14:xfrm>
                <a:off x="1621270" y="5519678"/>
                <a:ext cx="150840" cy="232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80EC06-4F16-4C91-B747-4B329336157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12270" y="5511038"/>
                  <a:ext cx="168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F86712-9DD3-407B-9675-57E17AFCC65C}"/>
                    </a:ext>
                  </a:extLst>
                </p14:cNvPr>
                <p14:cNvContentPartPr/>
                <p14:nvPr/>
              </p14:nvContentPartPr>
              <p14:xfrm>
                <a:off x="1876150" y="5604278"/>
                <a:ext cx="177120" cy="2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F86712-9DD3-407B-9675-57E17AFCC6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67150" y="5595278"/>
                  <a:ext cx="194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F642EA-AED9-4B41-A3B4-56D487BC1C9E}"/>
                    </a:ext>
                  </a:extLst>
                </p14:cNvPr>
                <p14:cNvContentPartPr/>
                <p14:nvPr/>
              </p14:nvContentPartPr>
              <p14:xfrm>
                <a:off x="2091790" y="5434358"/>
                <a:ext cx="604440" cy="285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F642EA-AED9-4B41-A3B4-56D487BC1C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82790" y="5425718"/>
                  <a:ext cx="622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FA25D1-A278-4B0B-BF9A-968753AA09D5}"/>
                    </a:ext>
                  </a:extLst>
                </p14:cNvPr>
                <p14:cNvContentPartPr/>
                <p14:nvPr/>
              </p14:nvContentPartPr>
              <p14:xfrm>
                <a:off x="2318950" y="5534438"/>
                <a:ext cx="216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FA25D1-A278-4B0B-BF9A-968753AA09D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10310" y="5525798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2A689DA-56F5-4FD5-87B4-431774A124FC}"/>
                    </a:ext>
                  </a:extLst>
                </p14:cNvPr>
                <p14:cNvContentPartPr/>
                <p14:nvPr/>
              </p14:nvContentPartPr>
              <p14:xfrm>
                <a:off x="2313190" y="5537318"/>
                <a:ext cx="104760" cy="10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2A689DA-56F5-4FD5-87B4-431774A124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04190" y="5528318"/>
                  <a:ext cx="122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C9284A-E132-4AD4-84A4-32E301B0A0F8}"/>
                    </a:ext>
                  </a:extLst>
                </p14:cNvPr>
                <p14:cNvContentPartPr/>
                <p14:nvPr/>
              </p14:nvContentPartPr>
              <p14:xfrm>
                <a:off x="2401030" y="5527598"/>
                <a:ext cx="116640" cy="20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C9284A-E132-4AD4-84A4-32E301B0A0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92030" y="5518958"/>
                  <a:ext cx="134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88A54C-F2EB-469E-AA5B-A02D0867C3C9}"/>
                    </a:ext>
                  </a:extLst>
                </p14:cNvPr>
                <p14:cNvContentPartPr/>
                <p14:nvPr/>
              </p14:nvContentPartPr>
              <p14:xfrm>
                <a:off x="1629190" y="5742518"/>
                <a:ext cx="947160" cy="10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88A54C-F2EB-469E-AA5B-A02D0867C3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20550" y="5733518"/>
                  <a:ext cx="96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3234C1-D60F-4528-B08F-F027FAE2D734}"/>
                    </a:ext>
                  </a:extLst>
                </p14:cNvPr>
                <p14:cNvContentPartPr/>
                <p14:nvPr/>
              </p14:nvContentPartPr>
              <p14:xfrm>
                <a:off x="2074870" y="5896958"/>
                <a:ext cx="156600" cy="159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3234C1-D60F-4528-B08F-F027FAE2D7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66230" y="5888318"/>
                  <a:ext cx="17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EE8113-C6FA-4E5A-862D-33DE54971C67}"/>
                    </a:ext>
                  </a:extLst>
                </p14:cNvPr>
                <p14:cNvContentPartPr/>
                <p14:nvPr/>
              </p14:nvContentPartPr>
              <p14:xfrm>
                <a:off x="2194030" y="5913518"/>
                <a:ext cx="67680" cy="27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EE8113-C6FA-4E5A-862D-33DE54971C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85030" y="5904878"/>
                  <a:ext cx="85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74C0B2-8D28-47DF-AFBB-13CBC2519779}"/>
                    </a:ext>
                  </a:extLst>
                </p14:cNvPr>
                <p14:cNvContentPartPr/>
                <p14:nvPr/>
              </p14:nvContentPartPr>
              <p14:xfrm>
                <a:off x="3619630" y="2000318"/>
                <a:ext cx="249120" cy="4291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74C0B2-8D28-47DF-AFBB-13CBC25197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10990" y="1991678"/>
                  <a:ext cx="266760" cy="430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E411FE-96C3-4A66-8C7F-02AA2CDD0D5C}"/>
              </a:ext>
            </a:extLst>
          </p:cNvPr>
          <p:cNvGrpSpPr/>
          <p:nvPr/>
        </p:nvGrpSpPr>
        <p:grpSpPr>
          <a:xfrm>
            <a:off x="4170430" y="2017238"/>
            <a:ext cx="1250640" cy="484200"/>
            <a:chOff x="4170430" y="2017238"/>
            <a:chExt cx="12506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A43BCA-6E96-4E3E-B327-AAC22F288AEC}"/>
                    </a:ext>
                  </a:extLst>
                </p14:cNvPr>
                <p14:cNvContentPartPr/>
                <p14:nvPr/>
              </p14:nvContentPartPr>
              <p14:xfrm>
                <a:off x="4170430" y="2017238"/>
                <a:ext cx="174960" cy="37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A43BCA-6E96-4E3E-B327-AAC22F288A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61430" y="2008238"/>
                  <a:ext cx="192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6AAC19-A759-4A2C-A776-31344336D3BA}"/>
                    </a:ext>
                  </a:extLst>
                </p14:cNvPr>
                <p14:cNvContentPartPr/>
                <p14:nvPr/>
              </p14:nvContentPartPr>
              <p14:xfrm>
                <a:off x="4312630" y="2339798"/>
                <a:ext cx="57960" cy="161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6AAC19-A759-4A2C-A776-31344336D3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03990" y="2330798"/>
                  <a:ext cx="75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2DE031-1079-4594-886E-04B4B4199F65}"/>
                    </a:ext>
                  </a:extLst>
                </p14:cNvPr>
                <p14:cNvContentPartPr/>
                <p14:nvPr/>
              </p14:nvContentPartPr>
              <p14:xfrm>
                <a:off x="4560310" y="2147558"/>
                <a:ext cx="40320" cy="244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2DE031-1079-4594-886E-04B4B4199F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1310" y="2138918"/>
                  <a:ext cx="57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FB8720-3B60-41A0-ABD1-669537617EAE}"/>
                    </a:ext>
                  </a:extLst>
                </p14:cNvPr>
                <p14:cNvContentPartPr/>
                <p14:nvPr/>
              </p14:nvContentPartPr>
              <p14:xfrm>
                <a:off x="4491190" y="2302718"/>
                <a:ext cx="206280" cy="1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FB8720-3B60-41A0-ABD1-669537617EA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82190" y="2294078"/>
                  <a:ext cx="22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0F8919-E42F-4F9B-877E-DEF9BA3F276F}"/>
                    </a:ext>
                  </a:extLst>
                </p14:cNvPr>
                <p14:cNvContentPartPr/>
                <p14:nvPr/>
              </p14:nvContentPartPr>
              <p14:xfrm>
                <a:off x="4820230" y="2105078"/>
                <a:ext cx="213840" cy="28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0F8919-E42F-4F9B-877E-DEF9BA3F27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11590" y="2096438"/>
                  <a:ext cx="231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600BB3F-E1C5-403B-BDEE-BDA9EA46C746}"/>
                    </a:ext>
                  </a:extLst>
                </p14:cNvPr>
                <p14:cNvContentPartPr/>
                <p14:nvPr/>
              </p14:nvContentPartPr>
              <p14:xfrm>
                <a:off x="4929670" y="2314238"/>
                <a:ext cx="212040" cy="125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600BB3F-E1C5-403B-BDEE-BDA9EA46C7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20670" y="2305238"/>
                  <a:ext cx="22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4D8DC8A-079A-4F0B-8530-43C07B0FBF84}"/>
                    </a:ext>
                  </a:extLst>
                </p14:cNvPr>
                <p14:cNvContentPartPr/>
                <p14:nvPr/>
              </p14:nvContentPartPr>
              <p14:xfrm>
                <a:off x="5274910" y="2177438"/>
                <a:ext cx="126360" cy="3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4D8DC8A-079A-4F0B-8530-43C07B0FBF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66270" y="2168438"/>
                  <a:ext cx="144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D7FAB5-3115-4313-8DC7-F6EE8D22CA25}"/>
                    </a:ext>
                  </a:extLst>
                </p14:cNvPr>
                <p14:cNvContentPartPr/>
                <p14:nvPr/>
              </p14:nvContentPartPr>
              <p14:xfrm>
                <a:off x="5309830" y="2327198"/>
                <a:ext cx="111240" cy="3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D7FAB5-3115-4313-8DC7-F6EE8D22CA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01190" y="2318198"/>
                  <a:ext cx="128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3E8069C-940E-4F9F-8DEA-3DFF16BE0BB7}"/>
              </a:ext>
            </a:extLst>
          </p:cNvPr>
          <p:cNvGrpSpPr/>
          <p:nvPr/>
        </p:nvGrpSpPr>
        <p:grpSpPr>
          <a:xfrm>
            <a:off x="5664070" y="1995998"/>
            <a:ext cx="1586160" cy="829800"/>
            <a:chOff x="5664070" y="1995998"/>
            <a:chExt cx="1586160" cy="82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61962A-B760-4A1A-A88C-893B50A6364B}"/>
                    </a:ext>
                  </a:extLst>
                </p14:cNvPr>
                <p14:cNvContentPartPr/>
                <p14:nvPr/>
              </p14:nvContentPartPr>
              <p14:xfrm>
                <a:off x="5664070" y="2164478"/>
                <a:ext cx="268920" cy="1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61962A-B760-4A1A-A88C-893B50A6364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55430" y="2155478"/>
                  <a:ext cx="28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41E142-6AB8-4E27-8191-FEE5D31F7174}"/>
                    </a:ext>
                  </a:extLst>
                </p14:cNvPr>
                <p14:cNvContentPartPr/>
                <p14:nvPr/>
              </p14:nvContentPartPr>
              <p14:xfrm>
                <a:off x="5943430" y="1995998"/>
                <a:ext cx="218880" cy="403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41E142-6AB8-4E27-8191-FEE5D31F717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34790" y="1986998"/>
                  <a:ext cx="236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B4C385C-A1E7-4E84-BDF7-BB9D919EEDD3}"/>
                    </a:ext>
                  </a:extLst>
                </p14:cNvPr>
                <p14:cNvContentPartPr/>
                <p14:nvPr/>
              </p14:nvContentPartPr>
              <p14:xfrm>
                <a:off x="6402790" y="2094278"/>
                <a:ext cx="12960" cy="262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B4C385C-A1E7-4E84-BDF7-BB9D919EED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3790" y="2085278"/>
                  <a:ext cx="30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AA0A39-74F7-4CBE-B940-A1F1074277F3}"/>
                    </a:ext>
                  </a:extLst>
                </p14:cNvPr>
                <p14:cNvContentPartPr/>
                <p14:nvPr/>
              </p14:nvContentPartPr>
              <p14:xfrm>
                <a:off x="6246910" y="2215238"/>
                <a:ext cx="259200" cy="1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AA0A39-74F7-4CBE-B940-A1F1074277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37910" y="2206598"/>
                  <a:ext cx="276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0AB2AF-27AF-4F36-8827-AB80AF4DB97B}"/>
                    </a:ext>
                  </a:extLst>
                </p14:cNvPr>
                <p14:cNvContentPartPr/>
                <p14:nvPr/>
              </p14:nvContentPartPr>
              <p14:xfrm>
                <a:off x="6601870" y="2031638"/>
                <a:ext cx="648360" cy="264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0AB2AF-27AF-4F36-8827-AB80AF4DB9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93230" y="2022638"/>
                  <a:ext cx="666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16596B-7D53-4EB7-82D0-9E1F09DBBB18}"/>
                    </a:ext>
                  </a:extLst>
                </p14:cNvPr>
                <p14:cNvContentPartPr/>
                <p14:nvPr/>
              </p14:nvContentPartPr>
              <p14:xfrm>
                <a:off x="6788350" y="2150438"/>
                <a:ext cx="91800" cy="66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16596B-7D53-4EB7-82D0-9E1F09DBBB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79350" y="2141798"/>
                  <a:ext cx="109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8738D0-B535-48F4-965B-2B6F95E26652}"/>
                    </a:ext>
                  </a:extLst>
                </p14:cNvPr>
                <p14:cNvContentPartPr/>
                <p14:nvPr/>
              </p14:nvContentPartPr>
              <p14:xfrm>
                <a:off x="6882310" y="2158358"/>
                <a:ext cx="25200" cy="18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8738D0-B535-48F4-965B-2B6F95E266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73310" y="2149718"/>
                  <a:ext cx="4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542DDF-D922-44DE-AAF1-CA0CED2BA090}"/>
                    </a:ext>
                  </a:extLst>
                </p14:cNvPr>
                <p14:cNvContentPartPr/>
                <p14:nvPr/>
              </p14:nvContentPartPr>
              <p14:xfrm>
                <a:off x="7005070" y="2154038"/>
                <a:ext cx="16200" cy="18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542DDF-D922-44DE-AAF1-CA0CED2BA0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96070" y="2145398"/>
                  <a:ext cx="33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386D45-1E3F-407A-884D-DEE23600CF9A}"/>
                    </a:ext>
                  </a:extLst>
                </p14:cNvPr>
                <p14:cNvContentPartPr/>
                <p14:nvPr/>
              </p14:nvContentPartPr>
              <p14:xfrm>
                <a:off x="6078430" y="2425478"/>
                <a:ext cx="960480" cy="1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386D45-1E3F-407A-884D-DEE23600CF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69790" y="2416478"/>
                  <a:ext cx="978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9FACE83-1C0A-4622-9510-C8A13793DCCC}"/>
                    </a:ext>
                  </a:extLst>
                </p14:cNvPr>
                <p14:cNvContentPartPr/>
                <p14:nvPr/>
              </p14:nvContentPartPr>
              <p14:xfrm>
                <a:off x="6475510" y="2541038"/>
                <a:ext cx="131760" cy="115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9FACE83-1C0A-4622-9510-C8A13793DC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66870" y="2532398"/>
                  <a:ext cx="149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FD9A4E-CC24-4A39-8CEE-264080B6D435}"/>
                    </a:ext>
                  </a:extLst>
                </p14:cNvPr>
                <p14:cNvContentPartPr/>
                <p14:nvPr/>
              </p14:nvContentPartPr>
              <p14:xfrm>
                <a:off x="6625630" y="2573438"/>
                <a:ext cx="36000" cy="252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FD9A4E-CC24-4A39-8CEE-264080B6D4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16990" y="2564798"/>
                  <a:ext cx="5364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2CED3FD-37ED-45B3-99DA-8D6CDC68A5A9}"/>
              </a:ext>
            </a:extLst>
          </p:cNvPr>
          <p:cNvGrpSpPr/>
          <p:nvPr/>
        </p:nvGrpSpPr>
        <p:grpSpPr>
          <a:xfrm>
            <a:off x="7354630" y="2019038"/>
            <a:ext cx="2160720" cy="694440"/>
            <a:chOff x="7354630" y="2019038"/>
            <a:chExt cx="216072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7E512A-A719-4309-BDE6-7598BA3ECAB5}"/>
                    </a:ext>
                  </a:extLst>
                </p14:cNvPr>
                <p14:cNvContentPartPr/>
                <p14:nvPr/>
              </p14:nvContentPartPr>
              <p14:xfrm>
                <a:off x="7354630" y="2355278"/>
                <a:ext cx="282240" cy="1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7E512A-A719-4309-BDE6-7598BA3ECA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45990" y="2346278"/>
                  <a:ext cx="29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11E10B-6F31-4007-9B54-CF79B6A3A108}"/>
                    </a:ext>
                  </a:extLst>
                </p14:cNvPr>
                <p14:cNvContentPartPr/>
                <p14:nvPr/>
              </p14:nvContentPartPr>
              <p14:xfrm>
                <a:off x="7484230" y="2209838"/>
                <a:ext cx="53640" cy="28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11E10B-6F31-4007-9B54-CF79B6A3A10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75230" y="2200838"/>
                  <a:ext cx="71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F8F16E0-2D27-42AE-8C6D-77BB75811D16}"/>
                    </a:ext>
                  </a:extLst>
                </p14:cNvPr>
                <p14:cNvContentPartPr/>
                <p14:nvPr/>
              </p14:nvContentPartPr>
              <p14:xfrm>
                <a:off x="7809310" y="2186438"/>
                <a:ext cx="155880" cy="1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F8F16E0-2D27-42AE-8C6D-77BB75811D1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00310" y="2177798"/>
                  <a:ext cx="173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11B7CB-328D-4A2E-AE14-706A895A92D9}"/>
                    </a:ext>
                  </a:extLst>
                </p14:cNvPr>
                <p14:cNvContentPartPr/>
                <p14:nvPr/>
              </p14:nvContentPartPr>
              <p14:xfrm>
                <a:off x="8043670" y="2093558"/>
                <a:ext cx="131760" cy="266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11B7CB-328D-4A2E-AE14-706A895A92D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4670" y="2084558"/>
                  <a:ext cx="149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87433B-0F75-4451-84ED-5D873B08F7D2}"/>
                    </a:ext>
                  </a:extLst>
                </p14:cNvPr>
                <p14:cNvContentPartPr/>
                <p14:nvPr/>
              </p14:nvContentPartPr>
              <p14:xfrm>
                <a:off x="8306830" y="2185358"/>
                <a:ext cx="191160" cy="12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87433B-0F75-4451-84ED-5D873B08F7D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97830" y="2176718"/>
                  <a:ext cx="20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23C43B-DFC5-49F6-BF38-FFDB088DDE1E}"/>
                    </a:ext>
                  </a:extLst>
                </p14:cNvPr>
                <p14:cNvContentPartPr/>
                <p14:nvPr/>
              </p14:nvContentPartPr>
              <p14:xfrm>
                <a:off x="8564950" y="2019038"/>
                <a:ext cx="578160" cy="239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23C43B-DFC5-49F6-BF38-FFDB088DDE1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55950" y="2010398"/>
                  <a:ext cx="595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6372539-CB60-41B1-8404-85003618CD15}"/>
                    </a:ext>
                  </a:extLst>
                </p14:cNvPr>
                <p14:cNvContentPartPr/>
                <p14:nvPr/>
              </p14:nvContentPartPr>
              <p14:xfrm>
                <a:off x="8778790" y="2122718"/>
                <a:ext cx="53280" cy="61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6372539-CB60-41B1-8404-85003618CD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70150" y="2114078"/>
                  <a:ext cx="70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5E27C8-01B4-47D4-949E-EC870ECEC1B5}"/>
                    </a:ext>
                  </a:extLst>
                </p14:cNvPr>
                <p14:cNvContentPartPr/>
                <p14:nvPr/>
              </p14:nvContentPartPr>
              <p14:xfrm>
                <a:off x="8842510" y="2139278"/>
                <a:ext cx="21600" cy="11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5E27C8-01B4-47D4-949E-EC870ECEC1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33510" y="2130278"/>
                  <a:ext cx="39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93E46B-57E0-4CCF-A798-EC51728E4CE4}"/>
                    </a:ext>
                  </a:extLst>
                </p14:cNvPr>
                <p14:cNvContentPartPr/>
                <p14:nvPr/>
              </p14:nvContentPartPr>
              <p14:xfrm>
                <a:off x="8940430" y="2138918"/>
                <a:ext cx="6840" cy="156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93E46B-57E0-4CCF-A798-EC51728E4CE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31790" y="2130278"/>
                  <a:ext cx="24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DF0440-BF1D-4638-85DF-CC64A00255C4}"/>
                    </a:ext>
                  </a:extLst>
                </p14:cNvPr>
                <p14:cNvContentPartPr/>
                <p14:nvPr/>
              </p14:nvContentPartPr>
              <p14:xfrm>
                <a:off x="8168230" y="2362838"/>
                <a:ext cx="865800" cy="3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DF0440-BF1D-4638-85DF-CC64A00255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59230" y="2353838"/>
                  <a:ext cx="883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71666A7-E2A3-4C93-992C-8E8AAA0BE2E5}"/>
                    </a:ext>
                  </a:extLst>
                </p14:cNvPr>
                <p14:cNvContentPartPr/>
                <p14:nvPr/>
              </p14:nvContentPartPr>
              <p14:xfrm>
                <a:off x="8564950" y="2451758"/>
                <a:ext cx="115920" cy="11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71666A7-E2A3-4C93-992C-8E8AAA0BE2E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55950" y="2443118"/>
                  <a:ext cx="133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3A1A257-B669-4DBC-A472-FD46F512A173}"/>
                    </a:ext>
                  </a:extLst>
                </p14:cNvPr>
                <p14:cNvContentPartPr/>
                <p14:nvPr/>
              </p14:nvContentPartPr>
              <p14:xfrm>
                <a:off x="8687350" y="2443478"/>
                <a:ext cx="32400" cy="27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3A1A257-B669-4DBC-A472-FD46F512A17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78350" y="2434838"/>
                  <a:ext cx="50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11454B6-D32C-429A-8827-A1D8CEA033BB}"/>
                    </a:ext>
                  </a:extLst>
                </p14:cNvPr>
                <p14:cNvContentPartPr/>
                <p14:nvPr/>
              </p14:nvContentPartPr>
              <p14:xfrm>
                <a:off x="9292870" y="2247278"/>
                <a:ext cx="185760" cy="37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11454B6-D32C-429A-8827-A1D8CEA033B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83870" y="2238278"/>
                  <a:ext cx="203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D17DAF0-4837-4558-8074-54C14A82B83A}"/>
                    </a:ext>
                  </a:extLst>
                </p14:cNvPr>
                <p14:cNvContentPartPr/>
                <p14:nvPr/>
              </p14:nvContentPartPr>
              <p14:xfrm>
                <a:off x="9365950" y="2385518"/>
                <a:ext cx="149400" cy="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D17DAF0-4837-4558-8074-54C14A82B83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56950" y="2376518"/>
                  <a:ext cx="16704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299A34B-D9A6-4418-91CF-738B14A7EBC2}"/>
              </a:ext>
            </a:extLst>
          </p:cNvPr>
          <p:cNvGrpSpPr/>
          <p:nvPr/>
        </p:nvGrpSpPr>
        <p:grpSpPr>
          <a:xfrm>
            <a:off x="9822790" y="1998878"/>
            <a:ext cx="1012320" cy="676440"/>
            <a:chOff x="9822790" y="1998878"/>
            <a:chExt cx="10123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1B4B35-5006-4224-9F03-100276089940}"/>
                    </a:ext>
                  </a:extLst>
                </p14:cNvPr>
                <p14:cNvContentPartPr/>
                <p14:nvPr/>
              </p14:nvContentPartPr>
              <p14:xfrm>
                <a:off x="9822790" y="2156918"/>
                <a:ext cx="253080" cy="10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1B4B35-5006-4224-9F03-10027608994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14150" y="2147918"/>
                  <a:ext cx="270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F256454-A88D-444B-B8DB-13249EAF90D3}"/>
                    </a:ext>
                  </a:extLst>
                </p14:cNvPr>
                <p14:cNvContentPartPr/>
                <p14:nvPr/>
              </p14:nvContentPartPr>
              <p14:xfrm>
                <a:off x="10117990" y="2005718"/>
                <a:ext cx="24120" cy="264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F256454-A88D-444B-B8DB-13249EAF90D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08990" y="1996718"/>
                  <a:ext cx="41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F027C4-E281-42F4-AA2B-F7982A0A58AE}"/>
                    </a:ext>
                  </a:extLst>
                </p14:cNvPr>
                <p14:cNvContentPartPr/>
                <p14:nvPr/>
              </p14:nvContentPartPr>
              <p14:xfrm>
                <a:off x="10222750" y="1998878"/>
                <a:ext cx="214560" cy="29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F027C4-E281-42F4-AA2B-F7982A0A58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13750" y="1989878"/>
                  <a:ext cx="232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4523C7-E27D-41FB-A434-F0971DF9444F}"/>
                    </a:ext>
                  </a:extLst>
                </p14:cNvPr>
                <p14:cNvContentPartPr/>
                <p14:nvPr/>
              </p14:nvContentPartPr>
              <p14:xfrm>
                <a:off x="9871390" y="2375438"/>
                <a:ext cx="672840" cy="2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4523C7-E27D-41FB-A434-F0971DF9444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62750" y="2366438"/>
                  <a:ext cx="69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8BCFC8-FF3E-4787-ABAB-A7AB7A0E03DB}"/>
                    </a:ext>
                  </a:extLst>
                </p14:cNvPr>
                <p14:cNvContentPartPr/>
                <p14:nvPr/>
              </p14:nvContentPartPr>
              <p14:xfrm>
                <a:off x="10105030" y="2456798"/>
                <a:ext cx="68760" cy="104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8BCFC8-FF3E-4787-ABAB-A7AB7A0E03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96390" y="2448158"/>
                  <a:ext cx="86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D0A10F-5E04-4A6C-9707-37CD98D87470}"/>
                    </a:ext>
                  </a:extLst>
                </p14:cNvPr>
                <p14:cNvContentPartPr/>
                <p14:nvPr/>
              </p14:nvContentPartPr>
              <p14:xfrm>
                <a:off x="10196110" y="2446718"/>
                <a:ext cx="65880" cy="228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D0A10F-5E04-4A6C-9707-37CD98D8747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87470" y="2438078"/>
                  <a:ext cx="83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67A453A-4DE8-4FBF-BE37-E7C54D9E7C25}"/>
                    </a:ext>
                  </a:extLst>
                </p14:cNvPr>
                <p14:cNvContentPartPr/>
                <p14:nvPr/>
              </p14:nvContentPartPr>
              <p14:xfrm>
                <a:off x="10727110" y="2238638"/>
                <a:ext cx="77760" cy="4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67A453A-4DE8-4FBF-BE37-E7C54D9E7C2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18470" y="2229638"/>
                  <a:ext cx="95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6EBB3B-AF2E-4D5A-82CE-1824B838EB07}"/>
                    </a:ext>
                  </a:extLst>
                </p14:cNvPr>
                <p14:cNvContentPartPr/>
                <p14:nvPr/>
              </p14:nvContentPartPr>
              <p14:xfrm>
                <a:off x="10664470" y="2396678"/>
                <a:ext cx="170640" cy="9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6EBB3B-AF2E-4D5A-82CE-1824B838EB0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655830" y="2388038"/>
                  <a:ext cx="1882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5C9076C-EBE0-454D-BA09-A78CF3CAA18A}"/>
              </a:ext>
            </a:extLst>
          </p:cNvPr>
          <p:cNvGrpSpPr/>
          <p:nvPr/>
        </p:nvGrpSpPr>
        <p:grpSpPr>
          <a:xfrm>
            <a:off x="11119150" y="1990958"/>
            <a:ext cx="748080" cy="790200"/>
            <a:chOff x="11119150" y="1990958"/>
            <a:chExt cx="74808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71A87C-AE2A-46BE-9813-705831E32ED3}"/>
                    </a:ext>
                  </a:extLst>
                </p14:cNvPr>
                <p14:cNvContentPartPr/>
                <p14:nvPr/>
              </p14:nvContentPartPr>
              <p14:xfrm>
                <a:off x="11125630" y="2149718"/>
                <a:ext cx="272880" cy="18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71A87C-AE2A-46BE-9813-705831E32E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16630" y="2141078"/>
                  <a:ext cx="290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2C7E46-61B7-4C70-843C-24EFEABB2CDC}"/>
                    </a:ext>
                  </a:extLst>
                </p14:cNvPr>
                <p14:cNvContentPartPr/>
                <p14:nvPr/>
              </p14:nvContentPartPr>
              <p14:xfrm>
                <a:off x="11570950" y="1990958"/>
                <a:ext cx="156600" cy="361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2C7E46-61B7-4C70-843C-24EFEABB2CD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61950" y="1981958"/>
                  <a:ext cx="1742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C83108E-D01E-42E0-86FC-F9482C2F62FD}"/>
                    </a:ext>
                  </a:extLst>
                </p14:cNvPr>
                <p14:cNvContentPartPr/>
                <p14:nvPr/>
              </p14:nvContentPartPr>
              <p14:xfrm>
                <a:off x="11119150" y="2381198"/>
                <a:ext cx="748080" cy="46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C83108E-D01E-42E0-86FC-F9482C2F62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10150" y="2372198"/>
                  <a:ext cx="765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4A704BF-400A-43DC-8E99-7DF2277A1401}"/>
                    </a:ext>
                  </a:extLst>
                </p14:cNvPr>
                <p14:cNvContentPartPr/>
                <p14:nvPr/>
              </p14:nvContentPartPr>
              <p14:xfrm>
                <a:off x="11285110" y="2510078"/>
                <a:ext cx="293040" cy="271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4A704BF-400A-43DC-8E99-7DF2277A14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76470" y="2501438"/>
                  <a:ext cx="3106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A5E6199-C46E-4E12-B7DC-FDC28C972471}"/>
              </a:ext>
            </a:extLst>
          </p:cNvPr>
          <p:cNvGrpSpPr/>
          <p:nvPr/>
        </p:nvGrpSpPr>
        <p:grpSpPr>
          <a:xfrm>
            <a:off x="6462190" y="2975558"/>
            <a:ext cx="1010160" cy="692280"/>
            <a:chOff x="6462190" y="2975558"/>
            <a:chExt cx="101016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B6B944C-D9C9-4B10-B47E-64DB1AB196D2}"/>
                    </a:ext>
                  </a:extLst>
                </p14:cNvPr>
                <p14:cNvContentPartPr/>
                <p14:nvPr/>
              </p14:nvContentPartPr>
              <p14:xfrm>
                <a:off x="6496750" y="3146918"/>
                <a:ext cx="187200" cy="37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B6B944C-D9C9-4B10-B47E-64DB1AB196D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87750" y="3138278"/>
                  <a:ext cx="204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93CED07-EF45-4086-ADFD-9B8897B26A92}"/>
                    </a:ext>
                  </a:extLst>
                </p14:cNvPr>
                <p14:cNvContentPartPr/>
                <p14:nvPr/>
              </p14:nvContentPartPr>
              <p14:xfrm>
                <a:off x="6803830" y="2975558"/>
                <a:ext cx="131400" cy="322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93CED07-EF45-4086-ADFD-9B8897B26A9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95190" y="2966918"/>
                  <a:ext cx="149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5D0FA1F-00F4-46C5-AF8A-82E0B060B736}"/>
                    </a:ext>
                  </a:extLst>
                </p14:cNvPr>
                <p14:cNvContentPartPr/>
                <p14:nvPr/>
              </p14:nvContentPartPr>
              <p14:xfrm>
                <a:off x="6462190" y="3376958"/>
                <a:ext cx="726120" cy="58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5D0FA1F-00F4-46C5-AF8A-82E0B060B73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53190" y="3368318"/>
                  <a:ext cx="743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38DE416-3F9A-42D4-B91B-91E8BEE2BE89}"/>
                    </a:ext>
                  </a:extLst>
                </p14:cNvPr>
                <p14:cNvContentPartPr/>
                <p14:nvPr/>
              </p14:nvContentPartPr>
              <p14:xfrm>
                <a:off x="6682870" y="3486758"/>
                <a:ext cx="338400" cy="181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38DE416-3F9A-42D4-B91B-91E8BEE2BE8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73870" y="3478118"/>
                  <a:ext cx="356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C96A06E-A1E3-4675-8611-64B6EAF84173}"/>
                    </a:ext>
                  </a:extLst>
                </p14:cNvPr>
                <p14:cNvContentPartPr/>
                <p14:nvPr/>
              </p14:nvContentPartPr>
              <p14:xfrm>
                <a:off x="7343470" y="3241598"/>
                <a:ext cx="128880" cy="21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C96A06E-A1E3-4675-8611-64B6EAF841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34830" y="3232598"/>
                  <a:ext cx="14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F36ABF9-FE2F-486D-8BF1-7400122AC477}"/>
                    </a:ext>
                  </a:extLst>
                </p14:cNvPr>
                <p14:cNvContentPartPr/>
                <p14:nvPr/>
              </p14:nvContentPartPr>
              <p14:xfrm>
                <a:off x="7327270" y="3378038"/>
                <a:ext cx="141840" cy="2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F36ABF9-FE2F-486D-8BF1-7400122AC47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18630" y="3369398"/>
                  <a:ext cx="1594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DB044DB-DAB3-429A-85CD-397C67D37398}"/>
              </a:ext>
            </a:extLst>
          </p:cNvPr>
          <p:cNvGrpSpPr/>
          <p:nvPr/>
        </p:nvGrpSpPr>
        <p:grpSpPr>
          <a:xfrm>
            <a:off x="7906870" y="2983478"/>
            <a:ext cx="2130120" cy="672480"/>
            <a:chOff x="7906870" y="2983478"/>
            <a:chExt cx="213012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4A48259-8D04-412F-A70F-AAC0ABC2ADA8}"/>
                    </a:ext>
                  </a:extLst>
                </p14:cNvPr>
                <p14:cNvContentPartPr/>
                <p14:nvPr/>
              </p14:nvContentPartPr>
              <p14:xfrm>
                <a:off x="7906870" y="3137558"/>
                <a:ext cx="277920" cy="28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4A48259-8D04-412F-A70F-AAC0ABC2ADA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98230" y="3128558"/>
                  <a:ext cx="295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EA3A5F-3B6A-452D-852D-E9F897F9FD8C}"/>
                    </a:ext>
                  </a:extLst>
                </p14:cNvPr>
                <p14:cNvContentPartPr/>
                <p14:nvPr/>
              </p14:nvContentPartPr>
              <p14:xfrm>
                <a:off x="8239870" y="3015878"/>
                <a:ext cx="142200" cy="288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EA3A5F-3B6A-452D-852D-E9F897F9FD8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30870" y="3007238"/>
                  <a:ext cx="159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F389C30-1C32-4836-9EE6-0DC9F4A556C3}"/>
                    </a:ext>
                  </a:extLst>
                </p14:cNvPr>
                <p14:cNvContentPartPr/>
                <p14:nvPr/>
              </p14:nvContentPartPr>
              <p14:xfrm>
                <a:off x="8008030" y="3341318"/>
                <a:ext cx="561960" cy="39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F389C30-1C32-4836-9EE6-0DC9F4A556C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99390" y="3332678"/>
                  <a:ext cx="579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35DE36A-79CA-490D-9705-F498F900E413}"/>
                    </a:ext>
                  </a:extLst>
                </p14:cNvPr>
                <p14:cNvContentPartPr/>
                <p14:nvPr/>
              </p14:nvContentPartPr>
              <p14:xfrm>
                <a:off x="8140870" y="3468398"/>
                <a:ext cx="405360" cy="187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35DE36A-79CA-490D-9705-F498F900E4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32230" y="3459398"/>
                  <a:ext cx="423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A3E4177-BD7B-418C-872A-108C2E684818}"/>
                    </a:ext>
                  </a:extLst>
                </p14:cNvPr>
                <p14:cNvContentPartPr/>
                <p14:nvPr/>
              </p14:nvContentPartPr>
              <p14:xfrm>
                <a:off x="8814430" y="2983478"/>
                <a:ext cx="1222560" cy="606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A3E4177-BD7B-418C-872A-108C2E68481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05790" y="2974478"/>
                  <a:ext cx="1240200" cy="62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7739166-8FF1-49C6-914C-B8C6E6E782C5}"/>
                  </a:ext>
                </a:extLst>
              </p14:cNvPr>
              <p14:cNvContentPartPr/>
              <p14:nvPr/>
            </p14:nvContentPartPr>
            <p14:xfrm>
              <a:off x="4123990" y="3854318"/>
              <a:ext cx="6942240" cy="149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7739166-8FF1-49C6-914C-B8C6E6E782C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114990" y="3845678"/>
                <a:ext cx="69598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A556AF4-EF7B-4773-BA27-EC02D1CD350A}"/>
              </a:ext>
            </a:extLst>
          </p:cNvPr>
          <p:cNvGrpSpPr/>
          <p:nvPr/>
        </p:nvGrpSpPr>
        <p:grpSpPr>
          <a:xfrm>
            <a:off x="4342150" y="4069598"/>
            <a:ext cx="1013040" cy="482040"/>
            <a:chOff x="4342150" y="4069598"/>
            <a:chExt cx="10130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97712B-8924-472C-8913-7A20D1C66A2C}"/>
                    </a:ext>
                  </a:extLst>
                </p14:cNvPr>
                <p14:cNvContentPartPr/>
                <p14:nvPr/>
              </p14:nvContentPartPr>
              <p14:xfrm>
                <a:off x="4342150" y="4129358"/>
                <a:ext cx="192240" cy="36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97712B-8924-472C-8913-7A20D1C66A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33510" y="4120718"/>
                  <a:ext cx="209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B5FBFF-CF98-48D4-8BA0-292899252B06}"/>
                    </a:ext>
                  </a:extLst>
                </p14:cNvPr>
                <p14:cNvContentPartPr/>
                <p14:nvPr/>
              </p14:nvContentPartPr>
              <p14:xfrm>
                <a:off x="4545550" y="4402958"/>
                <a:ext cx="82440" cy="148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B5FBFF-CF98-48D4-8BA0-292899252B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36910" y="4393958"/>
                  <a:ext cx="100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0A05F1-49B5-4EF4-AD31-1559ADBDB749}"/>
                    </a:ext>
                  </a:extLst>
                </p14:cNvPr>
                <p14:cNvContentPartPr/>
                <p14:nvPr/>
              </p14:nvContentPartPr>
              <p14:xfrm>
                <a:off x="4763710" y="4342118"/>
                <a:ext cx="39600" cy="41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0A05F1-49B5-4EF4-AD31-1559ADBDB74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55070" y="4333478"/>
                  <a:ext cx="57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DE32AD-1E8C-42CC-8140-9F9D00EDA143}"/>
                    </a:ext>
                  </a:extLst>
                </p14:cNvPr>
                <p14:cNvContentPartPr/>
                <p14:nvPr/>
              </p14:nvContentPartPr>
              <p14:xfrm>
                <a:off x="4995190" y="4069598"/>
                <a:ext cx="237960" cy="36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DE32AD-1E8C-42CC-8140-9F9D00EDA14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986190" y="4060598"/>
                  <a:ext cx="255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1030C1-3591-4F54-885B-7C781CA172D8}"/>
                    </a:ext>
                  </a:extLst>
                </p14:cNvPr>
                <p14:cNvContentPartPr/>
                <p14:nvPr/>
              </p14:nvContentPartPr>
              <p14:xfrm>
                <a:off x="5147830" y="4329158"/>
                <a:ext cx="207360" cy="204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1030C1-3591-4F54-885B-7C781CA172D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39190" y="4320158"/>
                  <a:ext cx="2250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D71D6D2-9788-406F-8E6E-5CE3B00227E3}"/>
              </a:ext>
            </a:extLst>
          </p:cNvPr>
          <p:cNvGrpSpPr/>
          <p:nvPr/>
        </p:nvGrpSpPr>
        <p:grpSpPr>
          <a:xfrm>
            <a:off x="5596750" y="3960518"/>
            <a:ext cx="3583080" cy="746640"/>
            <a:chOff x="5596750" y="3960518"/>
            <a:chExt cx="358308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9926D0-01BB-4181-9266-9DC193BA14CE}"/>
                    </a:ext>
                  </a:extLst>
                </p14:cNvPr>
                <p14:cNvContentPartPr/>
                <p14:nvPr/>
              </p14:nvContentPartPr>
              <p14:xfrm>
                <a:off x="5596750" y="4189118"/>
                <a:ext cx="188280" cy="21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9926D0-01BB-4181-9266-9DC193BA14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87750" y="4180118"/>
                  <a:ext cx="205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54EF2A-CEA8-4E72-9CB7-D52D684BF523}"/>
                    </a:ext>
                  </a:extLst>
                </p14:cNvPr>
                <p14:cNvContentPartPr/>
                <p14:nvPr/>
              </p14:nvContentPartPr>
              <p14:xfrm>
                <a:off x="5643910" y="4305758"/>
                <a:ext cx="165600" cy="19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54EF2A-CEA8-4E72-9CB7-D52D684BF52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34910" y="4296758"/>
                  <a:ext cx="18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1263129-0647-48A6-9527-5DC541D70935}"/>
                    </a:ext>
                  </a:extLst>
                </p14:cNvPr>
                <p14:cNvContentPartPr/>
                <p14:nvPr/>
              </p14:nvContentPartPr>
              <p14:xfrm>
                <a:off x="6020830" y="4069958"/>
                <a:ext cx="158400" cy="574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1263129-0647-48A6-9527-5DC541D7093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11830" y="4061318"/>
                  <a:ext cx="1760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73517A8-3A80-4C75-B6B3-53757866ADF1}"/>
                    </a:ext>
                  </a:extLst>
                </p14:cNvPr>
                <p14:cNvContentPartPr/>
                <p14:nvPr/>
              </p14:nvContentPartPr>
              <p14:xfrm>
                <a:off x="6177790" y="4162838"/>
                <a:ext cx="177120" cy="13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73517A8-3A80-4C75-B6B3-53757866ADF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69150" y="4154198"/>
                  <a:ext cx="194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95CAD0A-8A24-4598-99B7-298EDF8503AD}"/>
                    </a:ext>
                  </a:extLst>
                </p14:cNvPr>
                <p14:cNvContentPartPr/>
                <p14:nvPr/>
              </p14:nvContentPartPr>
              <p14:xfrm>
                <a:off x="6414670" y="4032878"/>
                <a:ext cx="155160" cy="266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95CAD0A-8A24-4598-99B7-298EDF8503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05670" y="4023878"/>
                  <a:ext cx="172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C1FBFDA-FD05-4242-9E76-EEB08B1D02E3}"/>
                    </a:ext>
                  </a:extLst>
                </p14:cNvPr>
                <p14:cNvContentPartPr/>
                <p14:nvPr/>
              </p14:nvContentPartPr>
              <p14:xfrm>
                <a:off x="6750910" y="4017758"/>
                <a:ext cx="15120" cy="211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C1FBFDA-FD05-4242-9E76-EEB08B1D02E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42270" y="4009118"/>
                  <a:ext cx="32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2834B7D-2C83-40D9-B088-88D45B19FB02}"/>
                    </a:ext>
                  </a:extLst>
                </p14:cNvPr>
                <p14:cNvContentPartPr/>
                <p14:nvPr/>
              </p14:nvContentPartPr>
              <p14:xfrm>
                <a:off x="6667750" y="4117478"/>
                <a:ext cx="173880" cy="40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2834B7D-2C83-40D9-B088-88D45B19FB0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59110" y="4108838"/>
                  <a:ext cx="191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8A22095-4867-4990-874D-9F09C0B391C5}"/>
                    </a:ext>
                  </a:extLst>
                </p14:cNvPr>
                <p14:cNvContentPartPr/>
                <p14:nvPr/>
              </p14:nvContentPartPr>
              <p14:xfrm>
                <a:off x="6876190" y="4027478"/>
                <a:ext cx="438480" cy="216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8A22095-4867-4990-874D-9F09C0B391C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67550" y="4018478"/>
                  <a:ext cx="456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3AF8E7-348F-4F91-8B65-3D4CD87922D1}"/>
                    </a:ext>
                  </a:extLst>
                </p14:cNvPr>
                <p14:cNvContentPartPr/>
                <p14:nvPr/>
              </p14:nvContentPartPr>
              <p14:xfrm>
                <a:off x="7089670" y="4125038"/>
                <a:ext cx="48600" cy="5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3AF8E7-348F-4F91-8B65-3D4CD87922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81030" y="4116038"/>
                  <a:ext cx="66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309CB6C-05DD-4D4A-BCA4-F5B0DEAC93DA}"/>
                    </a:ext>
                  </a:extLst>
                </p14:cNvPr>
                <p14:cNvContentPartPr/>
                <p14:nvPr/>
              </p14:nvContentPartPr>
              <p14:xfrm>
                <a:off x="7154110" y="4128998"/>
                <a:ext cx="42120" cy="130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309CB6C-05DD-4D4A-BCA4-F5B0DEAC93D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5110" y="4119998"/>
                  <a:ext cx="59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7A9258-1663-4223-B877-FAE71EDEF42E}"/>
                    </a:ext>
                  </a:extLst>
                </p14:cNvPr>
                <p14:cNvContentPartPr/>
                <p14:nvPr/>
              </p14:nvContentPartPr>
              <p14:xfrm>
                <a:off x="7247710" y="4138718"/>
                <a:ext cx="25560" cy="130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7A9258-1663-4223-B877-FAE71EDEF42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39070" y="4129718"/>
                  <a:ext cx="4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C1E33AB-AF48-4BCF-A969-F0963AFA8BE1}"/>
                    </a:ext>
                  </a:extLst>
                </p14:cNvPr>
                <p14:cNvContentPartPr/>
                <p14:nvPr/>
              </p14:nvContentPartPr>
              <p14:xfrm>
                <a:off x="6395230" y="4347158"/>
                <a:ext cx="767880" cy="31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C1E33AB-AF48-4BCF-A969-F0963AFA8BE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86230" y="4338158"/>
                  <a:ext cx="785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D31D42-FCEA-473A-81A7-B0232FE990B2}"/>
                    </a:ext>
                  </a:extLst>
                </p14:cNvPr>
                <p14:cNvContentPartPr/>
                <p14:nvPr/>
              </p14:nvContentPartPr>
              <p14:xfrm>
                <a:off x="6760630" y="4448318"/>
                <a:ext cx="112680" cy="10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D31D42-FCEA-473A-81A7-B0232FE990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51990" y="4439678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84058E4-9848-43C2-AC30-224C6800A607}"/>
                    </a:ext>
                  </a:extLst>
                </p14:cNvPr>
                <p14:cNvContentPartPr/>
                <p14:nvPr/>
              </p14:nvContentPartPr>
              <p14:xfrm>
                <a:off x="6870790" y="4452638"/>
                <a:ext cx="45720" cy="21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84058E4-9848-43C2-AC30-224C6800A60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62150" y="4443998"/>
                  <a:ext cx="63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6D4DF17-B7AD-442E-89A3-D091AA871C2B}"/>
                    </a:ext>
                  </a:extLst>
                </p14:cNvPr>
                <p14:cNvContentPartPr/>
                <p14:nvPr/>
              </p14:nvContentPartPr>
              <p14:xfrm>
                <a:off x="7455070" y="3973838"/>
                <a:ext cx="92520" cy="722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6D4DF17-B7AD-442E-89A3-D091AA871C2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46430" y="3964838"/>
                  <a:ext cx="1101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84CA0D6-2A28-4ADD-BE02-5E800B20EE99}"/>
                    </a:ext>
                  </a:extLst>
                </p14:cNvPr>
                <p14:cNvContentPartPr/>
                <p14:nvPr/>
              </p14:nvContentPartPr>
              <p14:xfrm>
                <a:off x="7732270" y="3960518"/>
                <a:ext cx="115920" cy="736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84CA0D6-2A28-4ADD-BE02-5E800B20EE9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23270" y="3951518"/>
                  <a:ext cx="13356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BA9705B-7690-4174-A251-73D844953D03}"/>
                    </a:ext>
                  </a:extLst>
                </p14:cNvPr>
                <p14:cNvContentPartPr/>
                <p14:nvPr/>
              </p14:nvContentPartPr>
              <p14:xfrm>
                <a:off x="7886710" y="4146998"/>
                <a:ext cx="154080" cy="10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BA9705B-7690-4174-A251-73D844953D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78070" y="4138358"/>
                  <a:ext cx="17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268D801-9A38-4106-AD77-BFB422BC885B}"/>
                    </a:ext>
                  </a:extLst>
                </p14:cNvPr>
                <p14:cNvContentPartPr/>
                <p14:nvPr/>
              </p14:nvContentPartPr>
              <p14:xfrm>
                <a:off x="8061310" y="4076438"/>
                <a:ext cx="120240" cy="210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268D801-9A38-4106-AD77-BFB422BC885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52670" y="4067798"/>
                  <a:ext cx="137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1323A18-CCE6-4739-B461-47D3C439CB6E}"/>
                    </a:ext>
                  </a:extLst>
                </p14:cNvPr>
                <p14:cNvContentPartPr/>
                <p14:nvPr/>
              </p14:nvContentPartPr>
              <p14:xfrm>
                <a:off x="8255350" y="4157438"/>
                <a:ext cx="135000" cy="1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1323A18-CCE6-4739-B461-47D3C439CB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46710" y="4148798"/>
                  <a:ext cx="152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1201557-0D39-46AD-99F7-3B3421EBFAF4}"/>
                    </a:ext>
                  </a:extLst>
                </p14:cNvPr>
                <p14:cNvContentPartPr/>
                <p14:nvPr/>
              </p14:nvContentPartPr>
              <p14:xfrm>
                <a:off x="8437870" y="4026398"/>
                <a:ext cx="572040" cy="241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1201557-0D39-46AD-99F7-3B3421EBFAF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29230" y="4017398"/>
                  <a:ext cx="589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0BF7CB-6E81-4044-9D44-F8EBFB27B3D4}"/>
                    </a:ext>
                  </a:extLst>
                </p14:cNvPr>
                <p14:cNvContentPartPr/>
                <p14:nvPr/>
              </p14:nvContentPartPr>
              <p14:xfrm>
                <a:off x="8668630" y="4126838"/>
                <a:ext cx="87840" cy="83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0BF7CB-6E81-4044-9D44-F8EBFB27B3D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59630" y="4118198"/>
                  <a:ext cx="10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949721A-5D83-4E36-99D3-B0BD9FB0B346}"/>
                    </a:ext>
                  </a:extLst>
                </p14:cNvPr>
                <p14:cNvContentPartPr/>
                <p14:nvPr/>
              </p14:nvContentPartPr>
              <p14:xfrm>
                <a:off x="8768710" y="4144478"/>
                <a:ext cx="19800" cy="141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949721A-5D83-4E36-99D3-B0BD9FB0B3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59710" y="4135838"/>
                  <a:ext cx="3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2867BF7-4047-4526-AD76-40C264E2C3B0}"/>
                    </a:ext>
                  </a:extLst>
                </p14:cNvPr>
                <p14:cNvContentPartPr/>
                <p14:nvPr/>
              </p14:nvContentPartPr>
              <p14:xfrm>
                <a:off x="8839270" y="4145198"/>
                <a:ext cx="9720" cy="198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2867BF7-4047-4526-AD76-40C264E2C3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30270" y="4136198"/>
                  <a:ext cx="27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3926A2A-F891-4C3A-84CE-C7FEB06C4422}"/>
                    </a:ext>
                  </a:extLst>
                </p14:cNvPr>
                <p14:cNvContentPartPr/>
                <p14:nvPr/>
              </p14:nvContentPartPr>
              <p14:xfrm>
                <a:off x="8101270" y="4373798"/>
                <a:ext cx="807120" cy="16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3926A2A-F891-4C3A-84CE-C7FEB06C442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92270" y="4364798"/>
                  <a:ext cx="824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ECCCCD3-5BF8-4DF7-A3F1-2EA4EF46F089}"/>
                    </a:ext>
                  </a:extLst>
                </p14:cNvPr>
                <p14:cNvContentPartPr/>
                <p14:nvPr/>
              </p14:nvContentPartPr>
              <p14:xfrm>
                <a:off x="8430310" y="4492598"/>
                <a:ext cx="128520" cy="90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ECCCCD3-5BF8-4DF7-A3F1-2EA4EF46F08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21670" y="4483958"/>
                  <a:ext cx="146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F19CF9-5FD8-42F2-BB39-B3E87CE788D8}"/>
                    </a:ext>
                  </a:extLst>
                </p14:cNvPr>
                <p14:cNvContentPartPr/>
                <p14:nvPr/>
              </p14:nvContentPartPr>
              <p14:xfrm>
                <a:off x="8555230" y="4472438"/>
                <a:ext cx="61560" cy="234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F19CF9-5FD8-42F2-BB39-B3E87CE788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46230" y="4463798"/>
                  <a:ext cx="79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E936080-CCD5-4028-94BE-863606F3111A}"/>
                    </a:ext>
                  </a:extLst>
                </p14:cNvPr>
                <p14:cNvContentPartPr/>
                <p14:nvPr/>
              </p14:nvContentPartPr>
              <p14:xfrm>
                <a:off x="9020710" y="3967358"/>
                <a:ext cx="159120" cy="727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E936080-CCD5-4028-94BE-863606F311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12070" y="3958358"/>
                  <a:ext cx="176760" cy="74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36E788C-A887-4ED1-9203-FBDA26365B43}"/>
                  </a:ext>
                </a:extLst>
              </p14:cNvPr>
              <p14:cNvContentPartPr/>
              <p14:nvPr/>
            </p14:nvContentPartPr>
            <p14:xfrm>
              <a:off x="9372790" y="4222958"/>
              <a:ext cx="145080" cy="349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36E788C-A887-4ED1-9203-FBDA26365B4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363790" y="4214318"/>
                <a:ext cx="162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005EFEE-36FC-4333-BD22-BB47527D041E}"/>
                  </a:ext>
                </a:extLst>
              </p14:cNvPr>
              <p14:cNvContentPartPr/>
              <p14:nvPr/>
            </p14:nvContentPartPr>
            <p14:xfrm>
              <a:off x="9398350" y="4358678"/>
              <a:ext cx="129960" cy="108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005EFEE-36FC-4333-BD22-BB47527D041E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389710" y="4349678"/>
                <a:ext cx="1476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09D1C10-A107-418F-B07D-05694B946145}"/>
              </a:ext>
            </a:extLst>
          </p:cNvPr>
          <p:cNvGrpSpPr/>
          <p:nvPr/>
        </p:nvGrpSpPr>
        <p:grpSpPr>
          <a:xfrm>
            <a:off x="9786070" y="4098758"/>
            <a:ext cx="2206440" cy="708120"/>
            <a:chOff x="9786070" y="4098758"/>
            <a:chExt cx="220644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6F31870-C4E1-420A-9C96-D661AD22C628}"/>
                    </a:ext>
                  </a:extLst>
                </p14:cNvPr>
                <p14:cNvContentPartPr/>
                <p14:nvPr/>
              </p14:nvContentPartPr>
              <p14:xfrm>
                <a:off x="9786070" y="4098758"/>
                <a:ext cx="200880" cy="272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6F31870-C4E1-420A-9C96-D661AD22C62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77070" y="4089758"/>
                  <a:ext cx="218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54F21B-124D-41DC-82A1-0EE3BE10E4D6}"/>
                    </a:ext>
                  </a:extLst>
                </p14:cNvPr>
                <p14:cNvContentPartPr/>
                <p14:nvPr/>
              </p14:nvContentPartPr>
              <p14:xfrm>
                <a:off x="10084870" y="4105958"/>
                <a:ext cx="25560" cy="254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54F21B-124D-41DC-82A1-0EE3BE10E4D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76230" y="4096958"/>
                  <a:ext cx="43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3B47BE6-E61A-49DE-BB5B-7425D3F46CB4}"/>
                    </a:ext>
                  </a:extLst>
                </p14:cNvPr>
                <p14:cNvContentPartPr/>
                <p14:nvPr/>
              </p14:nvContentPartPr>
              <p14:xfrm>
                <a:off x="10203670" y="4204598"/>
                <a:ext cx="159840" cy="6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3B47BE6-E61A-49DE-BB5B-7425D3F46CB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95030" y="4195958"/>
                  <a:ext cx="177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2201B87-D7A9-4B86-BABA-7EB94D43CB0F}"/>
                    </a:ext>
                  </a:extLst>
                </p14:cNvPr>
                <p14:cNvContentPartPr/>
                <p14:nvPr/>
              </p14:nvContentPartPr>
              <p14:xfrm>
                <a:off x="10424350" y="4122878"/>
                <a:ext cx="86760" cy="75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2201B87-D7A9-4B86-BABA-7EB94D43CB0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15350" y="4114238"/>
                  <a:ext cx="104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D07BB17-EF6A-45AE-8338-359107926802}"/>
                    </a:ext>
                  </a:extLst>
                </p14:cNvPr>
                <p14:cNvContentPartPr/>
                <p14:nvPr/>
              </p14:nvContentPartPr>
              <p14:xfrm>
                <a:off x="10549270" y="4126118"/>
                <a:ext cx="11520" cy="187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D07BB17-EF6A-45AE-8338-35910792680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40270" y="4117478"/>
                  <a:ext cx="29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43A9C0F-02BF-4146-B220-7D2D2FCC41D8}"/>
                    </a:ext>
                  </a:extLst>
                </p14:cNvPr>
                <p14:cNvContentPartPr/>
                <p14:nvPr/>
              </p14:nvContentPartPr>
              <p14:xfrm>
                <a:off x="10608310" y="4130078"/>
                <a:ext cx="18360" cy="203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43A9C0F-02BF-4146-B220-7D2D2FCC41D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99310" y="4121078"/>
                  <a:ext cx="36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31ACBFE-1515-4F83-B8F1-5C69DAE0E21D}"/>
                    </a:ext>
                  </a:extLst>
                </p14:cNvPr>
                <p14:cNvContentPartPr/>
                <p14:nvPr/>
              </p14:nvContentPartPr>
              <p14:xfrm>
                <a:off x="9853750" y="4421318"/>
                <a:ext cx="791280" cy="2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31ACBFE-1515-4F83-B8F1-5C69DAE0E21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44750" y="4412318"/>
                  <a:ext cx="808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745E132-636B-4EF4-A6ED-EE12D4AFFDBF}"/>
                    </a:ext>
                  </a:extLst>
                </p14:cNvPr>
                <p14:cNvContentPartPr/>
                <p14:nvPr/>
              </p14:nvContentPartPr>
              <p14:xfrm>
                <a:off x="10772110" y="4373438"/>
                <a:ext cx="102960" cy="25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745E132-636B-4EF4-A6ED-EE12D4AFFDB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63470" y="4364438"/>
                  <a:ext cx="120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A68C65F-826B-4D4C-88B6-B89EAEF3B1DB}"/>
                    </a:ext>
                  </a:extLst>
                </p14:cNvPr>
                <p14:cNvContentPartPr/>
                <p14:nvPr/>
              </p14:nvContentPartPr>
              <p14:xfrm>
                <a:off x="10780030" y="4458398"/>
                <a:ext cx="145080" cy="40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A68C65F-826B-4D4C-88B6-B89EAEF3B1D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71390" y="4449758"/>
                  <a:ext cx="162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4980381-EBAE-4CB3-B094-7B540885C18D}"/>
                    </a:ext>
                  </a:extLst>
                </p14:cNvPr>
                <p14:cNvContentPartPr/>
                <p14:nvPr/>
              </p14:nvContentPartPr>
              <p14:xfrm>
                <a:off x="11123830" y="4165718"/>
                <a:ext cx="79560" cy="146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4980381-EBAE-4CB3-B094-7B540885C18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15190" y="4156718"/>
                  <a:ext cx="97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3F223F4-E474-4089-BBC1-98CA2B802559}"/>
                    </a:ext>
                  </a:extLst>
                </p14:cNvPr>
                <p14:cNvContentPartPr/>
                <p14:nvPr/>
              </p14:nvContentPartPr>
              <p14:xfrm>
                <a:off x="11208070" y="4180478"/>
                <a:ext cx="21960" cy="200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3F223F4-E474-4089-BBC1-98CA2B80255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99070" y="4171478"/>
                  <a:ext cx="39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508E22C-7162-4EEF-B22A-6F66E18684D2}"/>
                    </a:ext>
                  </a:extLst>
                </p14:cNvPr>
                <p14:cNvContentPartPr/>
                <p14:nvPr/>
              </p14:nvContentPartPr>
              <p14:xfrm>
                <a:off x="11270350" y="4194878"/>
                <a:ext cx="126720" cy="177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508E22C-7162-4EEF-B22A-6F66E18684D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61710" y="4185878"/>
                  <a:ext cx="14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FEBEFC1-9BFD-42CA-907A-690AE3E56B3E}"/>
                    </a:ext>
                  </a:extLst>
                </p14:cNvPr>
                <p14:cNvContentPartPr/>
                <p14:nvPr/>
              </p14:nvContentPartPr>
              <p14:xfrm>
                <a:off x="11093230" y="4425638"/>
                <a:ext cx="379080" cy="10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FEBEFC1-9BFD-42CA-907A-690AE3E56B3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84230" y="4416638"/>
                  <a:ext cx="39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104BC12-5817-4A5C-BF6C-68DD643CEF98}"/>
                    </a:ext>
                  </a:extLst>
                </p14:cNvPr>
                <p14:cNvContentPartPr/>
                <p14:nvPr/>
              </p14:nvContentPartPr>
              <p14:xfrm>
                <a:off x="11536390" y="4387118"/>
                <a:ext cx="99720" cy="27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104BC12-5817-4A5C-BF6C-68DD643CEF9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527390" y="4378478"/>
                  <a:ext cx="11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B9E1F82-6C01-421B-A7BA-1F7CAE80117E}"/>
                    </a:ext>
                  </a:extLst>
                </p14:cNvPr>
                <p14:cNvContentPartPr/>
                <p14:nvPr/>
              </p14:nvContentPartPr>
              <p14:xfrm>
                <a:off x="11542870" y="4475678"/>
                <a:ext cx="101520" cy="31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B9E1F82-6C01-421B-A7BA-1F7CAE8011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33870" y="4467038"/>
                  <a:ext cx="119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5FE8940-2177-425E-A9BE-A4F641A2121A}"/>
                    </a:ext>
                  </a:extLst>
                </p14:cNvPr>
                <p14:cNvContentPartPr/>
                <p14:nvPr/>
              </p14:nvContentPartPr>
              <p14:xfrm>
                <a:off x="10109350" y="4573958"/>
                <a:ext cx="24840" cy="232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5FE8940-2177-425E-A9BE-A4F641A2121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00350" y="4565318"/>
                  <a:ext cx="42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DAF9805-B022-4EFE-AE22-9D1C42255C7F}"/>
                    </a:ext>
                  </a:extLst>
                </p14:cNvPr>
                <p14:cNvContentPartPr/>
                <p14:nvPr/>
              </p14:nvContentPartPr>
              <p14:xfrm>
                <a:off x="10209430" y="4563158"/>
                <a:ext cx="198000" cy="228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DAF9805-B022-4EFE-AE22-9D1C42255C7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00430" y="4554518"/>
                  <a:ext cx="215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0074AE-C9C3-4238-98F3-6FB095743EC8}"/>
                    </a:ext>
                  </a:extLst>
                </p14:cNvPr>
                <p14:cNvContentPartPr/>
                <p14:nvPr/>
              </p14:nvContentPartPr>
              <p14:xfrm>
                <a:off x="11141470" y="4502678"/>
                <a:ext cx="27000" cy="221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0074AE-C9C3-4238-98F3-6FB095743EC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132470" y="4494038"/>
                  <a:ext cx="44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2E58959-45C3-44CA-859B-DF2D05A7362F}"/>
                    </a:ext>
                  </a:extLst>
                </p14:cNvPr>
                <p14:cNvContentPartPr/>
                <p14:nvPr/>
              </p14:nvContentPartPr>
              <p14:xfrm>
                <a:off x="11199790" y="4552358"/>
                <a:ext cx="143280" cy="178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2E58959-45C3-44CA-859B-DF2D05A7362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190790" y="4543718"/>
                  <a:ext cx="160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1418413-B514-4768-83B9-301F955561BB}"/>
                    </a:ext>
                  </a:extLst>
                </p14:cNvPr>
                <p14:cNvContentPartPr/>
                <p14:nvPr/>
              </p14:nvContentPartPr>
              <p14:xfrm>
                <a:off x="11767510" y="4279478"/>
                <a:ext cx="101520" cy="154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1418413-B514-4768-83B9-301F955561B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758510" y="4270838"/>
                  <a:ext cx="119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1AB1D06-A2F3-41E0-A71B-59372A25D978}"/>
                    </a:ext>
                  </a:extLst>
                </p14:cNvPr>
                <p14:cNvContentPartPr/>
                <p14:nvPr/>
              </p14:nvContentPartPr>
              <p14:xfrm>
                <a:off x="11790910" y="4243118"/>
                <a:ext cx="201600" cy="48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1AB1D06-A2F3-41E0-A71B-59372A25D97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782270" y="4234118"/>
                  <a:ext cx="219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56F4C50-EDD3-45F2-906B-2C540F7B755C}"/>
                    </a:ext>
                  </a:extLst>
                </p14:cNvPr>
                <p14:cNvContentPartPr/>
                <p14:nvPr/>
              </p14:nvContentPartPr>
              <p14:xfrm>
                <a:off x="11676430" y="4519238"/>
                <a:ext cx="241920" cy="8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56F4C50-EDD3-45F2-906B-2C540F7B755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67790" y="4510238"/>
                  <a:ext cx="259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CAC4BFC-F0BB-4501-B277-C887073CCED8}"/>
                    </a:ext>
                  </a:extLst>
                </p14:cNvPr>
                <p14:cNvContentPartPr/>
                <p14:nvPr/>
              </p14:nvContentPartPr>
              <p14:xfrm>
                <a:off x="11691910" y="4579358"/>
                <a:ext cx="136800" cy="200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CAC4BFC-F0BB-4501-B277-C887073CCED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682910" y="4570718"/>
                  <a:ext cx="1544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6F6E64-B495-42A9-A263-B52688851CBC}"/>
              </a:ext>
            </a:extLst>
          </p:cNvPr>
          <p:cNvGrpSpPr/>
          <p:nvPr/>
        </p:nvGrpSpPr>
        <p:grpSpPr>
          <a:xfrm>
            <a:off x="6404230" y="5119718"/>
            <a:ext cx="663480" cy="724320"/>
            <a:chOff x="6404230" y="5119718"/>
            <a:chExt cx="6634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36B40BA-A82B-441F-A9DB-8C72A4AB6C4E}"/>
                    </a:ext>
                  </a:extLst>
                </p14:cNvPr>
                <p14:cNvContentPartPr/>
                <p14:nvPr/>
              </p14:nvContentPartPr>
              <p14:xfrm>
                <a:off x="6557230" y="5119718"/>
                <a:ext cx="260280" cy="289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36B40BA-A82B-441F-A9DB-8C72A4AB6C4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48230" y="5110718"/>
                  <a:ext cx="277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29B872C-6A53-410F-A39D-DDAFF785CCB3}"/>
                    </a:ext>
                  </a:extLst>
                </p14:cNvPr>
                <p14:cNvContentPartPr/>
                <p14:nvPr/>
              </p14:nvContentPartPr>
              <p14:xfrm>
                <a:off x="6404230" y="5465318"/>
                <a:ext cx="663480" cy="3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29B872C-6A53-410F-A39D-DDAFF785CCB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95590" y="5456678"/>
                  <a:ext cx="681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BC45C97-2B05-4673-A36F-5289448F7821}"/>
                    </a:ext>
                  </a:extLst>
                </p14:cNvPr>
                <p14:cNvContentPartPr/>
                <p14:nvPr/>
              </p14:nvContentPartPr>
              <p14:xfrm>
                <a:off x="6559030" y="5629478"/>
                <a:ext cx="280800" cy="214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BC45C97-2B05-4673-A36F-5289448F782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50030" y="5620478"/>
                  <a:ext cx="2984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4465A27-6B6E-4ECA-9A48-904D51547927}"/>
              </a:ext>
            </a:extLst>
          </p:cNvPr>
          <p:cNvGrpSpPr/>
          <p:nvPr/>
        </p:nvGrpSpPr>
        <p:grpSpPr>
          <a:xfrm>
            <a:off x="7478830" y="5050598"/>
            <a:ext cx="1229400" cy="950760"/>
            <a:chOff x="7478830" y="5050598"/>
            <a:chExt cx="122940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16BD07D-B766-4A99-A974-232442155C61}"/>
                    </a:ext>
                  </a:extLst>
                </p14:cNvPr>
                <p14:cNvContentPartPr/>
                <p14:nvPr/>
              </p14:nvContentPartPr>
              <p14:xfrm>
                <a:off x="7478830" y="5333198"/>
                <a:ext cx="192240" cy="66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16BD07D-B766-4A99-A974-232442155C6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70190" y="5324198"/>
                  <a:ext cx="209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BB0431-378D-4D86-A465-8377912B853C}"/>
                    </a:ext>
                  </a:extLst>
                </p14:cNvPr>
                <p14:cNvContentPartPr/>
                <p14:nvPr/>
              </p14:nvContentPartPr>
              <p14:xfrm>
                <a:off x="7503670" y="5479718"/>
                <a:ext cx="252720" cy="25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BB0431-378D-4D86-A465-8377912B853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95030" y="5471078"/>
                  <a:ext cx="27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CF8CB33-86CA-4206-942F-658CA176CD4A}"/>
                    </a:ext>
                  </a:extLst>
                </p14:cNvPr>
                <p14:cNvContentPartPr/>
                <p14:nvPr/>
              </p14:nvContentPartPr>
              <p14:xfrm>
                <a:off x="8224750" y="5084078"/>
                <a:ext cx="279000" cy="318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CF8CB33-86CA-4206-942F-658CA176CD4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16110" y="5075078"/>
                  <a:ext cx="296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80EEB00-1D20-4484-9E20-4CD7558E26CA}"/>
                    </a:ext>
                  </a:extLst>
                </p14:cNvPr>
                <p14:cNvContentPartPr/>
                <p14:nvPr/>
              </p14:nvContentPartPr>
              <p14:xfrm>
                <a:off x="8238790" y="5050598"/>
                <a:ext cx="469440" cy="61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80EEB00-1D20-4484-9E20-4CD7558E26C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230150" y="5041958"/>
                  <a:ext cx="487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D61AB26-72BB-413E-9739-A5A8CB4944D8}"/>
                    </a:ext>
                  </a:extLst>
                </p14:cNvPr>
                <p14:cNvContentPartPr/>
                <p14:nvPr/>
              </p14:nvContentPartPr>
              <p14:xfrm>
                <a:off x="8034310" y="5506718"/>
                <a:ext cx="656280" cy="47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D61AB26-72BB-413E-9739-A5A8CB4944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025310" y="5498078"/>
                  <a:ext cx="673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D1A92A-6930-4F77-9684-58FA0424CC9E}"/>
                    </a:ext>
                  </a:extLst>
                </p14:cNvPr>
                <p14:cNvContentPartPr/>
                <p14:nvPr/>
              </p14:nvContentPartPr>
              <p14:xfrm>
                <a:off x="8132230" y="5652878"/>
                <a:ext cx="480960" cy="348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D1A92A-6930-4F77-9684-58FA0424CC9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123590" y="5643878"/>
                  <a:ext cx="49860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35495AA-515E-49F8-AFFA-135EF9AE466C}"/>
                  </a:ext>
                </a:extLst>
              </p14:cNvPr>
              <p14:cNvContentPartPr/>
              <p14:nvPr/>
            </p14:nvContentPartPr>
            <p14:xfrm>
              <a:off x="9633430" y="5233118"/>
              <a:ext cx="1901520" cy="7542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35495AA-515E-49F8-AFFA-135EF9AE466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9624790" y="5224118"/>
                <a:ext cx="1919160" cy="77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20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031" y="641331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quadratic equation with integral coefficients having the given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28534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FFF23-EB76-421C-BF6D-3F50C1C9F022}"/>
              </a:ext>
            </a:extLst>
          </p:cNvPr>
          <p:cNvGrpSpPr/>
          <p:nvPr/>
        </p:nvGrpSpPr>
        <p:grpSpPr>
          <a:xfrm>
            <a:off x="344310" y="1734427"/>
            <a:ext cx="1379160" cy="583920"/>
            <a:chOff x="344310" y="1734427"/>
            <a:chExt cx="137916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05036C-E231-4FFF-A04C-693C8C02649D}"/>
                    </a:ext>
                  </a:extLst>
                </p14:cNvPr>
                <p14:cNvContentPartPr/>
                <p14:nvPr/>
              </p14:nvContentPartPr>
              <p14:xfrm>
                <a:off x="344310" y="1819387"/>
                <a:ext cx="223200" cy="405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05036C-E231-4FFF-A04C-693C8C0264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5670" y="1810387"/>
                  <a:ext cx="2408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78C0DF-F049-4B8C-8261-AEA785BCAE41}"/>
                    </a:ext>
                  </a:extLst>
                </p14:cNvPr>
                <p14:cNvContentPartPr/>
                <p14:nvPr/>
              </p14:nvContentPartPr>
              <p14:xfrm>
                <a:off x="566070" y="2118187"/>
                <a:ext cx="48240" cy="20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78C0DF-F049-4B8C-8261-AEA785BCAE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070" y="2109187"/>
                  <a:ext cx="65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556CE0-9AEA-439A-BF2F-B5E93CBBC177}"/>
                    </a:ext>
                  </a:extLst>
                </p14:cNvPr>
                <p14:cNvContentPartPr/>
                <p14:nvPr/>
              </p14:nvContentPartPr>
              <p14:xfrm>
                <a:off x="811590" y="1861867"/>
                <a:ext cx="72000" cy="35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556CE0-9AEA-439A-BF2F-B5E93CBBC1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2590" y="1853227"/>
                  <a:ext cx="89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14A61-0C15-4A59-99CB-751D747A2F97}"/>
                    </a:ext>
                  </a:extLst>
                </p14:cNvPr>
                <p14:cNvContentPartPr/>
                <p14:nvPr/>
              </p14:nvContentPartPr>
              <p14:xfrm>
                <a:off x="743910" y="2002627"/>
                <a:ext cx="26676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14A61-0C15-4A59-99CB-751D747A2F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5270" y="1993627"/>
                  <a:ext cx="284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691024-2E13-42BD-A573-2BE7A0F451F4}"/>
                    </a:ext>
                  </a:extLst>
                </p14:cNvPr>
                <p14:cNvContentPartPr/>
                <p14:nvPr/>
              </p14:nvContentPartPr>
              <p14:xfrm>
                <a:off x="1063230" y="1734427"/>
                <a:ext cx="292680" cy="37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691024-2E13-42BD-A573-2BE7A0F451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4590" y="1725787"/>
                  <a:ext cx="3103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56C8F5-253C-4E82-B3C1-4506BA9EA949}"/>
                    </a:ext>
                  </a:extLst>
                </p14:cNvPr>
                <p14:cNvContentPartPr/>
                <p14:nvPr/>
              </p14:nvContentPartPr>
              <p14:xfrm>
                <a:off x="1241070" y="1998667"/>
                <a:ext cx="239760" cy="22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56C8F5-253C-4E82-B3C1-4506BA9EA9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2430" y="1989667"/>
                  <a:ext cx="25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3CDA9D-9DE1-4969-8695-7BB2AF7B7D01}"/>
                    </a:ext>
                  </a:extLst>
                </p14:cNvPr>
                <p14:cNvContentPartPr/>
                <p14:nvPr/>
              </p14:nvContentPartPr>
              <p14:xfrm>
                <a:off x="1602510" y="1836667"/>
                <a:ext cx="12096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3CDA9D-9DE1-4969-8695-7BB2AF7B7D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93870" y="1828027"/>
                  <a:ext cx="13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07077E-4B78-4883-8899-0B984C91FDA1}"/>
                    </a:ext>
                  </a:extLst>
                </p14:cNvPr>
                <p14:cNvContentPartPr/>
                <p14:nvPr/>
              </p14:nvContentPartPr>
              <p14:xfrm>
                <a:off x="1609350" y="1951147"/>
                <a:ext cx="85320" cy="30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07077E-4B78-4883-8899-0B984C91FD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00350" y="1942507"/>
                  <a:ext cx="102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31FC88-5815-4056-A145-EEE91278F953}"/>
              </a:ext>
            </a:extLst>
          </p:cNvPr>
          <p:cNvGrpSpPr/>
          <p:nvPr/>
        </p:nvGrpSpPr>
        <p:grpSpPr>
          <a:xfrm>
            <a:off x="2085630" y="1607347"/>
            <a:ext cx="1549440" cy="485640"/>
            <a:chOff x="2085630" y="1607347"/>
            <a:chExt cx="15494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838A57-45D0-4F69-91A0-2D1D01699CA0}"/>
                    </a:ext>
                  </a:extLst>
                </p14:cNvPr>
                <p14:cNvContentPartPr/>
                <p14:nvPr/>
              </p14:nvContentPartPr>
              <p14:xfrm>
                <a:off x="2085630" y="1662787"/>
                <a:ext cx="216720" cy="43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838A57-45D0-4F69-91A0-2D1D01699C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6990" y="1654147"/>
                  <a:ext cx="2343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0E77EA-A198-4340-A6F1-68FB17B856A7}"/>
                    </a:ext>
                  </a:extLst>
                </p14:cNvPr>
                <p14:cNvContentPartPr/>
                <p14:nvPr/>
              </p14:nvContentPartPr>
              <p14:xfrm>
                <a:off x="2516190" y="1772947"/>
                <a:ext cx="40680" cy="21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0E77EA-A198-4340-A6F1-68FB17B856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7550" y="1764307"/>
                  <a:ext cx="58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9B2733-61BA-4D41-9688-3A89B7E46AA1}"/>
                    </a:ext>
                  </a:extLst>
                </p14:cNvPr>
                <p14:cNvContentPartPr/>
                <p14:nvPr/>
              </p14:nvContentPartPr>
              <p14:xfrm>
                <a:off x="2451750" y="1860067"/>
                <a:ext cx="22032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9B2733-61BA-4D41-9688-3A89B7E46A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43110" y="1851067"/>
                  <a:ext cx="237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953B3C-3B28-40AA-A59C-500C70A67E0E}"/>
                    </a:ext>
                  </a:extLst>
                </p14:cNvPr>
                <p14:cNvContentPartPr/>
                <p14:nvPr/>
              </p14:nvContentPartPr>
              <p14:xfrm>
                <a:off x="2785830" y="1655947"/>
                <a:ext cx="64800" cy="36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953B3C-3B28-40AA-A59C-500C70A67E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6830" y="1646947"/>
                  <a:ext cx="824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38BCA4-619E-4101-A7CE-F11A93551266}"/>
                    </a:ext>
                  </a:extLst>
                </p14:cNvPr>
                <p14:cNvContentPartPr/>
                <p14:nvPr/>
              </p14:nvContentPartPr>
              <p14:xfrm>
                <a:off x="2809590" y="1821547"/>
                <a:ext cx="21744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38BCA4-619E-4101-A7CE-F11A935512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0590" y="1812907"/>
                  <a:ext cx="235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822B6F-0146-4FA3-A5B2-EA509763B6C0}"/>
                    </a:ext>
                  </a:extLst>
                </p14:cNvPr>
                <p14:cNvContentPartPr/>
                <p14:nvPr/>
              </p14:nvContentPartPr>
              <p14:xfrm>
                <a:off x="3024870" y="1651627"/>
                <a:ext cx="195840" cy="29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822B6F-0146-4FA3-A5B2-EA509763B6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16230" y="1642987"/>
                  <a:ext cx="213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058706-A5C3-4D20-9A57-FCED09963794}"/>
                    </a:ext>
                  </a:extLst>
                </p14:cNvPr>
                <p14:cNvContentPartPr/>
                <p14:nvPr/>
              </p14:nvContentPartPr>
              <p14:xfrm>
                <a:off x="3215670" y="1607347"/>
                <a:ext cx="126720" cy="41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058706-A5C3-4D20-9A57-FCED099637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7030" y="1598707"/>
                  <a:ext cx="144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00A2D3-0318-4EEE-B1C1-04BA621A8FB3}"/>
                    </a:ext>
                  </a:extLst>
                </p14:cNvPr>
                <p14:cNvContentPartPr/>
                <p14:nvPr/>
              </p14:nvContentPartPr>
              <p14:xfrm>
                <a:off x="3466230" y="1701667"/>
                <a:ext cx="142920" cy="2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00A2D3-0318-4EEE-B1C1-04BA621A8F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57590" y="1693027"/>
                  <a:ext cx="160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DCEEE-CA1D-4A1D-8500-6BCBAF21F27B}"/>
                    </a:ext>
                  </a:extLst>
                </p14:cNvPr>
                <p14:cNvContentPartPr/>
                <p14:nvPr/>
              </p14:nvContentPartPr>
              <p14:xfrm>
                <a:off x="3502950" y="1824427"/>
                <a:ext cx="132120" cy="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DCEEE-CA1D-4A1D-8500-6BCBAF21F2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4310" y="1815427"/>
                  <a:ext cx="1497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9832B82-8EC5-4B7C-B23D-77404C749694}"/>
                  </a:ext>
                </a:extLst>
              </p14:cNvPr>
              <p14:cNvContentPartPr/>
              <p14:nvPr/>
            </p14:nvContentPartPr>
            <p14:xfrm>
              <a:off x="3824430" y="1627507"/>
              <a:ext cx="37080" cy="446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9832B82-8EC5-4B7C-B23D-77404C7496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5790" y="1618507"/>
                <a:ext cx="547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E25324-033E-4C5A-B70C-E26FBAD5E4C1}"/>
                  </a:ext>
                </a:extLst>
              </p14:cNvPr>
              <p14:cNvContentPartPr/>
              <p14:nvPr/>
            </p14:nvContentPartPr>
            <p14:xfrm>
              <a:off x="432150" y="2729827"/>
              <a:ext cx="199800" cy="419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E25324-033E-4C5A-B70C-E26FBAD5E4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3510" y="2720827"/>
                <a:ext cx="21744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3CDEB96-F96D-413A-BC74-1B41B71C4D8D}"/>
              </a:ext>
            </a:extLst>
          </p:cNvPr>
          <p:cNvGrpSpPr/>
          <p:nvPr/>
        </p:nvGrpSpPr>
        <p:grpSpPr>
          <a:xfrm>
            <a:off x="650310" y="2731267"/>
            <a:ext cx="1034640" cy="514800"/>
            <a:chOff x="650310" y="2731267"/>
            <a:chExt cx="103464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AEDB36-0E75-4221-834B-28A57BC6C5A9}"/>
                    </a:ext>
                  </a:extLst>
                </p14:cNvPr>
                <p14:cNvContentPartPr/>
                <p14:nvPr/>
              </p14:nvContentPartPr>
              <p14:xfrm>
                <a:off x="650310" y="3000187"/>
                <a:ext cx="61560" cy="245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AEDB36-0E75-4221-834B-28A57BC6C5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1310" y="2991547"/>
                  <a:ext cx="79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F9AF84-68A3-4217-858F-81476B2CF5D0}"/>
                    </a:ext>
                  </a:extLst>
                </p14:cNvPr>
                <p14:cNvContentPartPr/>
                <p14:nvPr/>
              </p14:nvContentPartPr>
              <p14:xfrm>
                <a:off x="850470" y="2923147"/>
                <a:ext cx="49320" cy="5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F9AF84-68A3-4217-858F-81476B2CF5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1830" y="2914147"/>
                  <a:ext cx="66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332837-94B1-4449-9A62-D3F1D213F748}"/>
                    </a:ext>
                  </a:extLst>
                </p14:cNvPr>
                <p14:cNvContentPartPr/>
                <p14:nvPr/>
              </p14:nvContentPartPr>
              <p14:xfrm>
                <a:off x="1063590" y="2731267"/>
                <a:ext cx="242280" cy="40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332837-94B1-4449-9A62-D3F1D213F7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4950" y="2722627"/>
                  <a:ext cx="2599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712B60-26EF-4FCC-830B-2391ED26C03A}"/>
                    </a:ext>
                  </a:extLst>
                </p14:cNvPr>
                <p14:cNvContentPartPr/>
                <p14:nvPr/>
              </p14:nvContentPartPr>
              <p14:xfrm>
                <a:off x="1172670" y="3012787"/>
                <a:ext cx="266760" cy="16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712B60-26EF-4FCC-830B-2391ED26C0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3670" y="3003787"/>
                  <a:ext cx="284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DE1015-E07B-4CB4-9E52-76FCB9260D36}"/>
                    </a:ext>
                  </a:extLst>
                </p14:cNvPr>
                <p14:cNvContentPartPr/>
                <p14:nvPr/>
              </p14:nvContentPartPr>
              <p14:xfrm>
                <a:off x="1477230" y="2811547"/>
                <a:ext cx="182520" cy="4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DE1015-E07B-4CB4-9E52-76FCB9260D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8590" y="2802547"/>
                  <a:ext cx="200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FB4AD2-EA44-4A71-9DDC-5CA316911433}"/>
                    </a:ext>
                  </a:extLst>
                </p14:cNvPr>
                <p14:cNvContentPartPr/>
                <p14:nvPr/>
              </p14:nvContentPartPr>
              <p14:xfrm>
                <a:off x="1514310" y="2963107"/>
                <a:ext cx="170640" cy="1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FB4AD2-EA44-4A71-9DDC-5CA3169114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5310" y="2954107"/>
                  <a:ext cx="1882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19F6BE-C267-47B5-A47F-FDBE100B2A74}"/>
              </a:ext>
            </a:extLst>
          </p:cNvPr>
          <p:cNvGrpSpPr/>
          <p:nvPr/>
        </p:nvGrpSpPr>
        <p:grpSpPr>
          <a:xfrm>
            <a:off x="1981590" y="2496187"/>
            <a:ext cx="2252880" cy="556920"/>
            <a:chOff x="1981590" y="2496187"/>
            <a:chExt cx="225288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DF5890-5B97-4076-8DE3-697CE78EBB12}"/>
                    </a:ext>
                  </a:extLst>
                </p14:cNvPr>
                <p14:cNvContentPartPr/>
                <p14:nvPr/>
              </p14:nvContentPartPr>
              <p14:xfrm>
                <a:off x="1981590" y="2650987"/>
                <a:ext cx="311760" cy="38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DF5890-5B97-4076-8DE3-697CE78EBB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72590" y="2641987"/>
                  <a:ext cx="3294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A79B048-7C2C-4661-946D-5008B2AC31E7}"/>
                    </a:ext>
                  </a:extLst>
                </p14:cNvPr>
                <p14:cNvContentPartPr/>
                <p14:nvPr/>
              </p14:nvContentPartPr>
              <p14:xfrm>
                <a:off x="2371830" y="2559187"/>
                <a:ext cx="171720" cy="451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A79B048-7C2C-4661-946D-5008B2AC31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62830" y="2550547"/>
                  <a:ext cx="1893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269A12-EB5B-4CE0-A1BF-E1C88068B111}"/>
                    </a:ext>
                  </a:extLst>
                </p14:cNvPr>
                <p14:cNvContentPartPr/>
                <p14:nvPr/>
              </p14:nvContentPartPr>
              <p14:xfrm>
                <a:off x="2435550" y="2820547"/>
                <a:ext cx="247680" cy="2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269A12-EB5B-4CE0-A1BF-E1C88068B1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6910" y="2811547"/>
                  <a:ext cx="265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E27E7A-718C-4AAF-99BC-D8B3B0204599}"/>
                    </a:ext>
                  </a:extLst>
                </p14:cNvPr>
                <p14:cNvContentPartPr/>
                <p14:nvPr/>
              </p14:nvContentPartPr>
              <p14:xfrm>
                <a:off x="2684670" y="2588707"/>
                <a:ext cx="276480" cy="36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E27E7A-718C-4AAF-99BC-D8B3B02045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76030" y="2579707"/>
                  <a:ext cx="2941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530B09-F7D1-4D3C-BD12-0966FB8CD2EF}"/>
                    </a:ext>
                  </a:extLst>
                </p14:cNvPr>
                <p14:cNvContentPartPr/>
                <p14:nvPr/>
              </p14:nvContentPartPr>
              <p14:xfrm>
                <a:off x="2934870" y="2525707"/>
                <a:ext cx="157320" cy="527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530B09-F7D1-4D3C-BD12-0966FB8CD2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25870" y="2517067"/>
                  <a:ext cx="1749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19C1E4-6B34-4073-96FD-467A9312CC27}"/>
                    </a:ext>
                  </a:extLst>
                </p14:cNvPr>
                <p14:cNvContentPartPr/>
                <p14:nvPr/>
              </p14:nvContentPartPr>
              <p14:xfrm>
                <a:off x="3281190" y="2653867"/>
                <a:ext cx="190440" cy="3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19C1E4-6B34-4073-96FD-467A9312CC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72190" y="2645227"/>
                  <a:ext cx="20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CB9860-3F2E-4D56-ADF8-59A12908EEAA}"/>
                    </a:ext>
                  </a:extLst>
                </p14:cNvPr>
                <p14:cNvContentPartPr/>
                <p14:nvPr/>
              </p14:nvContentPartPr>
              <p14:xfrm>
                <a:off x="3278310" y="2770147"/>
                <a:ext cx="239760" cy="1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CB9860-3F2E-4D56-ADF8-59A12908EE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9670" y="2761147"/>
                  <a:ext cx="257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EE4C3E-0DEA-4B85-BE97-E7DA35913192}"/>
                    </a:ext>
                  </a:extLst>
                </p14:cNvPr>
                <p14:cNvContentPartPr/>
                <p14:nvPr/>
              </p14:nvContentPartPr>
              <p14:xfrm>
                <a:off x="3615270" y="2693467"/>
                <a:ext cx="236520" cy="36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EE4C3E-0DEA-4B85-BE97-E7DA359131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06630" y="2684467"/>
                  <a:ext cx="254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86C275-93A5-4C15-AE5C-2CD06FC7A1CF}"/>
                    </a:ext>
                  </a:extLst>
                </p14:cNvPr>
                <p14:cNvContentPartPr/>
                <p14:nvPr/>
              </p14:nvContentPartPr>
              <p14:xfrm>
                <a:off x="3918390" y="2496187"/>
                <a:ext cx="316080" cy="44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86C275-93A5-4C15-AE5C-2CD06FC7A1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9390" y="2487187"/>
                  <a:ext cx="33372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52568B-FAC1-4168-8E7B-AF7EE6E1B76F}"/>
              </a:ext>
            </a:extLst>
          </p:cNvPr>
          <p:cNvGrpSpPr/>
          <p:nvPr/>
        </p:nvGrpSpPr>
        <p:grpSpPr>
          <a:xfrm>
            <a:off x="8783790" y="1550827"/>
            <a:ext cx="874080" cy="641520"/>
            <a:chOff x="8783790" y="1550827"/>
            <a:chExt cx="87408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A5C6DC-6A7E-4CA2-9A39-2F7E926B6120}"/>
                    </a:ext>
                  </a:extLst>
                </p14:cNvPr>
                <p14:cNvContentPartPr/>
                <p14:nvPr/>
              </p14:nvContentPartPr>
              <p14:xfrm>
                <a:off x="8783790" y="1550827"/>
                <a:ext cx="274680" cy="64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A5C6DC-6A7E-4CA2-9A39-2F7E926B61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75150" y="1541827"/>
                  <a:ext cx="29232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B3824F8-E359-49BF-AEDA-C6B1DB6C1E8D}"/>
                    </a:ext>
                  </a:extLst>
                </p14:cNvPr>
                <p14:cNvContentPartPr/>
                <p14:nvPr/>
              </p14:nvContentPartPr>
              <p14:xfrm>
                <a:off x="8825910" y="1891387"/>
                <a:ext cx="217080" cy="4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B3824F8-E359-49BF-AEDA-C6B1DB6C1E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16910" y="1882387"/>
                  <a:ext cx="234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721F28-C617-4383-AE00-9A1DBEE962C3}"/>
                    </a:ext>
                  </a:extLst>
                </p14:cNvPr>
                <p14:cNvContentPartPr/>
                <p14:nvPr/>
              </p14:nvContentPartPr>
              <p14:xfrm>
                <a:off x="9172590" y="1827307"/>
                <a:ext cx="155520" cy="27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721F28-C617-4383-AE00-9A1DBEE962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63590" y="1818667"/>
                  <a:ext cx="173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DBF7AC-79C8-48BC-B2F1-7928E3A762A7}"/>
                    </a:ext>
                  </a:extLst>
                </p14:cNvPr>
                <p14:cNvContentPartPr/>
                <p14:nvPr/>
              </p14:nvContentPartPr>
              <p14:xfrm>
                <a:off x="9370230" y="1908667"/>
                <a:ext cx="287640" cy="20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DBF7AC-79C8-48BC-B2F1-7928E3A762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61590" y="1899667"/>
                  <a:ext cx="3052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ED1CF1A-B70B-4025-96EA-9C0207FA1BD4}"/>
                  </a:ext>
                </a:extLst>
              </p14:cNvPr>
              <p14:cNvContentPartPr/>
              <p14:nvPr/>
            </p14:nvContentPartPr>
            <p14:xfrm>
              <a:off x="9310830" y="1503307"/>
              <a:ext cx="208800" cy="148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ED1CF1A-B70B-4025-96EA-9C0207FA1BD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01830" y="1494307"/>
                <a:ext cx="22644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9DDAD56-4F2F-435B-ACDA-2DEA9660300F}"/>
              </a:ext>
            </a:extLst>
          </p:cNvPr>
          <p:cNvGrpSpPr/>
          <p:nvPr/>
        </p:nvGrpSpPr>
        <p:grpSpPr>
          <a:xfrm>
            <a:off x="9814110" y="1591867"/>
            <a:ext cx="2068200" cy="550440"/>
            <a:chOff x="9814110" y="1591867"/>
            <a:chExt cx="206820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8D1AA8-3C3B-400B-9418-803A5048BAAB}"/>
                    </a:ext>
                  </a:extLst>
                </p14:cNvPr>
                <p14:cNvContentPartPr/>
                <p14:nvPr/>
              </p14:nvContentPartPr>
              <p14:xfrm>
                <a:off x="9814110" y="1591867"/>
                <a:ext cx="136080" cy="55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8D1AA8-3C3B-400B-9418-803A5048BA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05470" y="1582867"/>
                  <a:ext cx="15372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CAD5FE-A204-405B-993E-D76B1C376BC5}"/>
                    </a:ext>
                  </a:extLst>
                </p14:cNvPr>
                <p14:cNvContentPartPr/>
                <p14:nvPr/>
              </p14:nvContentPartPr>
              <p14:xfrm>
                <a:off x="9966390" y="1710307"/>
                <a:ext cx="195480" cy="25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CAD5FE-A204-405B-993E-D76B1C376B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57750" y="1701667"/>
                  <a:ext cx="213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BFD6F15-8311-4F74-B6ED-774BEBEF9C1B}"/>
                    </a:ext>
                  </a:extLst>
                </p14:cNvPr>
                <p14:cNvContentPartPr/>
                <p14:nvPr/>
              </p14:nvContentPartPr>
              <p14:xfrm>
                <a:off x="10153590" y="1885987"/>
                <a:ext cx="20880" cy="115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BFD6F15-8311-4F74-B6ED-774BEBEF9C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44590" y="1876987"/>
                  <a:ext cx="38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16BDFA-9A01-4F0D-B155-4C45FDC217C2}"/>
                    </a:ext>
                  </a:extLst>
                </p14:cNvPr>
                <p14:cNvContentPartPr/>
                <p14:nvPr/>
              </p14:nvContentPartPr>
              <p14:xfrm>
                <a:off x="10287870" y="1735867"/>
                <a:ext cx="26280" cy="207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16BDFA-9A01-4F0D-B155-4C45FDC217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79230" y="1726867"/>
                  <a:ext cx="43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45F0CD-3B41-45E0-A2D2-F1C1B964F73B}"/>
                    </a:ext>
                  </a:extLst>
                </p14:cNvPr>
                <p14:cNvContentPartPr/>
                <p14:nvPr/>
              </p14:nvContentPartPr>
              <p14:xfrm>
                <a:off x="10230270" y="1831267"/>
                <a:ext cx="158040" cy="2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45F0CD-3B41-45E0-A2D2-F1C1B964F7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21270" y="1822627"/>
                  <a:ext cx="175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6B71FD-0CDF-49E3-9515-BA3B777AB698}"/>
                    </a:ext>
                  </a:extLst>
                </p14:cNvPr>
                <p14:cNvContentPartPr/>
                <p14:nvPr/>
              </p14:nvContentPartPr>
              <p14:xfrm>
                <a:off x="10418190" y="1758187"/>
                <a:ext cx="140400" cy="16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6B71FD-0CDF-49E3-9515-BA3B777AB6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09190" y="1749547"/>
                  <a:ext cx="158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EFFD33-9CC6-407D-BE98-69CFD6B9BEB4}"/>
                    </a:ext>
                  </a:extLst>
                </p14:cNvPr>
                <p14:cNvContentPartPr/>
                <p14:nvPr/>
              </p14:nvContentPartPr>
              <p14:xfrm>
                <a:off x="10522230" y="1876267"/>
                <a:ext cx="112680" cy="12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EFFD33-9CC6-407D-BE98-69CFD6B9BE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13590" y="1867627"/>
                  <a:ext cx="130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64F590C-9C2E-46F3-85E2-765C088BE89F}"/>
                    </a:ext>
                  </a:extLst>
                </p14:cNvPr>
                <p14:cNvContentPartPr/>
                <p14:nvPr/>
              </p14:nvContentPartPr>
              <p14:xfrm>
                <a:off x="10646070" y="1620667"/>
                <a:ext cx="114120" cy="411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64F590C-9C2E-46F3-85E2-765C088BE8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37430" y="1611667"/>
                  <a:ext cx="131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7FD065B-E3D0-463D-9BD0-EF6E46B59B5B}"/>
                    </a:ext>
                  </a:extLst>
                </p14:cNvPr>
                <p14:cNvContentPartPr/>
                <p14:nvPr/>
              </p14:nvContentPartPr>
              <p14:xfrm>
                <a:off x="10898430" y="1731907"/>
                <a:ext cx="87120" cy="20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7FD065B-E3D0-463D-9BD0-EF6E46B59B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89430" y="1723267"/>
                  <a:ext cx="104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85844D-3AF8-4DFE-A71D-8ADD96816791}"/>
                    </a:ext>
                  </a:extLst>
                </p14:cNvPr>
                <p14:cNvContentPartPr/>
                <p14:nvPr/>
              </p14:nvContentPartPr>
              <p14:xfrm>
                <a:off x="10877190" y="1745947"/>
                <a:ext cx="111240" cy="23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85844D-3AF8-4DFE-A71D-8ADD968167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68550" y="1737307"/>
                  <a:ext cx="128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102ABB-D01F-42B7-8814-5FD39AE511CE}"/>
                    </a:ext>
                  </a:extLst>
                </p14:cNvPr>
                <p14:cNvContentPartPr/>
                <p14:nvPr/>
              </p14:nvContentPartPr>
              <p14:xfrm>
                <a:off x="11102190" y="1848547"/>
                <a:ext cx="18972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102ABB-D01F-42B7-8814-5FD39AE511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93190" y="1839907"/>
                  <a:ext cx="20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8B7DBF-A3A8-44A6-8C14-34C39A90D3B3}"/>
                    </a:ext>
                  </a:extLst>
                </p14:cNvPr>
                <p14:cNvContentPartPr/>
                <p14:nvPr/>
              </p14:nvContentPartPr>
              <p14:xfrm>
                <a:off x="11186790" y="1748467"/>
                <a:ext cx="29520" cy="19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8B7DBF-A3A8-44A6-8C14-34C39A90D3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78150" y="1739467"/>
                  <a:ext cx="4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1184A2-D0F5-4650-8E18-758D37E39EA9}"/>
                    </a:ext>
                  </a:extLst>
                </p14:cNvPr>
                <p14:cNvContentPartPr/>
                <p14:nvPr/>
              </p14:nvContentPartPr>
              <p14:xfrm>
                <a:off x="11431950" y="1694107"/>
                <a:ext cx="139320" cy="240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1184A2-D0F5-4650-8E18-758D37E39E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22950" y="1685467"/>
                  <a:ext cx="156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3068EE-87BF-4411-8092-F0095345DEC5}"/>
                    </a:ext>
                  </a:extLst>
                </p14:cNvPr>
                <p14:cNvContentPartPr/>
                <p14:nvPr/>
              </p14:nvContentPartPr>
              <p14:xfrm>
                <a:off x="11536350" y="1866187"/>
                <a:ext cx="28440" cy="11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3068EE-87BF-4411-8092-F0095345DE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27350" y="1857187"/>
                  <a:ext cx="46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91BB46-E82E-427D-9E10-34287E2D96A0}"/>
                    </a:ext>
                  </a:extLst>
                </p14:cNvPr>
                <p14:cNvContentPartPr/>
                <p14:nvPr/>
              </p14:nvContentPartPr>
              <p14:xfrm>
                <a:off x="11666310" y="1812547"/>
                <a:ext cx="10800" cy="2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91BB46-E82E-427D-9E10-34287E2D96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57310" y="1803547"/>
                  <a:ext cx="2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04A1D5-32C5-46A5-95DC-4A0852FD4C97}"/>
                    </a:ext>
                  </a:extLst>
                </p14:cNvPr>
                <p14:cNvContentPartPr/>
                <p14:nvPr/>
              </p14:nvContentPartPr>
              <p14:xfrm>
                <a:off x="11714910" y="1682947"/>
                <a:ext cx="156960" cy="232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04A1D5-32C5-46A5-95DC-4A0852FD4C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705910" y="1673947"/>
                  <a:ext cx="174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ADD8262-2AB1-43D1-AAC2-D87405B5AE79}"/>
                    </a:ext>
                  </a:extLst>
                </p14:cNvPr>
                <p14:cNvContentPartPr/>
                <p14:nvPr/>
              </p14:nvContentPartPr>
              <p14:xfrm>
                <a:off x="11815350" y="1846747"/>
                <a:ext cx="66960" cy="11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ADD8262-2AB1-43D1-AAC2-D87405B5AE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06710" y="1837747"/>
                  <a:ext cx="846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26559D5-40BC-40D3-886D-9926318C39FA}"/>
              </a:ext>
            </a:extLst>
          </p:cNvPr>
          <p:cNvGrpSpPr/>
          <p:nvPr/>
        </p:nvGrpSpPr>
        <p:grpSpPr>
          <a:xfrm>
            <a:off x="3516270" y="3489427"/>
            <a:ext cx="2134800" cy="800640"/>
            <a:chOff x="3516270" y="3489427"/>
            <a:chExt cx="213480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AD523C-0F01-4699-B80A-E026B9B0D59A}"/>
                    </a:ext>
                  </a:extLst>
                </p14:cNvPr>
                <p14:cNvContentPartPr/>
                <p14:nvPr/>
              </p14:nvContentPartPr>
              <p14:xfrm>
                <a:off x="3577470" y="3703627"/>
                <a:ext cx="277560" cy="586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AD523C-0F01-4699-B80A-E026B9B0D5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68470" y="3694627"/>
                  <a:ext cx="2952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2DD27D3-34DD-4E2E-A3AF-18FA4681B9AE}"/>
                    </a:ext>
                  </a:extLst>
                </p14:cNvPr>
                <p14:cNvContentPartPr/>
                <p14:nvPr/>
              </p14:nvContentPartPr>
              <p14:xfrm>
                <a:off x="3516270" y="3719467"/>
                <a:ext cx="353520" cy="53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2DD27D3-34DD-4E2E-A3AF-18FA4681B9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07630" y="3710827"/>
                  <a:ext cx="3711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D0F1D9B-AED6-447C-9095-B6473D802718}"/>
                    </a:ext>
                  </a:extLst>
                </p14:cNvPr>
                <p14:cNvContentPartPr/>
                <p14:nvPr/>
              </p14:nvContentPartPr>
              <p14:xfrm>
                <a:off x="3787710" y="3489427"/>
                <a:ext cx="444600" cy="354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D0F1D9B-AED6-447C-9095-B6473D8027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78710" y="3480787"/>
                  <a:ext cx="4622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7F3F1C-3C61-4D18-BDD6-32F30C821A60}"/>
                    </a:ext>
                  </a:extLst>
                </p14:cNvPr>
                <p14:cNvContentPartPr/>
                <p14:nvPr/>
              </p14:nvContentPartPr>
              <p14:xfrm>
                <a:off x="4308990" y="3927187"/>
                <a:ext cx="342360" cy="2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7F3F1C-3C61-4D18-BDD6-32F30C821A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99990" y="3918187"/>
                  <a:ext cx="360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ED03E7-D5D9-4FB3-AA68-ACADE5E2877C}"/>
                    </a:ext>
                  </a:extLst>
                </p14:cNvPr>
                <p14:cNvContentPartPr/>
                <p14:nvPr/>
              </p14:nvContentPartPr>
              <p14:xfrm>
                <a:off x="4737390" y="3582307"/>
                <a:ext cx="189720" cy="70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ED03E7-D5D9-4FB3-AA68-ACADE5E287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28390" y="3573307"/>
                  <a:ext cx="20736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6F89424-6317-484C-B6E7-1D88E5B8301F}"/>
                    </a:ext>
                  </a:extLst>
                </p14:cNvPr>
                <p14:cNvContentPartPr/>
                <p14:nvPr/>
              </p14:nvContentPartPr>
              <p14:xfrm>
                <a:off x="4962030" y="3684547"/>
                <a:ext cx="63000" cy="46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6F89424-6317-484C-B6E7-1D88E5B830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53030" y="3675907"/>
                  <a:ext cx="806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B5A21D-9649-4F60-8F5D-5011196B15D1}"/>
                    </a:ext>
                  </a:extLst>
                </p14:cNvPr>
                <p14:cNvContentPartPr/>
                <p14:nvPr/>
              </p14:nvContentPartPr>
              <p14:xfrm>
                <a:off x="5063910" y="3572227"/>
                <a:ext cx="177480" cy="598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B5A21D-9649-4F60-8F5D-5011196B15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55270" y="3563587"/>
                  <a:ext cx="1951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2DD5E7-B9FD-4D5E-A499-66A31120960E}"/>
                    </a:ext>
                  </a:extLst>
                </p14:cNvPr>
                <p14:cNvContentPartPr/>
                <p14:nvPr/>
              </p14:nvContentPartPr>
              <p14:xfrm>
                <a:off x="5402310" y="3811987"/>
                <a:ext cx="180360" cy="330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2DD5E7-B9FD-4D5E-A499-66A3112096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93310" y="3803347"/>
                  <a:ext cx="198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F338C0-3CE9-4FAC-88C8-71F2593483E3}"/>
                    </a:ext>
                  </a:extLst>
                </p14:cNvPr>
                <p14:cNvContentPartPr/>
                <p14:nvPr/>
              </p14:nvContentPartPr>
              <p14:xfrm>
                <a:off x="5381790" y="3750067"/>
                <a:ext cx="269280" cy="394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F338C0-3CE9-4FAC-88C8-71F2593483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3150" y="3741067"/>
                  <a:ext cx="28692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8E10349-B7B8-45F2-8370-0945D57C04F7}"/>
              </a:ext>
            </a:extLst>
          </p:cNvPr>
          <p:cNvGrpSpPr/>
          <p:nvPr/>
        </p:nvGrpSpPr>
        <p:grpSpPr>
          <a:xfrm>
            <a:off x="5890110" y="3686707"/>
            <a:ext cx="310320" cy="447480"/>
            <a:chOff x="5890110" y="3686707"/>
            <a:chExt cx="3103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57D544-E3D6-4540-A342-1CA893A6956B}"/>
                    </a:ext>
                  </a:extLst>
                </p14:cNvPr>
                <p14:cNvContentPartPr/>
                <p14:nvPr/>
              </p14:nvContentPartPr>
              <p14:xfrm>
                <a:off x="5890110" y="3827107"/>
                <a:ext cx="310320" cy="15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57D544-E3D6-4540-A342-1CA893A695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81110" y="3818107"/>
                  <a:ext cx="327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02D185-7566-43E5-8054-0DEB6B7A9304}"/>
                    </a:ext>
                  </a:extLst>
                </p14:cNvPr>
                <p14:cNvContentPartPr/>
                <p14:nvPr/>
              </p14:nvContentPartPr>
              <p14:xfrm>
                <a:off x="6007110" y="3686707"/>
                <a:ext cx="127440" cy="44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02D185-7566-43E5-8054-0DEB6B7A93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98470" y="3677707"/>
                  <a:ext cx="145080" cy="46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AB8A0E4-039D-4C2B-A9E7-954CB4B9F753}"/>
              </a:ext>
            </a:extLst>
          </p:cNvPr>
          <p:cNvGrpSpPr/>
          <p:nvPr/>
        </p:nvGrpSpPr>
        <p:grpSpPr>
          <a:xfrm>
            <a:off x="6375030" y="3556747"/>
            <a:ext cx="842400" cy="773280"/>
            <a:chOff x="6375030" y="3556747"/>
            <a:chExt cx="84240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B7BDFA-383F-4A69-A076-9E79FE99DF04}"/>
                    </a:ext>
                  </a:extLst>
                </p14:cNvPr>
                <p14:cNvContentPartPr/>
                <p14:nvPr/>
              </p14:nvContentPartPr>
              <p14:xfrm>
                <a:off x="6375030" y="3623347"/>
                <a:ext cx="117000" cy="57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B7BDFA-383F-4A69-A076-9E79FE99DF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6390" y="3614707"/>
                  <a:ext cx="1346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71CDD7-C354-4B3A-98F2-8AEEC242EFCE}"/>
                    </a:ext>
                  </a:extLst>
                </p14:cNvPr>
                <p14:cNvContentPartPr/>
                <p14:nvPr/>
              </p14:nvContentPartPr>
              <p14:xfrm>
                <a:off x="6466830" y="3913507"/>
                <a:ext cx="262800" cy="1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71CDD7-C354-4B3A-98F2-8AEEC242EF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58190" y="3904867"/>
                  <a:ext cx="280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C127A9-ABAE-4112-90BC-75E703D56FC0}"/>
                    </a:ext>
                  </a:extLst>
                </p14:cNvPr>
                <p14:cNvContentPartPr/>
                <p14:nvPr/>
              </p14:nvContentPartPr>
              <p14:xfrm>
                <a:off x="6769230" y="3691747"/>
                <a:ext cx="254520" cy="39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C127A9-ABAE-4112-90BC-75E703D56F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60230" y="3682747"/>
                  <a:ext cx="2721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D9A0B3-6295-496A-A1DE-8F7FB0E5004F}"/>
                    </a:ext>
                  </a:extLst>
                </p14:cNvPr>
                <p14:cNvContentPartPr/>
                <p14:nvPr/>
              </p14:nvContentPartPr>
              <p14:xfrm>
                <a:off x="7064790" y="3556747"/>
                <a:ext cx="152640" cy="77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D9A0B3-6295-496A-A1DE-8F7FB0E500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56150" y="3547747"/>
                  <a:ext cx="170280" cy="79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EAEB149-3C18-43F6-B1F0-18B31442ABE3}"/>
              </a:ext>
            </a:extLst>
          </p:cNvPr>
          <p:cNvGrpSpPr/>
          <p:nvPr/>
        </p:nvGrpSpPr>
        <p:grpSpPr>
          <a:xfrm>
            <a:off x="7541790" y="3675907"/>
            <a:ext cx="895680" cy="480600"/>
            <a:chOff x="7541790" y="3675907"/>
            <a:chExt cx="8956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9CA90A2-9FB7-4FAC-A60F-D11B92178B74}"/>
                    </a:ext>
                  </a:extLst>
                </p14:cNvPr>
                <p14:cNvContentPartPr/>
                <p14:nvPr/>
              </p14:nvContentPartPr>
              <p14:xfrm>
                <a:off x="7541790" y="3809107"/>
                <a:ext cx="242640" cy="1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9CA90A2-9FB7-4FAC-A60F-D11B92178B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33150" y="3800467"/>
                  <a:ext cx="260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83C3A5-64A1-4843-B986-7B2FEF5618AE}"/>
                    </a:ext>
                  </a:extLst>
                </p14:cNvPr>
                <p14:cNvContentPartPr/>
                <p14:nvPr/>
              </p14:nvContentPartPr>
              <p14:xfrm>
                <a:off x="7554750" y="3901627"/>
                <a:ext cx="199080" cy="3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83C3A5-64A1-4843-B986-7B2FEF5618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46110" y="3892987"/>
                  <a:ext cx="216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5ED7B69-5707-44BA-9DAD-B4423A7EACF3}"/>
                    </a:ext>
                  </a:extLst>
                </p14:cNvPr>
                <p14:cNvContentPartPr/>
                <p14:nvPr/>
              </p14:nvContentPartPr>
              <p14:xfrm>
                <a:off x="7981710" y="3675907"/>
                <a:ext cx="455760" cy="48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5ED7B69-5707-44BA-9DAD-B4423A7EAC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3070" y="3667267"/>
                  <a:ext cx="473400" cy="49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B8E4BA1-8C9A-42A1-ACF3-375D5012E512}"/>
              </a:ext>
            </a:extLst>
          </p:cNvPr>
          <p:cNvGrpSpPr/>
          <p:nvPr/>
        </p:nvGrpSpPr>
        <p:grpSpPr>
          <a:xfrm>
            <a:off x="3498990" y="4444507"/>
            <a:ext cx="5298120" cy="1552680"/>
            <a:chOff x="3498990" y="4444507"/>
            <a:chExt cx="5298120" cy="15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6AEB09-3304-4235-B8D9-AB0D0551153C}"/>
                    </a:ext>
                  </a:extLst>
                </p14:cNvPr>
                <p14:cNvContentPartPr/>
                <p14:nvPr/>
              </p14:nvContentPartPr>
              <p14:xfrm>
                <a:off x="4519230" y="4890187"/>
                <a:ext cx="21600" cy="56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6AEB09-3304-4235-B8D9-AB0D055115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0230" y="4881547"/>
                  <a:ext cx="39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341BBEF-53E8-4C12-9540-D640968AF43E}"/>
                    </a:ext>
                  </a:extLst>
                </p14:cNvPr>
                <p14:cNvContentPartPr/>
                <p14:nvPr/>
              </p14:nvContentPartPr>
              <p14:xfrm>
                <a:off x="4310430" y="4887667"/>
                <a:ext cx="234720" cy="567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341BBEF-53E8-4C12-9540-D640968AF4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01790" y="4878667"/>
                  <a:ext cx="2523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5AECB86-3371-4FDD-9A63-BA1A2EC58FC1}"/>
                    </a:ext>
                  </a:extLst>
                </p14:cNvPr>
                <p14:cNvContentPartPr/>
                <p14:nvPr/>
              </p14:nvContentPartPr>
              <p14:xfrm>
                <a:off x="4330950" y="4855627"/>
                <a:ext cx="252720" cy="518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5AECB86-3371-4FDD-9A63-BA1A2EC58F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21950" y="4846987"/>
                  <a:ext cx="270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22C433D-CDDC-4F5A-90BF-26FDC07F4A45}"/>
                    </a:ext>
                  </a:extLst>
                </p14:cNvPr>
                <p14:cNvContentPartPr/>
                <p14:nvPr/>
              </p14:nvContentPartPr>
              <p14:xfrm>
                <a:off x="4591230" y="4564027"/>
                <a:ext cx="410040" cy="366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22C433D-CDDC-4F5A-90BF-26FDC07F4A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82590" y="4555027"/>
                  <a:ext cx="427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1383EFC-FAA9-44BA-9480-5B15210B9946}"/>
                    </a:ext>
                  </a:extLst>
                </p14:cNvPr>
                <p14:cNvContentPartPr/>
                <p14:nvPr/>
              </p14:nvContentPartPr>
              <p14:xfrm>
                <a:off x="4922070" y="5104387"/>
                <a:ext cx="412920" cy="2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1383EFC-FAA9-44BA-9480-5B15210B994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13430" y="5095747"/>
                  <a:ext cx="430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19FA1D-FD2C-4ED2-8C0C-73D317D1EFB8}"/>
                    </a:ext>
                  </a:extLst>
                </p14:cNvPr>
                <p14:cNvContentPartPr/>
                <p14:nvPr/>
              </p14:nvContentPartPr>
              <p14:xfrm>
                <a:off x="5400510" y="4816387"/>
                <a:ext cx="171000" cy="585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19FA1D-FD2C-4ED2-8C0C-73D317D1EFB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91870" y="4807387"/>
                  <a:ext cx="1886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84D9D2-133A-4D31-AF06-5433BEA61E73}"/>
                    </a:ext>
                  </a:extLst>
                </p14:cNvPr>
                <p14:cNvContentPartPr/>
                <p14:nvPr/>
              </p14:nvContentPartPr>
              <p14:xfrm>
                <a:off x="5360910" y="4828627"/>
                <a:ext cx="25488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84D9D2-133A-4D31-AF06-5433BEA61E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52270" y="4819987"/>
                  <a:ext cx="2725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AE8EF4A-8CDA-4282-974C-5195EBC9D3A9}"/>
                    </a:ext>
                  </a:extLst>
                </p14:cNvPr>
                <p14:cNvContentPartPr/>
                <p14:nvPr/>
              </p14:nvContentPartPr>
              <p14:xfrm>
                <a:off x="5790750" y="5071627"/>
                <a:ext cx="416160" cy="1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AE8EF4A-8CDA-4282-974C-5195EBC9D3A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81750" y="5062987"/>
                  <a:ext cx="43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D0B357-A958-4373-97C6-DC5518086BFE}"/>
                    </a:ext>
                  </a:extLst>
                </p14:cNvPr>
                <p14:cNvContentPartPr/>
                <p14:nvPr/>
              </p14:nvContentPartPr>
              <p14:xfrm>
                <a:off x="6162270" y="4729627"/>
                <a:ext cx="368640" cy="69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D0B357-A958-4373-97C6-DC5518086B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53630" y="4720987"/>
                  <a:ext cx="3862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1DDA472-1D42-4866-9D5F-D33924D83EE4}"/>
                    </a:ext>
                  </a:extLst>
                </p14:cNvPr>
                <p14:cNvContentPartPr/>
                <p14:nvPr/>
              </p14:nvContentPartPr>
              <p14:xfrm>
                <a:off x="6835470" y="4929067"/>
                <a:ext cx="244440" cy="37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1DDA472-1D42-4866-9D5F-D33924D83E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26470" y="4920427"/>
                  <a:ext cx="262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1F5522-7FE1-417C-89CD-903DC96ABF66}"/>
                    </a:ext>
                  </a:extLst>
                </p14:cNvPr>
                <p14:cNvContentPartPr/>
                <p14:nvPr/>
              </p14:nvContentPartPr>
              <p14:xfrm>
                <a:off x="6854910" y="5129947"/>
                <a:ext cx="299160" cy="31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1F5522-7FE1-417C-89CD-903DC96ABF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45910" y="5121307"/>
                  <a:ext cx="31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951864-E334-49C2-B62D-09E3BB0CD58A}"/>
                    </a:ext>
                  </a:extLst>
                </p14:cNvPr>
                <p14:cNvContentPartPr/>
                <p14:nvPr/>
              </p14:nvContentPartPr>
              <p14:xfrm>
                <a:off x="7258470" y="4757347"/>
                <a:ext cx="453240" cy="54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951864-E334-49C2-B62D-09E3BB0CD58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49830" y="4748707"/>
                  <a:ext cx="4708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EF2AEED-9150-4C34-ACAA-E6E3B9E08522}"/>
                    </a:ext>
                  </a:extLst>
                </p14:cNvPr>
                <p14:cNvContentPartPr/>
                <p14:nvPr/>
              </p14:nvContentPartPr>
              <p14:xfrm>
                <a:off x="3498990" y="4444507"/>
                <a:ext cx="5298120" cy="1552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EF2AEED-9150-4C34-ACAA-E6E3B9E085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90350" y="4435867"/>
                  <a:ext cx="5315760" cy="157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C582471-B56E-4BFD-BD82-9B5C0DC5CF07}"/>
                  </a:ext>
                </a:extLst>
              </p:cNvPr>
              <p:cNvSpPr txBox="1"/>
              <p:nvPr/>
            </p:nvSpPr>
            <p:spPr>
              <a:xfrm>
                <a:off x="5403759" y="1362620"/>
                <a:ext cx="138448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3, −2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C582471-B56E-4BFD-BD82-9B5C0DC5C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59" y="1362620"/>
                <a:ext cx="1384482" cy="677108"/>
              </a:xfrm>
              <a:prstGeom prst="rect">
                <a:avLst/>
              </a:prstGeom>
              <a:blipFill>
                <a:blip r:embed="rId1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9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031" y="641331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quadratic equation with integral coefficients having the given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27239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AF263A-5DDD-45E5-9E86-000D6017FA70}"/>
              </a:ext>
            </a:extLst>
          </p:cNvPr>
          <p:cNvGrpSpPr/>
          <p:nvPr/>
        </p:nvGrpSpPr>
        <p:grpSpPr>
          <a:xfrm>
            <a:off x="365190" y="1426267"/>
            <a:ext cx="3539520" cy="1141560"/>
            <a:chOff x="365190" y="1426267"/>
            <a:chExt cx="3539520" cy="11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B231842-9102-4011-AC4F-C5C994047998}"/>
                    </a:ext>
                  </a:extLst>
                </p14:cNvPr>
                <p14:cNvContentPartPr/>
                <p14:nvPr/>
              </p14:nvContentPartPr>
              <p14:xfrm>
                <a:off x="365190" y="1639747"/>
                <a:ext cx="201960" cy="37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B231842-9102-4011-AC4F-C5C9940479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550" y="1631107"/>
                  <a:ext cx="2196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8EE8DA-DE62-4A0D-87E4-53C457C0A0A5}"/>
                    </a:ext>
                  </a:extLst>
                </p14:cNvPr>
                <p14:cNvContentPartPr/>
                <p14:nvPr/>
              </p14:nvContentPartPr>
              <p14:xfrm>
                <a:off x="559950" y="1901467"/>
                <a:ext cx="55800" cy="195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8EE8DA-DE62-4A0D-87E4-53C457C0A0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0950" y="1892467"/>
                  <a:ext cx="73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EFD7B0-D995-4E43-9BBE-60955EE6C1EF}"/>
                    </a:ext>
                  </a:extLst>
                </p14:cNvPr>
                <p14:cNvContentPartPr/>
                <p14:nvPr/>
              </p14:nvContentPartPr>
              <p14:xfrm>
                <a:off x="822750" y="1670347"/>
                <a:ext cx="40320" cy="35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EFD7B0-D995-4E43-9BBE-60955EE6C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3750" y="1661707"/>
                  <a:ext cx="579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6464D0-8AFA-4391-A5AE-7E9B77B08967}"/>
                    </a:ext>
                  </a:extLst>
                </p14:cNvPr>
                <p14:cNvContentPartPr/>
                <p14:nvPr/>
              </p14:nvContentPartPr>
              <p14:xfrm>
                <a:off x="745350" y="1848547"/>
                <a:ext cx="21852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6464D0-8AFA-4391-A5AE-7E9B77B089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6350" y="1839907"/>
                  <a:ext cx="23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841927-D586-4D33-B86C-E9DC4B5FCA07}"/>
                    </a:ext>
                  </a:extLst>
                </p14:cNvPr>
                <p14:cNvContentPartPr/>
                <p14:nvPr/>
              </p14:nvContentPartPr>
              <p14:xfrm>
                <a:off x="1039110" y="1629667"/>
                <a:ext cx="196920" cy="36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841927-D586-4D33-B86C-E9DC4B5FCA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0470" y="1620667"/>
                  <a:ext cx="2145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95307A-A526-4BFA-B567-DB429C763EC8}"/>
                    </a:ext>
                  </a:extLst>
                </p14:cNvPr>
                <p14:cNvContentPartPr/>
                <p14:nvPr/>
              </p14:nvContentPartPr>
              <p14:xfrm>
                <a:off x="1234590" y="1841347"/>
                <a:ext cx="225000" cy="25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95307A-A526-4BFA-B567-DB429C763E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5950" y="1832707"/>
                  <a:ext cx="242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549D57-E1AD-4ED4-9413-DCBC8AF4038F}"/>
                    </a:ext>
                  </a:extLst>
                </p14:cNvPr>
                <p14:cNvContentPartPr/>
                <p14:nvPr/>
              </p14:nvContentPartPr>
              <p14:xfrm>
                <a:off x="1542750" y="1684747"/>
                <a:ext cx="232920" cy="7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549D57-E1AD-4ED4-9413-DCBC8AF403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33750" y="1675747"/>
                  <a:ext cx="250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E39B7B-4E93-4E73-8C89-D0A13A6C79E0}"/>
                    </a:ext>
                  </a:extLst>
                </p14:cNvPr>
                <p14:cNvContentPartPr/>
                <p14:nvPr/>
              </p14:nvContentPartPr>
              <p14:xfrm>
                <a:off x="1641030" y="1831267"/>
                <a:ext cx="145080" cy="1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E39B7B-4E93-4E73-8C89-D0A13A6C79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2030" y="1822627"/>
                  <a:ext cx="162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01129E-C554-410E-A34C-DD039B44C00C}"/>
                    </a:ext>
                  </a:extLst>
                </p14:cNvPr>
                <p14:cNvContentPartPr/>
                <p14:nvPr/>
              </p14:nvContentPartPr>
              <p14:xfrm>
                <a:off x="1994190" y="1537867"/>
                <a:ext cx="599400" cy="447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01129E-C554-410E-A34C-DD039B44C0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5190" y="1529227"/>
                  <a:ext cx="6170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D70984-9F41-44B2-80FE-C671886B42C0}"/>
                    </a:ext>
                  </a:extLst>
                </p14:cNvPr>
                <p14:cNvContentPartPr/>
                <p14:nvPr/>
              </p14:nvContentPartPr>
              <p14:xfrm>
                <a:off x="2208390" y="1708867"/>
                <a:ext cx="225000" cy="23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D70984-9F41-44B2-80FE-C671886B42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9390" y="1699867"/>
                  <a:ext cx="242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2DDD2D-22BC-4A9B-BA38-B0DFD3BD72CD}"/>
                    </a:ext>
                  </a:extLst>
                </p14:cNvPr>
                <p14:cNvContentPartPr/>
                <p14:nvPr/>
              </p14:nvContentPartPr>
              <p14:xfrm>
                <a:off x="2314950" y="1673227"/>
                <a:ext cx="254160" cy="27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2DDD2D-22BC-4A9B-BA38-B0DFD3BD72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6310" y="1664227"/>
                  <a:ext cx="271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E1A114-2F31-4598-B9DB-A8894E7FD387}"/>
                    </a:ext>
                  </a:extLst>
                </p14:cNvPr>
                <p14:cNvContentPartPr/>
                <p14:nvPr/>
              </p14:nvContentPartPr>
              <p14:xfrm>
                <a:off x="2647230" y="1643347"/>
                <a:ext cx="233280" cy="21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E1A114-2F31-4598-B9DB-A8894E7FD3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8590" y="1634347"/>
                  <a:ext cx="250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6E7C34-B042-4A46-A2D3-3BE0CBD8D1B5}"/>
                    </a:ext>
                  </a:extLst>
                </p14:cNvPr>
                <p14:cNvContentPartPr/>
                <p14:nvPr/>
              </p14:nvContentPartPr>
              <p14:xfrm>
                <a:off x="3010830" y="1503667"/>
                <a:ext cx="83160" cy="43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6E7C34-B042-4A46-A2D3-3BE0CBD8D1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01830" y="1494667"/>
                  <a:ext cx="1008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F14F05-378F-4AAA-A82E-5A87170D7E06}"/>
                    </a:ext>
                  </a:extLst>
                </p14:cNvPr>
                <p14:cNvContentPartPr/>
                <p14:nvPr/>
              </p14:nvContentPartPr>
              <p14:xfrm>
                <a:off x="3053310" y="1704547"/>
                <a:ext cx="143640" cy="2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F14F05-378F-4AAA-A82E-5A87170D7E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4670" y="1695547"/>
                  <a:ext cx="161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D8A699-B903-4856-92E2-161D153D0099}"/>
                    </a:ext>
                  </a:extLst>
                </p14:cNvPr>
                <p14:cNvContentPartPr/>
                <p14:nvPr/>
              </p14:nvContentPartPr>
              <p14:xfrm>
                <a:off x="3325830" y="1591507"/>
                <a:ext cx="451800" cy="227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D8A699-B903-4856-92E2-161D153D00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17190" y="1582867"/>
                  <a:ext cx="469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AF7097-06E9-43E7-A960-036B60A85DDC}"/>
                    </a:ext>
                  </a:extLst>
                </p14:cNvPr>
                <p14:cNvContentPartPr/>
                <p14:nvPr/>
              </p14:nvContentPartPr>
              <p14:xfrm>
                <a:off x="3547230" y="1671427"/>
                <a:ext cx="104040" cy="18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AF7097-06E9-43E7-A960-036B60A85D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8590" y="1662787"/>
                  <a:ext cx="121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B3E4DD-7940-407C-9BE7-9F022CCB3BDE}"/>
                    </a:ext>
                  </a:extLst>
                </p14:cNvPr>
                <p14:cNvContentPartPr/>
                <p14:nvPr/>
              </p14:nvContentPartPr>
              <p14:xfrm>
                <a:off x="3583230" y="1677547"/>
                <a:ext cx="136440" cy="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B3E4DD-7940-407C-9BE7-9F022CCB3B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4590" y="1668547"/>
                  <a:ext cx="154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B0C447-F627-4716-B6C8-2EAD86CF6E73}"/>
                    </a:ext>
                  </a:extLst>
                </p14:cNvPr>
                <p14:cNvContentPartPr/>
                <p14:nvPr/>
              </p14:nvContentPartPr>
              <p14:xfrm>
                <a:off x="3806430" y="1426267"/>
                <a:ext cx="98280" cy="50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B0C447-F627-4716-B6C8-2EAD86CF6E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7430" y="1417267"/>
                  <a:ext cx="1159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8C0EC9-A818-4C3E-BC40-2D90C43B2774}"/>
                    </a:ext>
                  </a:extLst>
                </p14:cNvPr>
                <p14:cNvContentPartPr/>
                <p14:nvPr/>
              </p14:nvContentPartPr>
              <p14:xfrm>
                <a:off x="1945950" y="2279467"/>
                <a:ext cx="175320" cy="3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8C0EC9-A818-4C3E-BC40-2D90C43B27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37310" y="2270827"/>
                  <a:ext cx="19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920942-48A7-4796-B457-B58B3F7F2BA5}"/>
                    </a:ext>
                  </a:extLst>
                </p14:cNvPr>
                <p14:cNvContentPartPr/>
                <p14:nvPr/>
              </p14:nvContentPartPr>
              <p14:xfrm>
                <a:off x="1942710" y="2467747"/>
                <a:ext cx="230040" cy="1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920942-48A7-4796-B457-B58B3F7F2B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4070" y="2458747"/>
                  <a:ext cx="247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824E9A-9C2E-4346-8B7D-3FFCC35464BC}"/>
                    </a:ext>
                  </a:extLst>
                </p14:cNvPr>
                <p14:cNvContentPartPr/>
                <p14:nvPr/>
              </p14:nvContentPartPr>
              <p14:xfrm>
                <a:off x="2355990" y="2198467"/>
                <a:ext cx="398520" cy="36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824E9A-9C2E-4346-8B7D-3FFCC35464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6990" y="2189827"/>
                  <a:ext cx="41616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412AE87-EC0B-425D-B215-A95DEEB32525}"/>
              </a:ext>
            </a:extLst>
          </p:cNvPr>
          <p:cNvGrpSpPr/>
          <p:nvPr/>
        </p:nvGrpSpPr>
        <p:grpSpPr>
          <a:xfrm>
            <a:off x="441870" y="2758627"/>
            <a:ext cx="3506760" cy="799200"/>
            <a:chOff x="441870" y="2758627"/>
            <a:chExt cx="350676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493C63-1358-4361-A3AC-7BA1FF1008C0}"/>
                    </a:ext>
                  </a:extLst>
                </p14:cNvPr>
                <p14:cNvContentPartPr/>
                <p14:nvPr/>
              </p14:nvContentPartPr>
              <p14:xfrm>
                <a:off x="441870" y="2956267"/>
                <a:ext cx="247680" cy="528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493C63-1358-4361-A3AC-7BA1FF1008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3230" y="2947267"/>
                  <a:ext cx="2653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28A0D4-69D9-4064-864D-64B0563FE3E5}"/>
                    </a:ext>
                  </a:extLst>
                </p14:cNvPr>
                <p14:cNvContentPartPr/>
                <p14:nvPr/>
              </p14:nvContentPartPr>
              <p14:xfrm>
                <a:off x="685590" y="3385387"/>
                <a:ext cx="85320" cy="172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28A0D4-69D9-4064-864D-64B0563FE3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6950" y="3376747"/>
                  <a:ext cx="102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7C902F-AC73-49A7-AEA7-EE09AC85D0F6}"/>
                    </a:ext>
                  </a:extLst>
                </p14:cNvPr>
                <p14:cNvContentPartPr/>
                <p14:nvPr/>
              </p14:nvContentPartPr>
              <p14:xfrm>
                <a:off x="931110" y="2893267"/>
                <a:ext cx="120960" cy="62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7C902F-AC73-49A7-AEA7-EE09AC85D0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2110" y="2884267"/>
                  <a:ext cx="13860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080009-2FDE-4993-BE8F-A732612B55C7}"/>
                    </a:ext>
                  </a:extLst>
                </p14:cNvPr>
                <p14:cNvContentPartPr/>
                <p14:nvPr/>
              </p14:nvContentPartPr>
              <p14:xfrm>
                <a:off x="1102830" y="3017467"/>
                <a:ext cx="217440" cy="363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080009-2FDE-4993-BE8F-A732612B55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4190" y="3008827"/>
                  <a:ext cx="2350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098AFA-4BFD-4A36-BA6A-66361182735A}"/>
                    </a:ext>
                  </a:extLst>
                </p14:cNvPr>
                <p14:cNvContentPartPr/>
                <p14:nvPr/>
              </p14:nvContentPartPr>
              <p14:xfrm>
                <a:off x="1266990" y="3256507"/>
                <a:ext cx="167400" cy="16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098AFA-4BFD-4A36-BA6A-6636118273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58350" y="3247867"/>
                  <a:ext cx="18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DCD8E1-7A34-4CE4-869B-E97E4A00E3B2}"/>
                    </a:ext>
                  </a:extLst>
                </p14:cNvPr>
                <p14:cNvContentPartPr/>
                <p14:nvPr/>
              </p14:nvContentPartPr>
              <p14:xfrm>
                <a:off x="1454550" y="2858707"/>
                <a:ext cx="164160" cy="63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DCD8E1-7A34-4CE4-869B-E97E4A00E3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45910" y="2850067"/>
                  <a:ext cx="18180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B7F224-36DA-4051-88FA-9CFE2CE6E1BB}"/>
                    </a:ext>
                  </a:extLst>
                </p14:cNvPr>
                <p14:cNvContentPartPr/>
                <p14:nvPr/>
              </p14:nvContentPartPr>
              <p14:xfrm>
                <a:off x="1753350" y="3055987"/>
                <a:ext cx="151200" cy="48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B7F224-36DA-4051-88FA-9CFE2CE6E1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44350" y="3046987"/>
                  <a:ext cx="16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D9D463-8918-4E07-BAAD-532DC3A0AA3C}"/>
                    </a:ext>
                  </a:extLst>
                </p14:cNvPr>
                <p14:cNvContentPartPr/>
                <p14:nvPr/>
              </p14:nvContentPartPr>
              <p14:xfrm>
                <a:off x="1825710" y="3181267"/>
                <a:ext cx="164160" cy="1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D9D463-8918-4E07-BAAD-532DC3A0AA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16710" y="3172267"/>
                  <a:ext cx="181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4BB4F7-6F4A-4AAC-BB9C-DF9A1B6B4B64}"/>
                    </a:ext>
                  </a:extLst>
                </p14:cNvPr>
                <p14:cNvContentPartPr/>
                <p14:nvPr/>
              </p14:nvContentPartPr>
              <p14:xfrm>
                <a:off x="2182110" y="2926027"/>
                <a:ext cx="610200" cy="38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4BB4F7-6F4A-4AAC-BB9C-DF9A1B6B4B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73110" y="2917027"/>
                  <a:ext cx="6278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A9D6DC-6BB2-474B-9762-D6E73237D2B9}"/>
                    </a:ext>
                  </a:extLst>
                </p14:cNvPr>
                <p14:cNvContentPartPr/>
                <p14:nvPr/>
              </p14:nvContentPartPr>
              <p14:xfrm>
                <a:off x="2465070" y="3059947"/>
                <a:ext cx="225720" cy="18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A9D6DC-6BB2-474B-9762-D6E73237D2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56070" y="3050947"/>
                  <a:ext cx="243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B97878-355C-4C8A-B90D-E42FFC493E33}"/>
                    </a:ext>
                  </a:extLst>
                </p14:cNvPr>
                <p14:cNvContentPartPr/>
                <p14:nvPr/>
              </p14:nvContentPartPr>
              <p14:xfrm>
                <a:off x="2523390" y="2982907"/>
                <a:ext cx="254160" cy="31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B97878-355C-4C8A-B90D-E42FFC493E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14750" y="2974267"/>
                  <a:ext cx="271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5812BC-C138-472A-BCB2-9DA412EEDCE2}"/>
                    </a:ext>
                  </a:extLst>
                </p14:cNvPr>
                <p14:cNvContentPartPr/>
                <p14:nvPr/>
              </p14:nvContentPartPr>
              <p14:xfrm>
                <a:off x="2959710" y="2786347"/>
                <a:ext cx="81000" cy="50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5812BC-C138-472A-BCB2-9DA412EEDC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51070" y="2777707"/>
                  <a:ext cx="986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D482C8-A81D-4618-A685-B7908503B03A}"/>
                    </a:ext>
                  </a:extLst>
                </p14:cNvPr>
                <p14:cNvContentPartPr/>
                <p14:nvPr/>
              </p14:nvContentPartPr>
              <p14:xfrm>
                <a:off x="3045390" y="3052747"/>
                <a:ext cx="120960" cy="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D482C8-A81D-4618-A685-B7908503B0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36390" y="3043747"/>
                  <a:ext cx="13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F6A65D-948D-4156-949A-7D8CC6E9564C}"/>
                    </a:ext>
                  </a:extLst>
                </p14:cNvPr>
                <p14:cNvContentPartPr/>
                <p14:nvPr/>
              </p14:nvContentPartPr>
              <p14:xfrm>
                <a:off x="3272910" y="2923867"/>
                <a:ext cx="524160" cy="23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F6A65D-948D-4156-949A-7D8CC6E956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4270" y="2914867"/>
                  <a:ext cx="541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574E37-2154-4D9D-82BF-8F1B1CA339E4}"/>
                    </a:ext>
                  </a:extLst>
                </p14:cNvPr>
                <p14:cNvContentPartPr/>
                <p14:nvPr/>
              </p14:nvContentPartPr>
              <p14:xfrm>
                <a:off x="3549750" y="2974267"/>
                <a:ext cx="116280" cy="19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574E37-2154-4D9D-82BF-8F1B1CA339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41110" y="2965267"/>
                  <a:ext cx="133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C8A691-3FBF-4CF3-966E-AC4583DC54B0}"/>
                    </a:ext>
                  </a:extLst>
                </p14:cNvPr>
                <p14:cNvContentPartPr/>
                <p14:nvPr/>
              </p14:nvContentPartPr>
              <p14:xfrm>
                <a:off x="3589710" y="2954467"/>
                <a:ext cx="141480" cy="1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C8A691-3FBF-4CF3-966E-AC4583DC54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1070" y="2945467"/>
                  <a:ext cx="159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E98C34-3DA9-45E2-8438-C9948DC5C8FE}"/>
                    </a:ext>
                  </a:extLst>
                </p14:cNvPr>
                <p14:cNvContentPartPr/>
                <p14:nvPr/>
              </p14:nvContentPartPr>
              <p14:xfrm>
                <a:off x="3883830" y="2758627"/>
                <a:ext cx="64800" cy="43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E98C34-3DA9-45E2-8438-C9948DC5C8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74830" y="2749627"/>
                  <a:ext cx="8244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16E1DA-E16D-472B-B3D7-490B6D603D79}"/>
              </a:ext>
            </a:extLst>
          </p:cNvPr>
          <p:cNvGrpSpPr/>
          <p:nvPr/>
        </p:nvGrpSpPr>
        <p:grpSpPr>
          <a:xfrm>
            <a:off x="2156190" y="3624787"/>
            <a:ext cx="210600" cy="164520"/>
            <a:chOff x="2156190" y="3624787"/>
            <a:chExt cx="21060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52377D-3F28-4B19-956F-25A67614D57B}"/>
                    </a:ext>
                  </a:extLst>
                </p14:cNvPr>
                <p14:cNvContentPartPr/>
                <p14:nvPr/>
              </p14:nvContentPartPr>
              <p14:xfrm>
                <a:off x="2156190" y="3624787"/>
                <a:ext cx="155880" cy="1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52377D-3F28-4B19-956F-25A67614D5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47550" y="3615787"/>
                  <a:ext cx="173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7AAD3C3-B274-45D6-9ACA-3B7E02DDFB2E}"/>
                    </a:ext>
                  </a:extLst>
                </p14:cNvPr>
                <p14:cNvContentPartPr/>
                <p14:nvPr/>
              </p14:nvContentPartPr>
              <p14:xfrm>
                <a:off x="2191470" y="3748987"/>
                <a:ext cx="175320" cy="40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7AAD3C3-B274-45D6-9ACA-3B7E02DDFB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2470" y="3739987"/>
                  <a:ext cx="1929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061FF0-6960-4D57-BB9A-4079A6584C80}"/>
              </a:ext>
            </a:extLst>
          </p:cNvPr>
          <p:cNvGrpSpPr/>
          <p:nvPr/>
        </p:nvGrpSpPr>
        <p:grpSpPr>
          <a:xfrm>
            <a:off x="2605470" y="3437587"/>
            <a:ext cx="758520" cy="395640"/>
            <a:chOff x="2605470" y="3437587"/>
            <a:chExt cx="7585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54E9F7-22F3-4229-892B-8F771AF8A616}"/>
                    </a:ext>
                  </a:extLst>
                </p14:cNvPr>
                <p14:cNvContentPartPr/>
                <p14:nvPr/>
              </p14:nvContentPartPr>
              <p14:xfrm>
                <a:off x="2605470" y="3640627"/>
                <a:ext cx="190080" cy="1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54E9F7-22F3-4229-892B-8F771AF8A6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6830" y="3631627"/>
                  <a:ext cx="20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2421A1-D7E0-4838-AFE2-A3FF7766A651}"/>
                    </a:ext>
                  </a:extLst>
                </p14:cNvPr>
                <p14:cNvContentPartPr/>
                <p14:nvPr/>
              </p14:nvContentPartPr>
              <p14:xfrm>
                <a:off x="2890590" y="3540907"/>
                <a:ext cx="280440" cy="29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2421A1-D7E0-4838-AFE2-A3FF7766A6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81590" y="3532267"/>
                  <a:ext cx="298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AF0A70-C6AB-402C-951F-C225AB0EBE4E}"/>
                    </a:ext>
                  </a:extLst>
                </p14:cNvPr>
                <p14:cNvContentPartPr/>
                <p14:nvPr/>
              </p14:nvContentPartPr>
              <p14:xfrm>
                <a:off x="2949270" y="3437587"/>
                <a:ext cx="414720" cy="3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AF0A70-C6AB-402C-951F-C225AB0EBE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40270" y="3428587"/>
                  <a:ext cx="4323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2085D36-B2FD-4A8E-BB30-63A0CCDA249A}"/>
              </a:ext>
            </a:extLst>
          </p:cNvPr>
          <p:cNvGrpSpPr/>
          <p:nvPr/>
        </p:nvGrpSpPr>
        <p:grpSpPr>
          <a:xfrm>
            <a:off x="3696630" y="4090267"/>
            <a:ext cx="5037840" cy="2392560"/>
            <a:chOff x="3696630" y="4090267"/>
            <a:chExt cx="5037840" cy="23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9D8D88-74F4-42EB-9D76-C98C8CC24013}"/>
                    </a:ext>
                  </a:extLst>
                </p14:cNvPr>
                <p14:cNvContentPartPr/>
                <p14:nvPr/>
              </p14:nvContentPartPr>
              <p14:xfrm>
                <a:off x="3696630" y="4355947"/>
                <a:ext cx="310680" cy="56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9D8D88-74F4-42EB-9D76-C98C8CC240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87630" y="4346947"/>
                  <a:ext cx="3283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FF2D56-2121-40CA-8D42-FCEEB8B10192}"/>
                    </a:ext>
                  </a:extLst>
                </p14:cNvPr>
                <p14:cNvContentPartPr/>
                <p14:nvPr/>
              </p14:nvContentPartPr>
              <p14:xfrm>
                <a:off x="3758190" y="4378987"/>
                <a:ext cx="220320" cy="48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FF2D56-2121-40CA-8D42-FCEEB8B101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49550" y="4370347"/>
                  <a:ext cx="237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27715F-E4F3-4BB7-9329-CA29A4373214}"/>
                    </a:ext>
                  </a:extLst>
                </p14:cNvPr>
                <p14:cNvContentPartPr/>
                <p14:nvPr/>
              </p14:nvContentPartPr>
              <p14:xfrm>
                <a:off x="4055550" y="4124107"/>
                <a:ext cx="306720" cy="36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27715F-E4F3-4BB7-9329-CA29A43732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6550" y="4115467"/>
                  <a:ext cx="324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572E29-8274-4988-9757-1B0F331A904A}"/>
                    </a:ext>
                  </a:extLst>
                </p14:cNvPr>
                <p14:cNvContentPartPr/>
                <p14:nvPr/>
              </p14:nvContentPartPr>
              <p14:xfrm>
                <a:off x="4353630" y="4602547"/>
                <a:ext cx="270000" cy="35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572E29-8274-4988-9757-1B0F331A90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44630" y="4593907"/>
                  <a:ext cx="287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3AF916-D0F5-4FD0-86B8-05E3013C5747}"/>
                    </a:ext>
                  </a:extLst>
                </p14:cNvPr>
                <p14:cNvContentPartPr/>
                <p14:nvPr/>
              </p14:nvContentPartPr>
              <p14:xfrm>
                <a:off x="4703910" y="4323547"/>
                <a:ext cx="430200" cy="428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3AF916-D0F5-4FD0-86B8-05E3013C57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95270" y="4314547"/>
                  <a:ext cx="447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19B0EC8-A3C6-47C0-BC9C-7394C96C518A}"/>
                    </a:ext>
                  </a:extLst>
                </p14:cNvPr>
                <p14:cNvContentPartPr/>
                <p14:nvPr/>
              </p14:nvContentPartPr>
              <p14:xfrm>
                <a:off x="5308710" y="4385827"/>
                <a:ext cx="202320" cy="339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19B0EC8-A3C6-47C0-BC9C-7394C96C51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99710" y="4376827"/>
                  <a:ext cx="219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04F9351-0573-4EC2-A6A8-B51E621CD034}"/>
                    </a:ext>
                  </a:extLst>
                </p14:cNvPr>
                <p14:cNvContentPartPr/>
                <p14:nvPr/>
              </p14:nvContentPartPr>
              <p14:xfrm>
                <a:off x="5276310" y="4404547"/>
                <a:ext cx="212400" cy="32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04F9351-0573-4EC2-A6A8-B51E621CD0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67310" y="4395547"/>
                  <a:ext cx="230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679094-B1D7-4148-B841-FE4BE8D26D7C}"/>
                    </a:ext>
                  </a:extLst>
                </p14:cNvPr>
                <p14:cNvContentPartPr/>
                <p14:nvPr/>
              </p14:nvContentPartPr>
              <p14:xfrm>
                <a:off x="5836830" y="4345147"/>
                <a:ext cx="106200" cy="342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679094-B1D7-4148-B841-FE4BE8D26D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27830" y="4336507"/>
                  <a:ext cx="123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63BA9E-DC01-4625-9A29-C20F613E9A1D}"/>
                    </a:ext>
                  </a:extLst>
                </p14:cNvPr>
                <p14:cNvContentPartPr/>
                <p14:nvPr/>
              </p14:nvContentPartPr>
              <p14:xfrm>
                <a:off x="5803350" y="4490947"/>
                <a:ext cx="306720" cy="20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63BA9E-DC01-4625-9A29-C20F613E9A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94710" y="4482307"/>
                  <a:ext cx="32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F53D05-1523-4A12-B9E3-ED77ACC741CA}"/>
                    </a:ext>
                  </a:extLst>
                </p14:cNvPr>
                <p14:cNvContentPartPr/>
                <p14:nvPr/>
              </p14:nvContentPartPr>
              <p14:xfrm>
                <a:off x="6236790" y="4117267"/>
                <a:ext cx="145800" cy="59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F53D05-1523-4A12-B9E3-ED77ACC741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28150" y="4108627"/>
                  <a:ext cx="1634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246C7B-C51D-49C6-AA7B-65658506B31C}"/>
                    </a:ext>
                  </a:extLst>
                </p14:cNvPr>
                <p14:cNvContentPartPr/>
                <p14:nvPr/>
              </p14:nvContentPartPr>
              <p14:xfrm>
                <a:off x="6319590" y="4446667"/>
                <a:ext cx="257400" cy="33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6246C7B-C51D-49C6-AA7B-65658506B3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10950" y="4438027"/>
                  <a:ext cx="27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72BD2D-D154-40D7-9721-4A5C7F9440A5}"/>
                    </a:ext>
                  </a:extLst>
                </p14:cNvPr>
                <p14:cNvContentPartPr/>
                <p14:nvPr/>
              </p14:nvContentPartPr>
              <p14:xfrm>
                <a:off x="6631710" y="4275667"/>
                <a:ext cx="231480" cy="32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72BD2D-D154-40D7-9721-4A5C7F9440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22710" y="4267027"/>
                  <a:ext cx="249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7FCDDF-CADF-45E8-956B-F6ACCB40980C}"/>
                    </a:ext>
                  </a:extLst>
                </p14:cNvPr>
                <p14:cNvContentPartPr/>
                <p14:nvPr/>
              </p14:nvContentPartPr>
              <p14:xfrm>
                <a:off x="6889110" y="4090267"/>
                <a:ext cx="96480" cy="653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7FCDDF-CADF-45E8-956B-F6ACCB4098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80110" y="4081627"/>
                  <a:ext cx="11412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F870E6-EC8F-4ED8-9DC2-B2AAE91D0057}"/>
                    </a:ext>
                  </a:extLst>
                </p14:cNvPr>
                <p14:cNvContentPartPr/>
                <p14:nvPr/>
              </p14:nvContentPartPr>
              <p14:xfrm>
                <a:off x="7387710" y="4291147"/>
                <a:ext cx="218520" cy="24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F870E6-EC8F-4ED8-9DC2-B2AAE91D00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78710" y="4282507"/>
                  <a:ext cx="236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3D22FBA-CA8D-4D56-A578-6D6EE1DD4FD0}"/>
                    </a:ext>
                  </a:extLst>
                </p14:cNvPr>
                <p14:cNvContentPartPr/>
                <p14:nvPr/>
              </p14:nvContentPartPr>
              <p14:xfrm>
                <a:off x="7356750" y="4453867"/>
                <a:ext cx="215280" cy="2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3D22FBA-CA8D-4D56-A578-6D6EE1DD4F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48110" y="4444867"/>
                  <a:ext cx="23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555E4D-45F3-4590-A976-C069B68CF0F8}"/>
                    </a:ext>
                  </a:extLst>
                </p14:cNvPr>
                <p14:cNvContentPartPr/>
                <p14:nvPr/>
              </p14:nvContentPartPr>
              <p14:xfrm>
                <a:off x="7802070" y="4200787"/>
                <a:ext cx="465840" cy="411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555E4D-45F3-4590-A976-C069B68CF0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93430" y="4191787"/>
                  <a:ext cx="483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1A9D75-2181-477D-B1B7-60C4221B0F12}"/>
                    </a:ext>
                  </a:extLst>
                </p14:cNvPr>
                <p14:cNvContentPartPr/>
                <p14:nvPr/>
              </p14:nvContentPartPr>
              <p14:xfrm>
                <a:off x="5024310" y="5379427"/>
                <a:ext cx="199800" cy="452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1A9D75-2181-477D-B1B7-60C4221B0F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5310" y="5370787"/>
                  <a:ext cx="2174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9CBF8E-B6B6-47CD-95F3-B913BB1A6B7F}"/>
                    </a:ext>
                  </a:extLst>
                </p14:cNvPr>
                <p14:cNvContentPartPr/>
                <p14:nvPr/>
              </p14:nvContentPartPr>
              <p14:xfrm>
                <a:off x="5052030" y="5378707"/>
                <a:ext cx="190080" cy="39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9CBF8E-B6B6-47CD-95F3-B913BB1A6B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43030" y="5369707"/>
                  <a:ext cx="207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23035D-C770-4792-9F02-273450F26E29}"/>
                    </a:ext>
                  </a:extLst>
                </p14:cNvPr>
                <p14:cNvContentPartPr/>
                <p14:nvPr/>
              </p14:nvContentPartPr>
              <p14:xfrm>
                <a:off x="5316630" y="5173147"/>
                <a:ext cx="335880" cy="230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23035D-C770-4792-9F02-273450F26E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07990" y="5164147"/>
                  <a:ext cx="35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1C5488-77D5-43F0-A380-B4E08F7A6AA0}"/>
                    </a:ext>
                  </a:extLst>
                </p14:cNvPr>
                <p14:cNvContentPartPr/>
                <p14:nvPr/>
              </p14:nvContentPartPr>
              <p14:xfrm>
                <a:off x="5684550" y="5578507"/>
                <a:ext cx="361440" cy="1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1C5488-77D5-43F0-A380-B4E08F7A6A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5550" y="5569507"/>
                  <a:ext cx="37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4D5420-3CF0-4BDE-97B1-49BD2ABDFC8F}"/>
                    </a:ext>
                  </a:extLst>
                </p14:cNvPr>
                <p14:cNvContentPartPr/>
                <p14:nvPr/>
              </p14:nvContentPartPr>
              <p14:xfrm>
                <a:off x="6125190" y="5326147"/>
                <a:ext cx="380880" cy="393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4D5420-3CF0-4BDE-97B1-49BD2ABDFC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16190" y="5317147"/>
                  <a:ext cx="398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4E95C2-81D3-4865-8717-FF4BE93EFB4C}"/>
                    </a:ext>
                  </a:extLst>
                </p14:cNvPr>
                <p14:cNvContentPartPr/>
                <p14:nvPr/>
              </p14:nvContentPartPr>
              <p14:xfrm>
                <a:off x="6246150" y="5212747"/>
                <a:ext cx="528120" cy="75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4E95C2-81D3-4865-8717-FF4BE93EFB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37510" y="5203747"/>
                  <a:ext cx="545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A25DE0-DDE4-4753-A30C-008FC73EAC1F}"/>
                    </a:ext>
                  </a:extLst>
                </p14:cNvPr>
                <p14:cNvContentPartPr/>
                <p14:nvPr/>
              </p14:nvContentPartPr>
              <p14:xfrm>
                <a:off x="6724230" y="5363947"/>
                <a:ext cx="279720" cy="2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A25DE0-DDE4-4753-A30C-008FC73EAC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15590" y="5354947"/>
                  <a:ext cx="29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5355C1-51E9-4F79-B327-34DF8AC488A9}"/>
                    </a:ext>
                  </a:extLst>
                </p14:cNvPr>
                <p14:cNvContentPartPr/>
                <p14:nvPr/>
              </p14:nvContentPartPr>
              <p14:xfrm>
                <a:off x="6819270" y="5535307"/>
                <a:ext cx="290880" cy="15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5355C1-51E9-4F79-B327-34DF8AC488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10630" y="5526307"/>
                  <a:ext cx="30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EE5332-4694-4EBC-BD4A-A02160F11AE1}"/>
                    </a:ext>
                  </a:extLst>
                </p14:cNvPr>
                <p14:cNvContentPartPr/>
                <p14:nvPr/>
              </p14:nvContentPartPr>
              <p14:xfrm>
                <a:off x="7301310" y="5237587"/>
                <a:ext cx="501840" cy="527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EE5332-4694-4EBC-BD4A-A02160F11A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92310" y="5228587"/>
                  <a:ext cx="5194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886EB4-91A7-44AD-9323-0989C2C9EC3B}"/>
                    </a:ext>
                  </a:extLst>
                </p14:cNvPr>
                <p14:cNvContentPartPr/>
                <p14:nvPr/>
              </p14:nvContentPartPr>
              <p14:xfrm>
                <a:off x="4262910" y="4879027"/>
                <a:ext cx="4471560" cy="1603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886EB4-91A7-44AD-9323-0989C2C9EC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53910" y="4870387"/>
                  <a:ext cx="4489200" cy="162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FB8EB92-5582-401B-9FA7-7CF4AABBC5C9}"/>
                  </a:ext>
                </a:extLst>
              </p:cNvPr>
              <p:cNvSpPr txBox="1"/>
              <p:nvPr/>
            </p:nvSpPr>
            <p:spPr>
              <a:xfrm>
                <a:off x="5033209" y="1311033"/>
                <a:ext cx="2125582" cy="770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FB8EB92-5582-401B-9FA7-7CF4AABBC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09" y="1311033"/>
                <a:ext cx="2125582" cy="770532"/>
              </a:xfrm>
              <a:prstGeom prst="rect">
                <a:avLst/>
              </a:prstGeom>
              <a:blipFill>
                <a:blip r:embed="rId1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16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031" y="641331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quadratic equation with integral coefficients having the given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28534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3D01707-5E5D-49AB-AF4E-F2B24DAD0E4C}"/>
              </a:ext>
            </a:extLst>
          </p:cNvPr>
          <p:cNvGrpSpPr/>
          <p:nvPr/>
        </p:nvGrpSpPr>
        <p:grpSpPr>
          <a:xfrm>
            <a:off x="246750" y="1645507"/>
            <a:ext cx="9813600" cy="4452120"/>
            <a:chOff x="246750" y="1645507"/>
            <a:chExt cx="9813600" cy="44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E4D2B5-0A14-449A-BC6F-9772978EB9F1}"/>
                    </a:ext>
                  </a:extLst>
                </p14:cNvPr>
                <p14:cNvContentPartPr/>
                <p14:nvPr/>
              </p14:nvContentPartPr>
              <p14:xfrm>
                <a:off x="246750" y="1645507"/>
                <a:ext cx="179640" cy="34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E4D2B5-0A14-449A-BC6F-9772978EB9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110" y="1636867"/>
                  <a:ext cx="197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E22CD0-D9AB-403C-88AC-D3C28CA12473}"/>
                    </a:ext>
                  </a:extLst>
                </p14:cNvPr>
                <p14:cNvContentPartPr/>
                <p14:nvPr/>
              </p14:nvContentPartPr>
              <p14:xfrm>
                <a:off x="426750" y="1887427"/>
                <a:ext cx="82440" cy="15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E22CD0-D9AB-403C-88AC-D3C28CA124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8110" y="1878787"/>
                  <a:ext cx="10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B97C77B-C697-4D43-A5A8-266A149FDF43}"/>
                    </a:ext>
                  </a:extLst>
                </p14:cNvPr>
                <p14:cNvContentPartPr/>
                <p14:nvPr/>
              </p14:nvContentPartPr>
              <p14:xfrm>
                <a:off x="611430" y="1728667"/>
                <a:ext cx="76320" cy="19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97C77B-C697-4D43-A5A8-266A149FDF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2790" y="1720027"/>
                  <a:ext cx="93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649CCB-3277-4E2E-B169-EB80351AF1E7}"/>
                    </a:ext>
                  </a:extLst>
                </p14:cNvPr>
                <p14:cNvContentPartPr/>
                <p14:nvPr/>
              </p14:nvContentPartPr>
              <p14:xfrm>
                <a:off x="563910" y="1831267"/>
                <a:ext cx="19656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649CCB-3277-4E2E-B169-EB80351AF1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4910" y="1822627"/>
                  <a:ext cx="214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CA6A50-40BB-417C-B453-A85F72CA9237}"/>
                    </a:ext>
                  </a:extLst>
                </p14:cNvPr>
                <p14:cNvContentPartPr/>
                <p14:nvPr/>
              </p14:nvContentPartPr>
              <p14:xfrm>
                <a:off x="819510" y="1660267"/>
                <a:ext cx="187560" cy="25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CA6A50-40BB-417C-B453-A85F72CA92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0870" y="1651627"/>
                  <a:ext cx="205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EC5D05-04A0-4BAD-B9DC-E03946E495AE}"/>
                    </a:ext>
                  </a:extLst>
                </p14:cNvPr>
                <p14:cNvContentPartPr/>
                <p14:nvPr/>
              </p14:nvContentPartPr>
              <p14:xfrm>
                <a:off x="953790" y="1833067"/>
                <a:ext cx="164160" cy="161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EC5D05-04A0-4BAD-B9DC-E03946E495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5150" y="1824067"/>
                  <a:ext cx="181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A36EF5-1C88-4F0A-AB25-51BD07E035B2}"/>
                    </a:ext>
                  </a:extLst>
                </p14:cNvPr>
                <p14:cNvContentPartPr/>
                <p14:nvPr/>
              </p14:nvContentPartPr>
              <p14:xfrm>
                <a:off x="1215870" y="1673227"/>
                <a:ext cx="155880" cy="16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A36EF5-1C88-4F0A-AB25-51BD07E035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6870" y="1664227"/>
                  <a:ext cx="173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6B6EC0-441E-464E-80F0-9B4A6FD48A59}"/>
                    </a:ext>
                  </a:extLst>
                </p14:cNvPr>
                <p14:cNvContentPartPr/>
                <p14:nvPr/>
              </p14:nvContentPartPr>
              <p14:xfrm>
                <a:off x="551670" y="2277667"/>
                <a:ext cx="178560" cy="27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6B6EC0-441E-464E-80F0-9B4A6FD48A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3030" y="2268667"/>
                  <a:ext cx="196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CC13C5-2F9B-4ABB-B49A-D206FFFF4354}"/>
                    </a:ext>
                  </a:extLst>
                </p14:cNvPr>
                <p14:cNvContentPartPr/>
                <p14:nvPr/>
              </p14:nvContentPartPr>
              <p14:xfrm>
                <a:off x="603870" y="2278027"/>
                <a:ext cx="16740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CC13C5-2F9B-4ABB-B49A-D206FFFF43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4870" y="2269387"/>
                  <a:ext cx="185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B895EA-D8A1-4CFE-8B42-6A871F10307B}"/>
                    </a:ext>
                  </a:extLst>
                </p14:cNvPr>
                <p14:cNvContentPartPr/>
                <p14:nvPr/>
              </p14:nvContentPartPr>
              <p14:xfrm>
                <a:off x="817710" y="2241307"/>
                <a:ext cx="172080" cy="28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B895EA-D8A1-4CFE-8B42-6A871F1030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9070" y="2232307"/>
                  <a:ext cx="189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A0EC06-B248-40E1-A5A2-E10B351EE674}"/>
                    </a:ext>
                  </a:extLst>
                </p14:cNvPr>
                <p14:cNvContentPartPr/>
                <p14:nvPr/>
              </p14:nvContentPartPr>
              <p14:xfrm>
                <a:off x="1029390" y="2232667"/>
                <a:ext cx="488160" cy="261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A0EC06-B248-40E1-A5A2-E10B351EE6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0390" y="2224027"/>
                  <a:ext cx="50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8AEF91-7D1B-4084-A0A7-1CF2852A00CC}"/>
                    </a:ext>
                  </a:extLst>
                </p14:cNvPr>
                <p14:cNvContentPartPr/>
                <p14:nvPr/>
              </p14:nvContentPartPr>
              <p14:xfrm>
                <a:off x="1202550" y="2323027"/>
                <a:ext cx="188640" cy="19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8AEF91-7D1B-4084-A0A7-1CF2852A00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93550" y="2314387"/>
                  <a:ext cx="206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C533F4-7A3C-4CD3-9E9C-10D21A300278}"/>
                    </a:ext>
                  </a:extLst>
                </p14:cNvPr>
                <p14:cNvContentPartPr/>
                <p14:nvPr/>
              </p14:nvContentPartPr>
              <p14:xfrm>
                <a:off x="1641030" y="2262547"/>
                <a:ext cx="37080" cy="16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C533F4-7A3C-4CD3-9E9C-10D21A3002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32030" y="2253547"/>
                  <a:ext cx="54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2EA7FA-C678-459F-9293-D7779B2FC95A}"/>
                    </a:ext>
                  </a:extLst>
                </p14:cNvPr>
                <p14:cNvContentPartPr/>
                <p14:nvPr/>
              </p14:nvContentPartPr>
              <p14:xfrm>
                <a:off x="1568670" y="2335267"/>
                <a:ext cx="21096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2EA7FA-C678-459F-9293-D7779B2FC9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59670" y="2326627"/>
                  <a:ext cx="22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FA6CBF-24E1-4386-A117-B3456AEA829A}"/>
                    </a:ext>
                  </a:extLst>
                </p14:cNvPr>
                <p14:cNvContentPartPr/>
                <p14:nvPr/>
              </p14:nvContentPartPr>
              <p14:xfrm>
                <a:off x="1878630" y="2188387"/>
                <a:ext cx="183240" cy="23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FA6CBF-24E1-4386-A117-B3456AEA82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9630" y="2179747"/>
                  <a:ext cx="200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1FB06C-B4A1-4798-B5F0-F34E1AB827E2}"/>
                    </a:ext>
                  </a:extLst>
                </p14:cNvPr>
                <p14:cNvContentPartPr/>
                <p14:nvPr/>
              </p14:nvContentPartPr>
              <p14:xfrm>
                <a:off x="1894830" y="2162467"/>
                <a:ext cx="202320" cy="3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1FB06C-B4A1-4798-B5F0-F34E1AB827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5830" y="2153827"/>
                  <a:ext cx="219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D4C901-2330-4AFC-9F64-5FDBF19BC409}"/>
                    </a:ext>
                  </a:extLst>
                </p14:cNvPr>
                <p14:cNvContentPartPr/>
                <p14:nvPr/>
              </p14:nvContentPartPr>
              <p14:xfrm>
                <a:off x="2125950" y="2300707"/>
                <a:ext cx="11124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D4C901-2330-4AFC-9F64-5FDBF19BC4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7310" y="2292067"/>
                  <a:ext cx="12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A5CF7A-7628-425A-A8AC-159DE35A1F08}"/>
                    </a:ext>
                  </a:extLst>
                </p14:cNvPr>
                <p14:cNvContentPartPr/>
                <p14:nvPr/>
              </p14:nvContentPartPr>
              <p14:xfrm>
                <a:off x="2327190" y="2153107"/>
                <a:ext cx="448920" cy="25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A5CF7A-7628-425A-A8AC-159DE35A1F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18190" y="2144467"/>
                  <a:ext cx="466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181F21-EA97-48F4-B518-B1870C139294}"/>
                    </a:ext>
                  </a:extLst>
                </p14:cNvPr>
                <p14:cNvContentPartPr/>
                <p14:nvPr/>
              </p14:nvContentPartPr>
              <p14:xfrm>
                <a:off x="2502150" y="2254987"/>
                <a:ext cx="155160" cy="17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181F21-EA97-48F4-B518-B1870C1392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93510" y="2246347"/>
                  <a:ext cx="172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F792C9-3789-4990-AD92-19794B738CDE}"/>
                    </a:ext>
                  </a:extLst>
                </p14:cNvPr>
                <p14:cNvContentPartPr/>
                <p14:nvPr/>
              </p14:nvContentPartPr>
              <p14:xfrm>
                <a:off x="1265190" y="2741707"/>
                <a:ext cx="12168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F792C9-3789-4990-AD92-19794B738C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56550" y="2733067"/>
                  <a:ext cx="13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4B66E1-AB4F-4E69-AB2A-8DF1AA63CD73}"/>
                    </a:ext>
                  </a:extLst>
                </p14:cNvPr>
                <p14:cNvContentPartPr/>
                <p14:nvPr/>
              </p14:nvContentPartPr>
              <p14:xfrm>
                <a:off x="1257270" y="2864827"/>
                <a:ext cx="152640" cy="2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4B66E1-AB4F-4E69-AB2A-8DF1AA63CD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48630" y="2855827"/>
                  <a:ext cx="17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CE16F1-5F0C-4917-9FAF-49EF18ED526F}"/>
                    </a:ext>
                  </a:extLst>
                </p14:cNvPr>
                <p14:cNvContentPartPr/>
                <p14:nvPr/>
              </p14:nvContentPartPr>
              <p14:xfrm>
                <a:off x="1620150" y="2699947"/>
                <a:ext cx="42480" cy="25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CE16F1-5F0C-4917-9FAF-49EF18ED52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1150" y="2691307"/>
                  <a:ext cx="6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2E5CDD-90D2-442A-BBFC-D3A7D2D6A4BB}"/>
                    </a:ext>
                  </a:extLst>
                </p14:cNvPr>
                <p14:cNvContentPartPr/>
                <p14:nvPr/>
              </p14:nvContentPartPr>
              <p14:xfrm>
                <a:off x="1732110" y="2716147"/>
                <a:ext cx="337680" cy="25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2E5CDD-90D2-442A-BBFC-D3A7D2D6A4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23470" y="2707147"/>
                  <a:ext cx="355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360E33-3270-480D-AEB8-E699F13D96CC}"/>
                    </a:ext>
                  </a:extLst>
                </p14:cNvPr>
                <p14:cNvContentPartPr/>
                <p14:nvPr/>
              </p14:nvContentPartPr>
              <p14:xfrm>
                <a:off x="367710" y="3495907"/>
                <a:ext cx="257760" cy="356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360E33-3270-480D-AEB8-E699F13D96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8710" y="3487267"/>
                  <a:ext cx="275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8221B6-E0FA-4FA0-B1CF-0A5E6B4E9111}"/>
                    </a:ext>
                  </a:extLst>
                </p14:cNvPr>
                <p14:cNvContentPartPr/>
                <p14:nvPr/>
              </p14:nvContentPartPr>
              <p14:xfrm>
                <a:off x="604950" y="3795067"/>
                <a:ext cx="37800" cy="165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8221B6-E0FA-4FA0-B1CF-0A5E6B4E91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6310" y="3786067"/>
                  <a:ext cx="5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F2B6E5-7761-419C-8628-F522C0B74C50}"/>
                    </a:ext>
                  </a:extLst>
                </p14:cNvPr>
                <p14:cNvContentPartPr/>
                <p14:nvPr/>
              </p14:nvContentPartPr>
              <p14:xfrm>
                <a:off x="822030" y="3649627"/>
                <a:ext cx="30600" cy="68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F2B6E5-7761-419C-8628-F522C0B74C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3390" y="3640627"/>
                  <a:ext cx="48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9630EF-1355-487E-9082-1BC287A55DA2}"/>
                    </a:ext>
                  </a:extLst>
                </p14:cNvPr>
                <p14:cNvContentPartPr/>
                <p14:nvPr/>
              </p14:nvContentPartPr>
              <p14:xfrm>
                <a:off x="991230" y="3462067"/>
                <a:ext cx="270000" cy="36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9630EF-1355-487E-9082-1BC287A55D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2230" y="3453427"/>
                  <a:ext cx="2876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69BC77-CA1C-40CE-A4AE-0FDDE320F8D4}"/>
                    </a:ext>
                  </a:extLst>
                </p14:cNvPr>
                <p14:cNvContentPartPr/>
                <p14:nvPr/>
              </p14:nvContentPartPr>
              <p14:xfrm>
                <a:off x="1167270" y="3681667"/>
                <a:ext cx="140400" cy="17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69BC77-CA1C-40CE-A4AE-0FDDE320F8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8270" y="3673027"/>
                  <a:ext cx="158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4AC3E7-40F6-4A4F-8A4F-D9422AAD2047}"/>
                    </a:ext>
                  </a:extLst>
                </p14:cNvPr>
                <p14:cNvContentPartPr/>
                <p14:nvPr/>
              </p14:nvContentPartPr>
              <p14:xfrm>
                <a:off x="1485510" y="3572227"/>
                <a:ext cx="101520" cy="2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4AC3E7-40F6-4A4F-8A4F-D9422AAD20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6870" y="3563227"/>
                  <a:ext cx="119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799DA3-C62F-4E95-B129-70573AD11F6C}"/>
                    </a:ext>
                  </a:extLst>
                </p14:cNvPr>
                <p14:cNvContentPartPr/>
                <p14:nvPr/>
              </p14:nvContentPartPr>
              <p14:xfrm>
                <a:off x="1495230" y="3661867"/>
                <a:ext cx="147960" cy="34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799DA3-C62F-4E95-B129-70573AD11F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86230" y="3653227"/>
                  <a:ext cx="165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4DCD25-9B4B-4FDC-99D5-0A023C409F2C}"/>
                    </a:ext>
                  </a:extLst>
                </p14:cNvPr>
                <p14:cNvContentPartPr/>
                <p14:nvPr/>
              </p14:nvContentPartPr>
              <p14:xfrm>
                <a:off x="1822830" y="3366307"/>
                <a:ext cx="86400" cy="45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4DCD25-9B4B-4FDC-99D5-0A023C409F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3830" y="3357667"/>
                  <a:ext cx="1040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76746F-8D2C-47FA-B33C-390246B6C46F}"/>
                    </a:ext>
                  </a:extLst>
                </p14:cNvPr>
                <p14:cNvContentPartPr/>
                <p14:nvPr/>
              </p14:nvContentPartPr>
              <p14:xfrm>
                <a:off x="1923990" y="3517507"/>
                <a:ext cx="181800" cy="21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76746F-8D2C-47FA-B33C-390246B6C4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4990" y="3508867"/>
                  <a:ext cx="19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9CC723-9183-4538-9FFD-726BBD49B959}"/>
                    </a:ext>
                  </a:extLst>
                </p14:cNvPr>
                <p14:cNvContentPartPr/>
                <p14:nvPr/>
              </p14:nvContentPartPr>
              <p14:xfrm>
                <a:off x="1984470" y="3452347"/>
                <a:ext cx="167400" cy="38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9CC723-9183-4538-9FFD-726BBD49B9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75470" y="3443707"/>
                  <a:ext cx="185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076D803-D5CB-457A-A35C-F7CE4B5B1A3D}"/>
                    </a:ext>
                  </a:extLst>
                </p14:cNvPr>
                <p14:cNvContentPartPr/>
                <p14:nvPr/>
              </p14:nvContentPartPr>
              <p14:xfrm>
                <a:off x="2121270" y="3476467"/>
                <a:ext cx="199080" cy="223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076D803-D5CB-457A-A35C-F7CE4B5B1A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12270" y="3467827"/>
                  <a:ext cx="21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E16FC6-D3DB-49AE-AEBB-032F306F9840}"/>
                    </a:ext>
                  </a:extLst>
                </p14:cNvPr>
                <p14:cNvContentPartPr/>
                <p14:nvPr/>
              </p14:nvContentPartPr>
              <p14:xfrm>
                <a:off x="2348430" y="3476827"/>
                <a:ext cx="400680" cy="177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E16FC6-D3DB-49AE-AEBB-032F306F98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39790" y="3468187"/>
                  <a:ext cx="418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6775E6-2FC7-4DD7-9E6F-98748BA9EE21}"/>
                    </a:ext>
                  </a:extLst>
                </p14:cNvPr>
                <p14:cNvContentPartPr/>
                <p14:nvPr/>
              </p14:nvContentPartPr>
              <p14:xfrm>
                <a:off x="2549310" y="3554587"/>
                <a:ext cx="127080" cy="127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6775E6-2FC7-4DD7-9E6F-98748BA9EE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40310" y="3545947"/>
                  <a:ext cx="144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55C4F0-0494-4813-86DD-3C6648775696}"/>
                    </a:ext>
                  </a:extLst>
                </p14:cNvPr>
                <p14:cNvContentPartPr/>
                <p14:nvPr/>
              </p14:nvContentPartPr>
              <p14:xfrm>
                <a:off x="2791950" y="3379267"/>
                <a:ext cx="66240" cy="38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55C4F0-0494-4813-86DD-3C66487756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83310" y="3370267"/>
                  <a:ext cx="838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4406E2-BEAF-41E6-9ABD-AFA708B32E5D}"/>
                    </a:ext>
                  </a:extLst>
                </p14:cNvPr>
                <p14:cNvContentPartPr/>
                <p14:nvPr/>
              </p14:nvContentPartPr>
              <p14:xfrm>
                <a:off x="2930190" y="3365227"/>
                <a:ext cx="82080" cy="39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4406E2-BEAF-41E6-9ABD-AFA708B32E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21190" y="3356587"/>
                  <a:ext cx="997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A37252-7181-43A7-8D42-65501553C741}"/>
                    </a:ext>
                  </a:extLst>
                </p14:cNvPr>
                <p14:cNvContentPartPr/>
                <p14:nvPr/>
              </p14:nvContentPartPr>
              <p14:xfrm>
                <a:off x="3037110" y="3419947"/>
                <a:ext cx="160560" cy="246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A37252-7181-43A7-8D42-65501553C7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28470" y="3410947"/>
                  <a:ext cx="178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0619B9-364F-4FFD-B8AC-ABB28E4C24FB}"/>
                    </a:ext>
                  </a:extLst>
                </p14:cNvPr>
                <p14:cNvContentPartPr/>
                <p14:nvPr/>
              </p14:nvContentPartPr>
              <p14:xfrm>
                <a:off x="3108030" y="3425347"/>
                <a:ext cx="167400" cy="31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0619B9-364F-4FFD-B8AC-ABB28E4C24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9030" y="3416347"/>
                  <a:ext cx="185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EA2074-7E41-41D0-BBCC-B221BCB0D00A}"/>
                    </a:ext>
                  </a:extLst>
                </p14:cNvPr>
                <p14:cNvContentPartPr/>
                <p14:nvPr/>
              </p14:nvContentPartPr>
              <p14:xfrm>
                <a:off x="3279750" y="3585187"/>
                <a:ext cx="140400" cy="14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EA2074-7E41-41D0-BBCC-B221BCB0D0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71110" y="3576547"/>
                  <a:ext cx="15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2DFAAA-A93A-4D11-A7EF-6C8EF0F8A808}"/>
                    </a:ext>
                  </a:extLst>
                </p14:cNvPr>
                <p14:cNvContentPartPr/>
                <p14:nvPr/>
              </p14:nvContentPartPr>
              <p14:xfrm>
                <a:off x="3457950" y="3437227"/>
                <a:ext cx="432000" cy="227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2DFAAA-A93A-4D11-A7EF-6C8EF0F8A8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49310" y="3428227"/>
                  <a:ext cx="449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9EECE6-2870-4BF4-9774-D933407372C4}"/>
                    </a:ext>
                  </a:extLst>
                </p14:cNvPr>
                <p14:cNvContentPartPr/>
                <p14:nvPr/>
              </p14:nvContentPartPr>
              <p14:xfrm>
                <a:off x="3702390" y="3519307"/>
                <a:ext cx="137880" cy="146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9EECE6-2870-4BF4-9774-D933407372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93390" y="3510667"/>
                  <a:ext cx="15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EC9054-5181-4DE8-8262-2A4877DA341F}"/>
                    </a:ext>
                  </a:extLst>
                </p14:cNvPr>
                <p14:cNvContentPartPr/>
                <p14:nvPr/>
              </p14:nvContentPartPr>
              <p14:xfrm>
                <a:off x="3923430" y="3273787"/>
                <a:ext cx="102240" cy="40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EC9054-5181-4DE8-8262-2A4877DA34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14790" y="3264787"/>
                  <a:ext cx="119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652F96-D656-43F1-9C41-75BF2E2445BF}"/>
                    </a:ext>
                  </a:extLst>
                </p14:cNvPr>
                <p14:cNvContentPartPr/>
                <p14:nvPr/>
              </p14:nvContentPartPr>
              <p14:xfrm>
                <a:off x="1239630" y="4331107"/>
                <a:ext cx="244800" cy="33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652F96-D656-43F1-9C41-75BF2E2445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30630" y="4322107"/>
                  <a:ext cx="262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2347BA-DECE-48C8-96C4-F90243582A8C}"/>
                    </a:ext>
                  </a:extLst>
                </p14:cNvPr>
                <p14:cNvContentPartPr/>
                <p14:nvPr/>
              </p14:nvContentPartPr>
              <p14:xfrm>
                <a:off x="1243590" y="4500667"/>
                <a:ext cx="253440" cy="20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2347BA-DECE-48C8-96C4-F90243582A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4950" y="4492027"/>
                  <a:ext cx="27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534AC5-3D79-4F0A-A56F-FA5D41C93B44}"/>
                    </a:ext>
                  </a:extLst>
                </p14:cNvPr>
                <p14:cNvContentPartPr/>
                <p14:nvPr/>
              </p14:nvContentPartPr>
              <p14:xfrm>
                <a:off x="1722750" y="4216987"/>
                <a:ext cx="194400" cy="327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534AC5-3D79-4F0A-A56F-FA5D41C93B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14110" y="4208347"/>
                  <a:ext cx="212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5A0ED8-BCD5-4277-BBDC-A097DE5F081A}"/>
                    </a:ext>
                  </a:extLst>
                </p14:cNvPr>
                <p14:cNvContentPartPr/>
                <p14:nvPr/>
              </p14:nvContentPartPr>
              <p14:xfrm>
                <a:off x="2023350" y="4248307"/>
                <a:ext cx="259920" cy="261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5A0ED8-BCD5-4277-BBDC-A097DE5F081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14710" y="4239667"/>
                  <a:ext cx="277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13FD8C-D7F9-4CCC-B3BF-B19F89C04DC3}"/>
                    </a:ext>
                  </a:extLst>
                </p14:cNvPr>
                <p14:cNvContentPartPr/>
                <p14:nvPr/>
              </p14:nvContentPartPr>
              <p14:xfrm>
                <a:off x="2101830" y="4181707"/>
                <a:ext cx="352080" cy="7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13FD8C-D7F9-4CCC-B3BF-B19F89C04D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92830" y="4172707"/>
                  <a:ext cx="369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2B0D95-C2A5-4F20-8F02-7929C3319F25}"/>
                    </a:ext>
                  </a:extLst>
                </p14:cNvPr>
                <p14:cNvContentPartPr/>
                <p14:nvPr/>
              </p14:nvContentPartPr>
              <p14:xfrm>
                <a:off x="2406750" y="4329667"/>
                <a:ext cx="213840" cy="2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2B0D95-C2A5-4F20-8F02-7929C3319F2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98110" y="4320667"/>
                  <a:ext cx="23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E6BE545-40A3-4901-9DE6-AB7DF78F1052}"/>
                    </a:ext>
                  </a:extLst>
                </p14:cNvPr>
                <p14:cNvContentPartPr/>
                <p14:nvPr/>
              </p14:nvContentPartPr>
              <p14:xfrm>
                <a:off x="2721390" y="4128427"/>
                <a:ext cx="258120" cy="374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E6BE545-40A3-4901-9DE6-AB7DF78F10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12390" y="4119787"/>
                  <a:ext cx="2757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589129-04A8-442C-929C-E2B65EDF7365}"/>
                    </a:ext>
                  </a:extLst>
                </p14:cNvPr>
                <p14:cNvContentPartPr/>
                <p14:nvPr/>
              </p14:nvContentPartPr>
              <p14:xfrm>
                <a:off x="1451670" y="4962547"/>
                <a:ext cx="274680" cy="2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589129-04A8-442C-929C-E2B65EDF73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43030" y="4953907"/>
                  <a:ext cx="292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F3AB28-F73E-4BFF-AE15-9E6DF6514D7C}"/>
                    </a:ext>
                  </a:extLst>
                </p14:cNvPr>
                <p14:cNvContentPartPr/>
                <p14:nvPr/>
              </p14:nvContentPartPr>
              <p14:xfrm>
                <a:off x="1475790" y="5136067"/>
                <a:ext cx="347040" cy="21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F3AB28-F73E-4BFF-AE15-9E6DF6514D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6790" y="5127067"/>
                  <a:ext cx="36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7FFCBE-CC35-43C2-95FA-6DBC47604111}"/>
                    </a:ext>
                  </a:extLst>
                </p14:cNvPr>
                <p14:cNvContentPartPr/>
                <p14:nvPr/>
              </p14:nvContentPartPr>
              <p14:xfrm>
                <a:off x="2083470" y="4900627"/>
                <a:ext cx="305640" cy="360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7FFCBE-CC35-43C2-95FA-6DBC476041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74830" y="4891627"/>
                  <a:ext cx="323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E38162-4F25-4FDB-A816-82ED40D44002}"/>
                    </a:ext>
                  </a:extLst>
                </p14:cNvPr>
                <p14:cNvContentPartPr/>
                <p14:nvPr/>
              </p14:nvContentPartPr>
              <p14:xfrm>
                <a:off x="2470830" y="4901707"/>
                <a:ext cx="392400" cy="31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E38162-4F25-4FDB-A816-82ED40D440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61830" y="4893067"/>
                  <a:ext cx="4100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F4F8C0-F1BB-42E8-BF0E-641BE0A63CD5}"/>
                    </a:ext>
                  </a:extLst>
                </p14:cNvPr>
                <p14:cNvContentPartPr/>
                <p14:nvPr/>
              </p14:nvContentPartPr>
              <p14:xfrm>
                <a:off x="4281270" y="2620747"/>
                <a:ext cx="202320" cy="3476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F4F8C0-F1BB-42E8-BF0E-641BE0A63C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72630" y="2612107"/>
                  <a:ext cx="219960" cy="34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E2CE7C-8137-4E83-8C81-ADA8A01EB04D}"/>
                    </a:ext>
                  </a:extLst>
                </p14:cNvPr>
                <p14:cNvContentPartPr/>
                <p14:nvPr/>
              </p14:nvContentPartPr>
              <p14:xfrm>
                <a:off x="5210790" y="2843227"/>
                <a:ext cx="190080" cy="31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E2CE7C-8137-4E83-8C81-ADA8A01EB0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02150" y="2834227"/>
                  <a:ext cx="207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7A0239-1313-46CA-A346-6B862CD98A86}"/>
                    </a:ext>
                  </a:extLst>
                </p14:cNvPr>
                <p14:cNvContentPartPr/>
                <p14:nvPr/>
              </p14:nvContentPartPr>
              <p14:xfrm>
                <a:off x="5186310" y="2804707"/>
                <a:ext cx="201600" cy="32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7A0239-1313-46CA-A346-6B862CD98A8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77310" y="2795707"/>
                  <a:ext cx="219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7CB2A2-E04C-43AB-9108-886C558DEC78}"/>
                    </a:ext>
                  </a:extLst>
                </p14:cNvPr>
                <p14:cNvContentPartPr/>
                <p14:nvPr/>
              </p14:nvContentPartPr>
              <p14:xfrm>
                <a:off x="5394030" y="2530027"/>
                <a:ext cx="236160" cy="304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7CB2A2-E04C-43AB-9108-886C558DEC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85390" y="2521027"/>
                  <a:ext cx="253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1D10EE-94C4-4275-8572-C12401C878CE}"/>
                    </a:ext>
                  </a:extLst>
                </p14:cNvPr>
                <p14:cNvContentPartPr/>
                <p14:nvPr/>
              </p14:nvContentPartPr>
              <p14:xfrm>
                <a:off x="5580510" y="2972827"/>
                <a:ext cx="30816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1D10EE-94C4-4275-8572-C12401C878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71870" y="2963827"/>
                  <a:ext cx="325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8A5EEA-1346-449F-A33E-1B5D962CA6CD}"/>
                    </a:ext>
                  </a:extLst>
                </p14:cNvPr>
                <p14:cNvContentPartPr/>
                <p14:nvPr/>
              </p14:nvContentPartPr>
              <p14:xfrm>
                <a:off x="6171630" y="2717947"/>
                <a:ext cx="81360" cy="399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8A5EEA-1346-449F-A33E-1B5D962CA6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2990" y="2709307"/>
                  <a:ext cx="990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31A6BE-8C59-46C6-9BF1-863EF299EB6E}"/>
                    </a:ext>
                  </a:extLst>
                </p14:cNvPr>
                <p14:cNvContentPartPr/>
                <p14:nvPr/>
              </p14:nvContentPartPr>
              <p14:xfrm>
                <a:off x="6262710" y="2674027"/>
                <a:ext cx="370800" cy="38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31A6BE-8C59-46C6-9BF1-863EF299EB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54070" y="2665387"/>
                  <a:ext cx="388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76CB62-B82C-4EF6-A5EB-1D61C7C85818}"/>
                    </a:ext>
                  </a:extLst>
                </p14:cNvPr>
                <p14:cNvContentPartPr/>
                <p14:nvPr/>
              </p14:nvContentPartPr>
              <p14:xfrm>
                <a:off x="6814590" y="2753587"/>
                <a:ext cx="281520" cy="245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76CB62-B82C-4EF6-A5EB-1D61C7C8581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05590" y="2744947"/>
                  <a:ext cx="29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3CA101-BF64-4D08-9371-B333DDCC1DDC}"/>
                    </a:ext>
                  </a:extLst>
                </p14:cNvPr>
                <p14:cNvContentPartPr/>
                <p14:nvPr/>
              </p14:nvContentPartPr>
              <p14:xfrm>
                <a:off x="6796230" y="2729107"/>
                <a:ext cx="217440" cy="27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3CA101-BF64-4D08-9371-B333DDCC1D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87590" y="2720107"/>
                  <a:ext cx="235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56CB5DD-1A0A-455C-A2B0-1161A6D66338}"/>
                    </a:ext>
                  </a:extLst>
                </p14:cNvPr>
                <p14:cNvContentPartPr/>
                <p14:nvPr/>
              </p14:nvContentPartPr>
              <p14:xfrm>
                <a:off x="7255950" y="2844667"/>
                <a:ext cx="297360" cy="3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56CB5DD-1A0A-455C-A2B0-1161A6D663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46950" y="2836027"/>
                  <a:ext cx="315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742851-950E-46E0-81CD-1B2110728CF7}"/>
                    </a:ext>
                  </a:extLst>
                </p14:cNvPr>
                <p14:cNvContentPartPr/>
                <p14:nvPr/>
              </p14:nvContentPartPr>
              <p14:xfrm>
                <a:off x="7351710" y="2717947"/>
                <a:ext cx="90720" cy="356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742851-950E-46E0-81CD-1B2110728C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2710" y="2708947"/>
                  <a:ext cx="1083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7A2DC4-3206-4137-8E2C-26F10BDD7FB0}"/>
                    </a:ext>
                  </a:extLst>
                </p14:cNvPr>
                <p14:cNvContentPartPr/>
                <p14:nvPr/>
              </p14:nvContentPartPr>
              <p14:xfrm>
                <a:off x="7694070" y="2705347"/>
                <a:ext cx="310320" cy="352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7A2DC4-3206-4137-8E2C-26F10BDD7F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85430" y="2696347"/>
                  <a:ext cx="327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BF43B3-819D-4A04-AA09-55F7D53B77F4}"/>
                    </a:ext>
                  </a:extLst>
                </p14:cNvPr>
                <p14:cNvContentPartPr/>
                <p14:nvPr/>
              </p14:nvContentPartPr>
              <p14:xfrm>
                <a:off x="8088990" y="2704627"/>
                <a:ext cx="326520" cy="284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BF43B3-819D-4A04-AA09-55F7D53B77F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79990" y="2695627"/>
                  <a:ext cx="344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6C6A4B9-83D4-4F60-90FC-F29F7AC90AFF}"/>
                    </a:ext>
                  </a:extLst>
                </p14:cNvPr>
                <p14:cNvContentPartPr/>
                <p14:nvPr/>
              </p14:nvContentPartPr>
              <p14:xfrm>
                <a:off x="8604150" y="2738827"/>
                <a:ext cx="150120" cy="1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6C6A4B9-83D4-4F60-90FC-F29F7AC90A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95150" y="2729827"/>
                  <a:ext cx="167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7FBECF-7191-4BCC-A97B-22D7449B9A57}"/>
                    </a:ext>
                  </a:extLst>
                </p14:cNvPr>
                <p14:cNvContentPartPr/>
                <p14:nvPr/>
              </p14:nvContentPartPr>
              <p14:xfrm>
                <a:off x="8597670" y="2887507"/>
                <a:ext cx="185040" cy="21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7FBECF-7191-4BCC-A97B-22D7449B9A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88670" y="2878507"/>
                  <a:ext cx="202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19B643-8441-49B6-B122-D37A192118E2}"/>
                    </a:ext>
                  </a:extLst>
                </p14:cNvPr>
                <p14:cNvContentPartPr/>
                <p14:nvPr/>
              </p14:nvContentPartPr>
              <p14:xfrm>
                <a:off x="9023550" y="2704987"/>
                <a:ext cx="348120" cy="30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19B643-8441-49B6-B122-D37A192118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14910" y="2696347"/>
                  <a:ext cx="365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19409D-CAAC-41D1-8CB9-6122D7BD67FC}"/>
                    </a:ext>
                  </a:extLst>
                </p14:cNvPr>
                <p14:cNvContentPartPr/>
                <p14:nvPr/>
              </p14:nvContentPartPr>
              <p14:xfrm>
                <a:off x="4795710" y="2289547"/>
                <a:ext cx="5264640" cy="156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19409D-CAAC-41D1-8CB9-6122D7BD67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86710" y="2280547"/>
                  <a:ext cx="5282280" cy="157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CDB42D-9F75-44D4-9ACA-ED321BA14B14}"/>
                  </a:ext>
                </a:extLst>
              </p:cNvPr>
              <p:cNvSpPr txBox="1"/>
              <p:nvPr/>
            </p:nvSpPr>
            <p:spPr>
              <a:xfrm>
                <a:off x="4258990" y="1362620"/>
                <a:ext cx="3674019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CDB42D-9F75-44D4-9ACA-ED321BA1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90" y="1362620"/>
                <a:ext cx="3674019" cy="756746"/>
              </a:xfrm>
              <a:prstGeom prst="rect">
                <a:avLst/>
              </a:prstGeom>
              <a:blipFill>
                <a:blip r:embed="rId1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84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031" y="641331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quadratic equation with integral coefficients having the given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2724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FEE3048-40D2-4ED2-8181-55725273CD44}"/>
              </a:ext>
            </a:extLst>
          </p:cNvPr>
          <p:cNvGrpSpPr/>
          <p:nvPr/>
        </p:nvGrpSpPr>
        <p:grpSpPr>
          <a:xfrm>
            <a:off x="324870" y="1297387"/>
            <a:ext cx="3403080" cy="4993200"/>
            <a:chOff x="324870" y="1297387"/>
            <a:chExt cx="3403080" cy="49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C3C512-9D89-4FC7-9445-B3796553ABD3}"/>
                    </a:ext>
                  </a:extLst>
                </p14:cNvPr>
                <p14:cNvContentPartPr/>
                <p14:nvPr/>
              </p14:nvContentPartPr>
              <p14:xfrm>
                <a:off x="355470" y="2052667"/>
                <a:ext cx="16200" cy="1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C3C512-9D89-4FC7-9445-B3796553AB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470" y="2044027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5BA1673-B1AB-445C-8C88-2814A4B8695D}"/>
                    </a:ext>
                  </a:extLst>
                </p14:cNvPr>
                <p14:cNvContentPartPr/>
                <p14:nvPr/>
              </p14:nvContentPartPr>
              <p14:xfrm>
                <a:off x="324870" y="1655947"/>
                <a:ext cx="205560" cy="41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5BA1673-B1AB-445C-8C88-2814A4B869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6230" y="1646947"/>
                  <a:ext cx="223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D1D2B9-1B6D-4CF2-9B2E-5FF53BE68BDD}"/>
                    </a:ext>
                  </a:extLst>
                </p14:cNvPr>
                <p14:cNvContentPartPr/>
                <p14:nvPr/>
              </p14:nvContentPartPr>
              <p14:xfrm>
                <a:off x="498030" y="1930627"/>
                <a:ext cx="69480" cy="241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D1D2B9-1B6D-4CF2-9B2E-5FF53BE68B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9030" y="1921627"/>
                  <a:ext cx="87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AEBD79-4858-4A9B-9D43-4A16B45BEC65}"/>
                    </a:ext>
                  </a:extLst>
                </p14:cNvPr>
                <p14:cNvContentPartPr/>
                <p14:nvPr/>
              </p14:nvContentPartPr>
              <p14:xfrm>
                <a:off x="725550" y="1755307"/>
                <a:ext cx="43200" cy="300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AEBD79-4858-4A9B-9D43-4A16B45BEC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6910" y="1746667"/>
                  <a:ext cx="60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860AD1-B468-44AA-AC25-1E7590F66E82}"/>
                    </a:ext>
                  </a:extLst>
                </p14:cNvPr>
                <p14:cNvContentPartPr/>
                <p14:nvPr/>
              </p14:nvContentPartPr>
              <p14:xfrm>
                <a:off x="663270" y="1887067"/>
                <a:ext cx="158040" cy="1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860AD1-B468-44AA-AC25-1E7590F66E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4270" y="1878067"/>
                  <a:ext cx="175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D52786-6D80-44AC-BD08-E35763060CC3}"/>
                    </a:ext>
                  </a:extLst>
                </p14:cNvPr>
                <p14:cNvContentPartPr/>
                <p14:nvPr/>
              </p14:nvContentPartPr>
              <p14:xfrm>
                <a:off x="894750" y="1687267"/>
                <a:ext cx="223200" cy="37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D52786-6D80-44AC-BD08-E35763060C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5750" y="1678627"/>
                  <a:ext cx="240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C520D3-EC83-4C7B-9A7A-651327517F5D}"/>
                    </a:ext>
                  </a:extLst>
                </p14:cNvPr>
                <p14:cNvContentPartPr/>
                <p14:nvPr/>
              </p14:nvContentPartPr>
              <p14:xfrm>
                <a:off x="995550" y="1947187"/>
                <a:ext cx="236520" cy="21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C520D3-EC83-4C7B-9A7A-651327517F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6550" y="1938187"/>
                  <a:ext cx="254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FE9115-60E6-49F4-A120-9180E6872CAF}"/>
                    </a:ext>
                  </a:extLst>
                </p14:cNvPr>
                <p14:cNvContentPartPr/>
                <p14:nvPr/>
              </p14:nvContentPartPr>
              <p14:xfrm>
                <a:off x="1254030" y="1726147"/>
                <a:ext cx="279720" cy="18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FE9115-60E6-49F4-A120-9180E6872C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5390" y="1717147"/>
                  <a:ext cx="297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67E460-6A51-49EA-AB51-EC1BA4792E8F}"/>
                    </a:ext>
                  </a:extLst>
                </p14:cNvPr>
                <p14:cNvContentPartPr/>
                <p14:nvPr/>
              </p14:nvContentPartPr>
              <p14:xfrm>
                <a:off x="1701510" y="1634707"/>
                <a:ext cx="127080" cy="23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67E460-6A51-49EA-AB51-EC1BA4792E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2870" y="1626067"/>
                  <a:ext cx="144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032E95-3A99-42AD-8105-6673DC4A288A}"/>
                    </a:ext>
                  </a:extLst>
                </p14:cNvPr>
                <p14:cNvContentPartPr/>
                <p14:nvPr/>
              </p14:nvContentPartPr>
              <p14:xfrm>
                <a:off x="1822470" y="1647307"/>
                <a:ext cx="69480" cy="52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032E95-3A99-42AD-8105-6673DC4A28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13470" y="1638307"/>
                  <a:ext cx="871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30BF94-AF2C-49BA-9E26-7F8C5580489F}"/>
                    </a:ext>
                  </a:extLst>
                </p14:cNvPr>
                <p14:cNvContentPartPr/>
                <p14:nvPr/>
              </p14:nvContentPartPr>
              <p14:xfrm>
                <a:off x="2096430" y="1745947"/>
                <a:ext cx="16920" cy="284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30BF94-AF2C-49BA-9E26-7F8C558048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7790" y="1737307"/>
                  <a:ext cx="34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F1C401-27B8-41F0-8111-41CFC45B6C7D}"/>
                    </a:ext>
                  </a:extLst>
                </p14:cNvPr>
                <p14:cNvContentPartPr/>
                <p14:nvPr/>
              </p14:nvContentPartPr>
              <p14:xfrm>
                <a:off x="2027670" y="1882747"/>
                <a:ext cx="162360" cy="1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F1C401-27B8-41F0-8111-41CFC45B6C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9030" y="1873747"/>
                  <a:ext cx="180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92F42F-0BB9-4CDD-86E0-B710E54F9673}"/>
                    </a:ext>
                  </a:extLst>
                </p14:cNvPr>
                <p14:cNvContentPartPr/>
                <p14:nvPr/>
              </p14:nvContentPartPr>
              <p14:xfrm>
                <a:off x="2213430" y="1732627"/>
                <a:ext cx="219600" cy="37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92F42F-0BB9-4CDD-86E0-B710E54F96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4430" y="1723987"/>
                  <a:ext cx="2372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D5064E-3AD9-468C-9387-DFA6760FE962}"/>
                    </a:ext>
                  </a:extLst>
                </p14:cNvPr>
                <p14:cNvContentPartPr/>
                <p14:nvPr/>
              </p14:nvContentPartPr>
              <p14:xfrm>
                <a:off x="2485590" y="1921987"/>
                <a:ext cx="64440" cy="160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D5064E-3AD9-468C-9387-DFA6760FE9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6590" y="1912987"/>
                  <a:ext cx="82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145044-F42C-4BFC-9FA0-8E30231B7A08}"/>
                    </a:ext>
                  </a:extLst>
                </p14:cNvPr>
                <p14:cNvContentPartPr/>
                <p14:nvPr/>
              </p14:nvContentPartPr>
              <p14:xfrm>
                <a:off x="2509710" y="1744507"/>
                <a:ext cx="36000" cy="36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145044-F42C-4BFC-9FA0-8E30231B7A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1070" y="1735507"/>
                  <a:ext cx="53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B96FE3-F9C5-4FA8-B852-FAD2460A5390}"/>
                    </a:ext>
                  </a:extLst>
                </p14:cNvPr>
                <p14:cNvContentPartPr/>
                <p14:nvPr/>
              </p14:nvContentPartPr>
              <p14:xfrm>
                <a:off x="2709870" y="1823707"/>
                <a:ext cx="28440" cy="22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B96FE3-F9C5-4FA8-B852-FAD2460A53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01230" y="1814707"/>
                  <a:ext cx="46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60F5E2-1E67-40F9-B86C-E28521C02954}"/>
                    </a:ext>
                  </a:extLst>
                </p14:cNvPr>
                <p14:cNvContentPartPr/>
                <p14:nvPr/>
              </p14:nvContentPartPr>
              <p14:xfrm>
                <a:off x="2629950" y="1905787"/>
                <a:ext cx="146160" cy="3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60F5E2-1E67-40F9-B86C-E28521C029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1310" y="1897147"/>
                  <a:ext cx="163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7A33FF-5DD8-4258-8C07-E41ACEBEB4B6}"/>
                    </a:ext>
                  </a:extLst>
                </p14:cNvPr>
                <p14:cNvContentPartPr/>
                <p14:nvPr/>
              </p14:nvContentPartPr>
              <p14:xfrm>
                <a:off x="2843790" y="1731547"/>
                <a:ext cx="117000" cy="204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7A33FF-5DD8-4258-8C07-E41ACEBEB4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5150" y="1722907"/>
                  <a:ext cx="134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3195A1-7683-4FA6-B607-9B60CBD53901}"/>
                    </a:ext>
                  </a:extLst>
                </p14:cNvPr>
                <p14:cNvContentPartPr/>
                <p14:nvPr/>
              </p14:nvContentPartPr>
              <p14:xfrm>
                <a:off x="2953950" y="1745947"/>
                <a:ext cx="221760" cy="324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3195A1-7683-4FA6-B607-9B60CBD539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45310" y="1736947"/>
                  <a:ext cx="2394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916D4A-EFBE-40B3-8C4F-3B3D87A79445}"/>
                    </a:ext>
                  </a:extLst>
                </p14:cNvPr>
                <p14:cNvContentPartPr/>
                <p14:nvPr/>
              </p14:nvContentPartPr>
              <p14:xfrm>
                <a:off x="3236550" y="1772227"/>
                <a:ext cx="133200" cy="25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916D4A-EFBE-40B3-8C4F-3B3D87A794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7910" y="1763227"/>
                  <a:ext cx="150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2008A0-EE7E-487B-B983-F82496BFF46E}"/>
                    </a:ext>
                  </a:extLst>
                </p14:cNvPr>
                <p14:cNvContentPartPr/>
                <p14:nvPr/>
              </p14:nvContentPartPr>
              <p14:xfrm>
                <a:off x="3447150" y="1896787"/>
                <a:ext cx="57600" cy="14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2008A0-EE7E-487B-B983-F82496BFF4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38510" y="1887787"/>
                  <a:ext cx="75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4C318B-4CC4-4493-98C9-921D03F478CA}"/>
                    </a:ext>
                  </a:extLst>
                </p14:cNvPr>
                <p14:cNvContentPartPr/>
                <p14:nvPr/>
              </p14:nvContentPartPr>
              <p14:xfrm>
                <a:off x="3487110" y="1732987"/>
                <a:ext cx="26280" cy="6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4C318B-4CC4-4493-98C9-921D03F478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78470" y="1724347"/>
                  <a:ext cx="43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A3922B-5D29-4756-8C4E-80101198C569}"/>
                    </a:ext>
                  </a:extLst>
                </p14:cNvPr>
                <p14:cNvContentPartPr/>
                <p14:nvPr/>
              </p14:nvContentPartPr>
              <p14:xfrm>
                <a:off x="1299390" y="2636227"/>
                <a:ext cx="174960" cy="4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A3922B-5D29-4756-8C4E-80101198C5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90390" y="2627227"/>
                  <a:ext cx="192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3929EA-CF06-494A-9C44-C13B1A57A60E}"/>
                    </a:ext>
                  </a:extLst>
                </p14:cNvPr>
                <p14:cNvContentPartPr/>
                <p14:nvPr/>
              </p14:nvContentPartPr>
              <p14:xfrm>
                <a:off x="1345470" y="2753227"/>
                <a:ext cx="16236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3929EA-CF06-494A-9C44-C13B1A57A6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36470" y="2744587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CBC162-8E81-459B-BBF4-D4F94C0C37AB}"/>
                    </a:ext>
                  </a:extLst>
                </p14:cNvPr>
                <p14:cNvContentPartPr/>
                <p14:nvPr/>
              </p14:nvContentPartPr>
              <p14:xfrm>
                <a:off x="1660470" y="2459827"/>
                <a:ext cx="233640" cy="45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CBC162-8E81-459B-BBF4-D4F94C0C37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1830" y="2451187"/>
                  <a:ext cx="251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14107B-E98A-4521-B6B4-6C878D6567CD}"/>
                    </a:ext>
                  </a:extLst>
                </p14:cNvPr>
                <p14:cNvContentPartPr/>
                <p14:nvPr/>
              </p14:nvContentPartPr>
              <p14:xfrm>
                <a:off x="3515910" y="1297387"/>
                <a:ext cx="212040" cy="499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14107B-E98A-4521-B6B4-6C878D6567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07270" y="1288747"/>
                  <a:ext cx="229680" cy="50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0B1796-37FD-4300-8571-F2EE4AAEDF3C}"/>
                    </a:ext>
                  </a:extLst>
                </p14:cNvPr>
                <p14:cNvContentPartPr/>
                <p14:nvPr/>
              </p14:nvContentPartPr>
              <p14:xfrm>
                <a:off x="362670" y="3414547"/>
                <a:ext cx="234000" cy="494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0B1796-37FD-4300-8571-F2EE4AAEDF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030" y="3405907"/>
                  <a:ext cx="2516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A56ACE-AC2E-4F2C-BABB-A10C6165B2D7}"/>
                    </a:ext>
                  </a:extLst>
                </p14:cNvPr>
                <p14:cNvContentPartPr/>
                <p14:nvPr/>
              </p14:nvContentPartPr>
              <p14:xfrm>
                <a:off x="576870" y="3809107"/>
                <a:ext cx="55080" cy="174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A56ACE-AC2E-4F2C-BABB-A10C6165B2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870" y="3800107"/>
                  <a:ext cx="72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A34D13-3588-4460-8022-D8C523DA155D}"/>
                    </a:ext>
                  </a:extLst>
                </p14:cNvPr>
                <p14:cNvContentPartPr/>
                <p14:nvPr/>
              </p14:nvContentPartPr>
              <p14:xfrm>
                <a:off x="767670" y="3707227"/>
                <a:ext cx="34200" cy="49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A34D13-3588-4460-8022-D8C523DA1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9030" y="3698587"/>
                  <a:ext cx="51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87288F-D713-4AD4-84B8-29FE6C6EBD11}"/>
                    </a:ext>
                  </a:extLst>
                </p14:cNvPr>
                <p14:cNvContentPartPr/>
                <p14:nvPr/>
              </p14:nvContentPartPr>
              <p14:xfrm>
                <a:off x="919950" y="3478627"/>
                <a:ext cx="250920" cy="37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87288F-D713-4AD4-84B8-29FE6C6EBD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950" y="3469987"/>
                  <a:ext cx="268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6BCD46-0385-43E1-823E-87578C0E261D}"/>
                    </a:ext>
                  </a:extLst>
                </p14:cNvPr>
                <p14:cNvContentPartPr/>
                <p14:nvPr/>
              </p14:nvContentPartPr>
              <p14:xfrm>
                <a:off x="1103910" y="3669427"/>
                <a:ext cx="214920" cy="19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F6BCD46-0385-43E1-823E-87578C0E26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5270" y="3660787"/>
                  <a:ext cx="232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890FF8-9BD4-40E2-A2FF-2D3D387A5A7A}"/>
                    </a:ext>
                  </a:extLst>
                </p14:cNvPr>
                <p14:cNvContentPartPr/>
                <p14:nvPr/>
              </p14:nvContentPartPr>
              <p14:xfrm>
                <a:off x="1416750" y="3596707"/>
                <a:ext cx="149760" cy="2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890FF8-9BD4-40E2-A2FF-2D3D387A5A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08110" y="3587707"/>
                  <a:ext cx="167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626512-9463-448D-85EF-226D0B24F403}"/>
                    </a:ext>
                  </a:extLst>
                </p14:cNvPr>
                <p14:cNvContentPartPr/>
                <p14:nvPr/>
              </p14:nvContentPartPr>
              <p14:xfrm>
                <a:off x="1449870" y="3716587"/>
                <a:ext cx="124200" cy="14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626512-9463-448D-85EF-226D0B24F4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40870" y="370758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FCE2C7-C4B4-4745-AF45-FDA7C66B3588}"/>
                    </a:ext>
                  </a:extLst>
                </p14:cNvPr>
                <p14:cNvContentPartPr/>
                <p14:nvPr/>
              </p14:nvContentPartPr>
              <p14:xfrm>
                <a:off x="1707270" y="3409867"/>
                <a:ext cx="65880" cy="500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FCE2C7-C4B4-4745-AF45-FDA7C66B35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8630" y="3400867"/>
                  <a:ext cx="835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291993-B6CE-4E85-B987-3929337802EC}"/>
                    </a:ext>
                  </a:extLst>
                </p14:cNvPr>
                <p14:cNvContentPartPr/>
                <p14:nvPr/>
              </p14:nvContentPartPr>
              <p14:xfrm>
                <a:off x="1804470" y="3553507"/>
                <a:ext cx="75960" cy="15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291993-B6CE-4E85-B987-3929337802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95830" y="3544867"/>
                  <a:ext cx="93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52A496-3D5A-4427-A917-1481900EA5AF}"/>
                    </a:ext>
                  </a:extLst>
                </p14:cNvPr>
                <p14:cNvContentPartPr/>
                <p14:nvPr/>
              </p14:nvContentPartPr>
              <p14:xfrm>
                <a:off x="1896270" y="3533707"/>
                <a:ext cx="29160" cy="31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52A496-3D5A-4427-A917-1481900EA5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87630" y="3524707"/>
                  <a:ext cx="46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3DDB99-AB84-4B12-B148-38FC4DD6BC90}"/>
                    </a:ext>
                  </a:extLst>
                </p14:cNvPr>
                <p14:cNvContentPartPr/>
                <p14:nvPr/>
              </p14:nvContentPartPr>
              <p14:xfrm>
                <a:off x="2013630" y="3552427"/>
                <a:ext cx="42120" cy="230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3DDB99-AB84-4B12-B148-38FC4DD6BC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04990" y="3543427"/>
                  <a:ext cx="5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659D56-7732-4AE9-9020-097FD5CE48A4}"/>
                    </a:ext>
                  </a:extLst>
                </p14:cNvPr>
                <p14:cNvContentPartPr/>
                <p14:nvPr/>
              </p14:nvContentPartPr>
              <p14:xfrm>
                <a:off x="1981230" y="3608947"/>
                <a:ext cx="140400" cy="19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659D56-7732-4AE9-9020-097FD5CE48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72230" y="3600307"/>
                  <a:ext cx="158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4AC868-23F0-4CF3-BB0F-240EBC49BF3A}"/>
                    </a:ext>
                  </a:extLst>
                </p14:cNvPr>
                <p14:cNvContentPartPr/>
                <p14:nvPr/>
              </p14:nvContentPartPr>
              <p14:xfrm>
                <a:off x="2124150" y="3524347"/>
                <a:ext cx="130320" cy="28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4AC868-23F0-4CF3-BB0F-240EBC49BF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5150" y="3515347"/>
                  <a:ext cx="147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1F200F-6DFB-4521-A7F6-6132DD5B0167}"/>
                    </a:ext>
                  </a:extLst>
                </p14:cNvPr>
                <p14:cNvContentPartPr/>
                <p14:nvPr/>
              </p14:nvContentPartPr>
              <p14:xfrm>
                <a:off x="2289750" y="3577627"/>
                <a:ext cx="67320" cy="229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1F200F-6DFB-4521-A7F6-6132DD5B01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81110" y="3568987"/>
                  <a:ext cx="84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E95E84-4837-4287-9FCA-F0C81155B455}"/>
                    </a:ext>
                  </a:extLst>
                </p14:cNvPr>
                <p14:cNvContentPartPr/>
                <p14:nvPr/>
              </p14:nvContentPartPr>
              <p14:xfrm>
                <a:off x="2353830" y="3397627"/>
                <a:ext cx="109440" cy="523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E95E84-4837-4287-9FCA-F0C81155B4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45190" y="3388987"/>
                  <a:ext cx="1270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00ED21-9CF3-4168-B1EE-B3950544E7D3}"/>
                    </a:ext>
                  </a:extLst>
                </p14:cNvPr>
                <p14:cNvContentPartPr/>
                <p14:nvPr/>
              </p14:nvContentPartPr>
              <p14:xfrm>
                <a:off x="2551470" y="3342907"/>
                <a:ext cx="75600" cy="434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00ED21-9CF3-4168-B1EE-B3950544E7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42830" y="3334267"/>
                  <a:ext cx="93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A69F35-1309-404F-9429-010354B35491}"/>
                    </a:ext>
                  </a:extLst>
                </p14:cNvPr>
                <p14:cNvContentPartPr/>
                <p14:nvPr/>
              </p14:nvContentPartPr>
              <p14:xfrm>
                <a:off x="2650830" y="3455227"/>
                <a:ext cx="74160" cy="154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A69F35-1309-404F-9429-010354B354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41830" y="3446227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33DD24-BCB8-4241-8D85-CDA2EADAFEBB}"/>
                    </a:ext>
                  </a:extLst>
                </p14:cNvPr>
                <p14:cNvContentPartPr/>
                <p14:nvPr/>
              </p14:nvContentPartPr>
              <p14:xfrm>
                <a:off x="2726070" y="3482947"/>
                <a:ext cx="32400" cy="296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33DD24-BCB8-4241-8D85-CDA2EADAFE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17070" y="3473947"/>
                  <a:ext cx="50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63399E-B9E9-4CEF-B716-465A5421E699}"/>
                    </a:ext>
                  </a:extLst>
                </p14:cNvPr>
                <p14:cNvContentPartPr/>
                <p14:nvPr/>
              </p14:nvContentPartPr>
              <p14:xfrm>
                <a:off x="2796990" y="3616507"/>
                <a:ext cx="142920" cy="1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63399E-B9E9-4CEF-B716-465A5421E6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87990" y="3607867"/>
                  <a:ext cx="16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747535A-1FC4-488F-8AD6-8D0802EFA2A0}"/>
                    </a:ext>
                  </a:extLst>
                </p14:cNvPr>
                <p14:cNvContentPartPr/>
                <p14:nvPr/>
              </p14:nvContentPartPr>
              <p14:xfrm>
                <a:off x="2975190" y="3441187"/>
                <a:ext cx="133560" cy="34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747535A-1FC4-488F-8AD6-8D0802EFA2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66550" y="3432547"/>
                  <a:ext cx="1512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531B1F-FD4D-437F-BEE7-A831F1292EE5}"/>
                    </a:ext>
                  </a:extLst>
                </p14:cNvPr>
                <p14:cNvContentPartPr/>
                <p14:nvPr/>
              </p14:nvContentPartPr>
              <p14:xfrm>
                <a:off x="3165270" y="3646027"/>
                <a:ext cx="52200" cy="14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531B1F-FD4D-437F-BEE7-A831F1292E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56630" y="3637387"/>
                  <a:ext cx="69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E5B7D5-83BE-46F2-96DF-3CD5C518463A}"/>
                    </a:ext>
                  </a:extLst>
                </p14:cNvPr>
                <p14:cNvContentPartPr/>
                <p14:nvPr/>
              </p14:nvContentPartPr>
              <p14:xfrm>
                <a:off x="3185430" y="3533707"/>
                <a:ext cx="2880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E5B7D5-83BE-46F2-96DF-3CD5C51846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6790" y="3525067"/>
                  <a:ext cx="4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B3DCE1-2778-4DE1-8DBA-EC5F9B315C45}"/>
                    </a:ext>
                  </a:extLst>
                </p14:cNvPr>
                <p14:cNvContentPartPr/>
                <p14:nvPr/>
              </p14:nvContentPartPr>
              <p14:xfrm>
                <a:off x="3255270" y="3271987"/>
                <a:ext cx="149040" cy="57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B3DCE1-2778-4DE1-8DBA-EC5F9B315C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46630" y="3263347"/>
                  <a:ext cx="1666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997A04-0DDD-43A1-B945-37DE14B79A1A}"/>
                    </a:ext>
                  </a:extLst>
                </p14:cNvPr>
                <p14:cNvContentPartPr/>
                <p14:nvPr/>
              </p14:nvContentPartPr>
              <p14:xfrm>
                <a:off x="430350" y="4489867"/>
                <a:ext cx="226080" cy="3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997A04-0DDD-43A1-B945-37DE14B79A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1710" y="4481227"/>
                  <a:ext cx="243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8A2830-54C8-424B-868D-3395FBC7C4FF}"/>
                    </a:ext>
                  </a:extLst>
                </p14:cNvPr>
                <p14:cNvContentPartPr/>
                <p14:nvPr/>
              </p14:nvContentPartPr>
              <p14:xfrm>
                <a:off x="507750" y="4660507"/>
                <a:ext cx="175320" cy="2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8A2830-54C8-424B-868D-3395FBC7C4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8750" y="4651867"/>
                  <a:ext cx="192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DE1DFF-7A77-48DE-8090-2561A9EF3854}"/>
                    </a:ext>
                  </a:extLst>
                </p14:cNvPr>
                <p14:cNvContentPartPr/>
                <p14:nvPr/>
              </p14:nvContentPartPr>
              <p14:xfrm>
                <a:off x="852270" y="4359187"/>
                <a:ext cx="49320" cy="49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DE1DFF-7A77-48DE-8090-2561A9EF38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270" y="4350547"/>
                  <a:ext cx="669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833926-D733-42EF-9349-A569E8AB8ABD}"/>
                    </a:ext>
                  </a:extLst>
                </p14:cNvPr>
                <p14:cNvContentPartPr/>
                <p14:nvPr/>
              </p14:nvContentPartPr>
              <p14:xfrm>
                <a:off x="1041630" y="4312027"/>
                <a:ext cx="219960" cy="50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833926-D733-42EF-9349-A569E8AB8A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2990" y="4303027"/>
                  <a:ext cx="2376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32F08C-6F1F-456E-9A23-FECB577708A4}"/>
                    </a:ext>
                  </a:extLst>
                </p14:cNvPr>
                <p14:cNvContentPartPr/>
                <p14:nvPr/>
              </p14:nvContentPartPr>
              <p14:xfrm>
                <a:off x="1476150" y="4499587"/>
                <a:ext cx="256680" cy="5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32F08C-6F1F-456E-9A23-FECB577708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67150" y="4490587"/>
                  <a:ext cx="274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CCCE1F-C7E1-4F03-91B6-7863DB0EF71D}"/>
                    </a:ext>
                  </a:extLst>
                </p14:cNvPr>
                <p14:cNvContentPartPr/>
                <p14:nvPr/>
              </p14:nvContentPartPr>
              <p14:xfrm>
                <a:off x="1822470" y="4309147"/>
                <a:ext cx="179640" cy="45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CCCE1F-C7E1-4F03-91B6-7863DB0EF7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13470" y="4300507"/>
                  <a:ext cx="1972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4FA53C-E434-4347-A76F-173F40A6D926}"/>
                    </a:ext>
                  </a:extLst>
                </p14:cNvPr>
                <p14:cNvContentPartPr/>
                <p14:nvPr/>
              </p14:nvContentPartPr>
              <p14:xfrm>
                <a:off x="2141790" y="4527307"/>
                <a:ext cx="104400" cy="191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4FA53C-E434-4347-A76F-173F40A6D9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32790" y="4518667"/>
                  <a:ext cx="122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8CC8F-B731-4C6F-B692-4921A8BAA104}"/>
                    </a:ext>
                  </a:extLst>
                </p14:cNvPr>
                <p14:cNvContentPartPr/>
                <p14:nvPr/>
              </p14:nvContentPartPr>
              <p14:xfrm>
                <a:off x="2171310" y="4324627"/>
                <a:ext cx="60840" cy="33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8CC8F-B731-4C6F-B692-4921A8BAA1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2670" y="4315987"/>
                  <a:ext cx="7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8CD39D-1C92-4F41-8E00-6928EE633D39}"/>
                    </a:ext>
                  </a:extLst>
                </p14:cNvPr>
                <p14:cNvContentPartPr/>
                <p14:nvPr/>
              </p14:nvContentPartPr>
              <p14:xfrm>
                <a:off x="2344110" y="4222747"/>
                <a:ext cx="182880" cy="180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8CD39D-1C92-4F41-8E00-6928EE633D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35470" y="4213747"/>
                  <a:ext cx="2005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02F9904-2A44-40F7-95C3-5594F36C9F4C}"/>
              </a:ext>
            </a:extLst>
          </p:cNvPr>
          <p:cNvGrpSpPr/>
          <p:nvPr/>
        </p:nvGrpSpPr>
        <p:grpSpPr>
          <a:xfrm>
            <a:off x="554190" y="5033467"/>
            <a:ext cx="1194480" cy="423000"/>
            <a:chOff x="554190" y="5033467"/>
            <a:chExt cx="119448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4C21C5-EF3D-4DBC-A904-34235ED14259}"/>
                    </a:ext>
                  </a:extLst>
                </p14:cNvPr>
                <p14:cNvContentPartPr/>
                <p14:nvPr/>
              </p14:nvContentPartPr>
              <p14:xfrm>
                <a:off x="554190" y="5164507"/>
                <a:ext cx="19332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4C21C5-EF3D-4DBC-A904-34235ED1425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5190" y="5155867"/>
                  <a:ext cx="210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B4260E-C851-40CF-A55F-080B29686859}"/>
                    </a:ext>
                  </a:extLst>
                </p14:cNvPr>
                <p14:cNvContentPartPr/>
                <p14:nvPr/>
              </p14:nvContentPartPr>
              <p14:xfrm>
                <a:off x="613590" y="5332627"/>
                <a:ext cx="178560" cy="1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B4260E-C851-40CF-A55F-080B296868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4590" y="5323627"/>
                  <a:ext cx="19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F1FBA2-EE04-4003-B3AB-E6CAA2AC3F8A}"/>
                    </a:ext>
                  </a:extLst>
                </p14:cNvPr>
                <p14:cNvContentPartPr/>
                <p14:nvPr/>
              </p14:nvContentPartPr>
              <p14:xfrm>
                <a:off x="952350" y="5072347"/>
                <a:ext cx="55080" cy="38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F1FBA2-EE04-4003-B3AB-E6CAA2AC3F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3350" y="5063347"/>
                  <a:ext cx="727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AD49F4C-E5EF-45B1-BE10-9A5D5B376078}"/>
                    </a:ext>
                  </a:extLst>
                </p14:cNvPr>
                <p14:cNvContentPartPr/>
                <p14:nvPr/>
              </p14:nvContentPartPr>
              <p14:xfrm>
                <a:off x="1039110" y="5069827"/>
                <a:ext cx="191160" cy="353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D49F4C-E5EF-45B1-BE10-9A5D5B3760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0110" y="5061187"/>
                  <a:ext cx="208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9F68E24-7ADD-4B03-9567-1D40273184A2}"/>
                    </a:ext>
                  </a:extLst>
                </p14:cNvPr>
                <p14:cNvContentPartPr/>
                <p14:nvPr/>
              </p14:nvContentPartPr>
              <p14:xfrm>
                <a:off x="1378230" y="5124547"/>
                <a:ext cx="19080" cy="244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9F68E24-7ADD-4B03-9567-1D40273184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69230" y="5115907"/>
                  <a:ext cx="36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97B670-69F4-43D4-897A-FAE2C3F1FB71}"/>
                    </a:ext>
                  </a:extLst>
                </p14:cNvPr>
                <p14:cNvContentPartPr/>
                <p14:nvPr/>
              </p14:nvContentPartPr>
              <p14:xfrm>
                <a:off x="1290750" y="5194387"/>
                <a:ext cx="223560" cy="1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97B670-69F4-43D4-897A-FAE2C3F1FB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82110" y="5185387"/>
                  <a:ext cx="241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E1E584-F72B-4314-97C5-B6C75A256ACB}"/>
                    </a:ext>
                  </a:extLst>
                </p14:cNvPr>
                <p14:cNvContentPartPr/>
                <p14:nvPr/>
              </p14:nvContentPartPr>
              <p14:xfrm>
                <a:off x="1553910" y="5033467"/>
                <a:ext cx="194760" cy="35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E1E584-F72B-4314-97C5-B6C75A256A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44910" y="5024467"/>
                  <a:ext cx="21240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BBBD27C-6C7D-4C6B-8C16-1AB999E698DC}"/>
              </a:ext>
            </a:extLst>
          </p:cNvPr>
          <p:cNvGrpSpPr/>
          <p:nvPr/>
        </p:nvGrpSpPr>
        <p:grpSpPr>
          <a:xfrm>
            <a:off x="1961790" y="5115907"/>
            <a:ext cx="198000" cy="176040"/>
            <a:chOff x="1961790" y="5115907"/>
            <a:chExt cx="19800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83D2A2B-34FE-487D-9B86-C30F5EDB04A6}"/>
                    </a:ext>
                  </a:extLst>
                </p14:cNvPr>
                <p14:cNvContentPartPr/>
                <p14:nvPr/>
              </p14:nvContentPartPr>
              <p14:xfrm>
                <a:off x="1961790" y="5115907"/>
                <a:ext cx="11448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83D2A2B-34FE-487D-9B86-C30F5EDB04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52790" y="5107267"/>
                  <a:ext cx="13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F7A760-62C9-4A67-88F9-355746385236}"/>
                    </a:ext>
                  </a:extLst>
                </p14:cNvPr>
                <p14:cNvContentPartPr/>
                <p14:nvPr/>
              </p14:nvContentPartPr>
              <p14:xfrm>
                <a:off x="1979430" y="5220307"/>
                <a:ext cx="180360" cy="71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F7A760-62C9-4A67-88F9-3557463852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70790" y="5211307"/>
                  <a:ext cx="1980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01A071-833B-4F29-9CAC-C7AB938AEDE2}"/>
              </a:ext>
            </a:extLst>
          </p:cNvPr>
          <p:cNvGrpSpPr/>
          <p:nvPr/>
        </p:nvGrpSpPr>
        <p:grpSpPr>
          <a:xfrm>
            <a:off x="2361390" y="5013307"/>
            <a:ext cx="735840" cy="362520"/>
            <a:chOff x="2361390" y="5013307"/>
            <a:chExt cx="7358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B28CD2-A32F-489A-9ECB-A2E54B8A5ACB}"/>
                    </a:ext>
                  </a:extLst>
                </p14:cNvPr>
                <p14:cNvContentPartPr/>
                <p14:nvPr/>
              </p14:nvContentPartPr>
              <p14:xfrm>
                <a:off x="2361390" y="5084227"/>
                <a:ext cx="265680" cy="27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B28CD2-A32F-489A-9ECB-A2E54B8A5A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52750" y="5075587"/>
                  <a:ext cx="283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D18C5D-CD30-4ED8-A390-0DE4656AA84F}"/>
                    </a:ext>
                  </a:extLst>
                </p14:cNvPr>
                <p14:cNvContentPartPr/>
                <p14:nvPr/>
              </p14:nvContentPartPr>
              <p14:xfrm>
                <a:off x="2664870" y="5068027"/>
                <a:ext cx="262080" cy="30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D18C5D-CD30-4ED8-A390-0DE4656AA8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56230" y="5059027"/>
                  <a:ext cx="279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E3B454-E41A-4970-8B40-E1530FF69279}"/>
                    </a:ext>
                  </a:extLst>
                </p14:cNvPr>
                <p14:cNvContentPartPr/>
                <p14:nvPr/>
              </p14:nvContentPartPr>
              <p14:xfrm>
                <a:off x="2742630" y="5013307"/>
                <a:ext cx="35460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E3B454-E41A-4970-8B40-E1530FF692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33630" y="5004307"/>
                  <a:ext cx="3722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0E9BC40-0F0C-4740-A526-F6AE08624AA3}"/>
              </a:ext>
            </a:extLst>
          </p:cNvPr>
          <p:cNvGrpSpPr/>
          <p:nvPr/>
        </p:nvGrpSpPr>
        <p:grpSpPr>
          <a:xfrm>
            <a:off x="3924510" y="2135467"/>
            <a:ext cx="6063480" cy="1918440"/>
            <a:chOff x="3924510" y="2135467"/>
            <a:chExt cx="6063480" cy="19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58B20C-A680-4C2E-80FE-B42E3382177C}"/>
                    </a:ext>
                  </a:extLst>
                </p14:cNvPr>
                <p14:cNvContentPartPr/>
                <p14:nvPr/>
              </p14:nvContentPartPr>
              <p14:xfrm>
                <a:off x="4891470" y="2882467"/>
                <a:ext cx="178920" cy="42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58B20C-A680-4C2E-80FE-B42E338217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82830" y="2873827"/>
                  <a:ext cx="196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8DC9E4-5111-4C92-B6DA-BDB8E23AFECE}"/>
                    </a:ext>
                  </a:extLst>
                </p14:cNvPr>
                <p14:cNvContentPartPr/>
                <p14:nvPr/>
              </p14:nvContentPartPr>
              <p14:xfrm>
                <a:off x="4842870" y="2879227"/>
                <a:ext cx="290160" cy="421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8DC9E4-5111-4C92-B6DA-BDB8E23AFE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33870" y="2870227"/>
                  <a:ext cx="307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095B38-285B-41FF-84A9-77AD0294F31B}"/>
                    </a:ext>
                  </a:extLst>
                </p14:cNvPr>
                <p14:cNvContentPartPr/>
                <p14:nvPr/>
              </p14:nvContentPartPr>
              <p14:xfrm>
                <a:off x="5104950" y="2557747"/>
                <a:ext cx="417960" cy="27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095B38-285B-41FF-84A9-77AD0294F3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96310" y="2548747"/>
                  <a:ext cx="435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433AB23-31CA-4B53-9E0C-DDB584828A0B}"/>
                    </a:ext>
                  </a:extLst>
                </p14:cNvPr>
                <p14:cNvContentPartPr/>
                <p14:nvPr/>
              </p14:nvContentPartPr>
              <p14:xfrm>
                <a:off x="5401950" y="3072547"/>
                <a:ext cx="301680" cy="3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433AB23-31CA-4B53-9E0C-DDB584828A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93310" y="3063907"/>
                  <a:ext cx="31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B4EF34-D54D-4A53-9E93-57DA64D7EA2D}"/>
                    </a:ext>
                  </a:extLst>
                </p14:cNvPr>
                <p14:cNvContentPartPr/>
                <p14:nvPr/>
              </p14:nvContentPartPr>
              <p14:xfrm>
                <a:off x="5862390" y="2741347"/>
                <a:ext cx="359280" cy="46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B4EF34-D54D-4A53-9E93-57DA64D7EA2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53750" y="2732707"/>
                  <a:ext cx="376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C3AD4F-63D8-43AB-9E5B-4EF7BCDFF7A7}"/>
                    </a:ext>
                  </a:extLst>
                </p14:cNvPr>
                <p14:cNvContentPartPr/>
                <p14:nvPr/>
              </p14:nvContentPartPr>
              <p14:xfrm>
                <a:off x="6339390" y="2897947"/>
                <a:ext cx="239760" cy="265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C3AD4F-63D8-43AB-9E5B-4EF7BCDFF7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0390" y="2888947"/>
                  <a:ext cx="257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227AF5-5755-4123-A798-1437BA790D2A}"/>
                    </a:ext>
                  </a:extLst>
                </p14:cNvPr>
                <p14:cNvContentPartPr/>
                <p14:nvPr/>
              </p14:nvContentPartPr>
              <p14:xfrm>
                <a:off x="6358110" y="2903707"/>
                <a:ext cx="153000" cy="27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227AF5-5755-4123-A798-1437BA790D2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49470" y="2895067"/>
                  <a:ext cx="170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D91BBA-7E7E-4D2D-BE35-EC76B14E6559}"/>
                    </a:ext>
                  </a:extLst>
                </p14:cNvPr>
                <p14:cNvContentPartPr/>
                <p14:nvPr/>
              </p14:nvContentPartPr>
              <p14:xfrm>
                <a:off x="6902430" y="2965987"/>
                <a:ext cx="34056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D91BBA-7E7E-4D2D-BE35-EC76B14E65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93790" y="2956987"/>
                  <a:ext cx="35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290CA2-BC30-41A5-9908-2CC91A78307C}"/>
                    </a:ext>
                  </a:extLst>
                </p14:cNvPr>
                <p14:cNvContentPartPr/>
                <p14:nvPr/>
              </p14:nvContentPartPr>
              <p14:xfrm>
                <a:off x="7002870" y="2816947"/>
                <a:ext cx="55440" cy="32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290CA2-BC30-41A5-9908-2CC91A7830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94230" y="2807947"/>
                  <a:ext cx="73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9DB1E8-A335-4CA8-8D9C-318C402CC4E5}"/>
                    </a:ext>
                  </a:extLst>
                </p14:cNvPr>
                <p14:cNvContentPartPr/>
                <p14:nvPr/>
              </p14:nvContentPartPr>
              <p14:xfrm>
                <a:off x="7242990" y="2756467"/>
                <a:ext cx="286200" cy="36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9DB1E8-A335-4CA8-8D9C-318C402CC4E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33990" y="2747827"/>
                  <a:ext cx="303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4BF2FD-43E8-466C-8598-00A4ACC30DCB}"/>
                    </a:ext>
                  </a:extLst>
                </p14:cNvPr>
                <p14:cNvContentPartPr/>
                <p14:nvPr/>
              </p14:nvContentPartPr>
              <p14:xfrm>
                <a:off x="7645830" y="2768707"/>
                <a:ext cx="227880" cy="342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4BF2FD-43E8-466C-8598-00A4ACC30D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37190" y="2760067"/>
                  <a:ext cx="2455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EA5590-3310-492D-A41E-7A9B1E16E3A3}"/>
                    </a:ext>
                  </a:extLst>
                </p14:cNvPr>
                <p14:cNvContentPartPr/>
                <p14:nvPr/>
              </p14:nvContentPartPr>
              <p14:xfrm>
                <a:off x="7695510" y="2751787"/>
                <a:ext cx="228240" cy="1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EA5590-3310-492D-A41E-7A9B1E16E3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86870" y="2742787"/>
                  <a:ext cx="24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ED83103-FC99-4873-938F-D50281234669}"/>
                    </a:ext>
                  </a:extLst>
                </p14:cNvPr>
                <p14:cNvContentPartPr/>
                <p14:nvPr/>
              </p14:nvContentPartPr>
              <p14:xfrm>
                <a:off x="8085390" y="2798947"/>
                <a:ext cx="167400" cy="160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ED83103-FC99-4873-938F-D502812346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76750" y="2789947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8E7883-F884-4D5F-9501-338ACCF9D5F7}"/>
                    </a:ext>
                  </a:extLst>
                </p14:cNvPr>
                <p14:cNvContentPartPr/>
                <p14:nvPr/>
              </p14:nvContentPartPr>
              <p14:xfrm>
                <a:off x="8348910" y="2804707"/>
                <a:ext cx="353160" cy="308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8E7883-F884-4D5F-9501-338ACCF9D5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40270" y="2796067"/>
                  <a:ext cx="370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A48817-D665-42B2-BBD1-1421D9788AE2}"/>
                    </a:ext>
                  </a:extLst>
                </p14:cNvPr>
                <p14:cNvContentPartPr/>
                <p14:nvPr/>
              </p14:nvContentPartPr>
              <p14:xfrm>
                <a:off x="3924510" y="2135467"/>
                <a:ext cx="6063480" cy="191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A48817-D665-42B2-BBD1-1421D9788A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15510" y="2126467"/>
                  <a:ext cx="6081120" cy="19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A498CBC-3591-4FA5-A660-C76B37559204}"/>
                  </a:ext>
                </a:extLst>
              </p:cNvPr>
              <p:cNvSpPr txBox="1"/>
              <p:nvPr/>
            </p:nvSpPr>
            <p:spPr>
              <a:xfrm>
                <a:off x="4432115" y="1311033"/>
                <a:ext cx="33277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4+3</m:t>
                      </m:r>
                      <m:r>
                        <a:rPr lang="en-US" sz="4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4−3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A498CBC-3591-4FA5-A660-C76B3755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15" y="1311033"/>
                <a:ext cx="3327769" cy="677108"/>
              </a:xfrm>
              <a:prstGeom prst="rect">
                <a:avLst/>
              </a:prstGeom>
              <a:blipFill>
                <a:blip r:embed="rId1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031" y="641331"/>
            <a:ext cx="12192000" cy="66970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quadratic equation with integral coefficients having the given roots.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27239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704282E-4C1E-4A50-A1B5-1AFFF1400A5A}"/>
              </a:ext>
            </a:extLst>
          </p:cNvPr>
          <p:cNvGrpSpPr/>
          <p:nvPr/>
        </p:nvGrpSpPr>
        <p:grpSpPr>
          <a:xfrm>
            <a:off x="186990" y="1372267"/>
            <a:ext cx="4712760" cy="4990680"/>
            <a:chOff x="186990" y="1372267"/>
            <a:chExt cx="4712760" cy="49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7C0A8B-7549-4CFD-AC18-8409F1F8D23F}"/>
                    </a:ext>
                  </a:extLst>
                </p14:cNvPr>
                <p14:cNvContentPartPr/>
                <p14:nvPr/>
              </p14:nvContentPartPr>
              <p14:xfrm>
                <a:off x="186990" y="3616147"/>
                <a:ext cx="3378960" cy="10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7C0A8B-7549-4CFD-AC18-8409F1F8D2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90" y="3607507"/>
                  <a:ext cx="339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936EF1-3C13-40B6-9676-F12FE6C7D19D}"/>
                    </a:ext>
                  </a:extLst>
                </p14:cNvPr>
                <p14:cNvContentPartPr/>
                <p14:nvPr/>
              </p14:nvContentPartPr>
              <p14:xfrm>
                <a:off x="274830" y="3908827"/>
                <a:ext cx="259200" cy="45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936EF1-3C13-40B6-9676-F12FE6C7D1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830" y="3900187"/>
                  <a:ext cx="2768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3810CB-3E8C-4763-A4F0-CB6B38882D99}"/>
                    </a:ext>
                  </a:extLst>
                </p14:cNvPr>
                <p14:cNvContentPartPr/>
                <p14:nvPr/>
              </p14:nvContentPartPr>
              <p14:xfrm>
                <a:off x="538350" y="4234267"/>
                <a:ext cx="20880" cy="20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3810CB-3E8C-4763-A4F0-CB6B38882D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9350" y="4225267"/>
                  <a:ext cx="38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E7969E-8B53-4C47-9CF8-6B7EC0586AA9}"/>
                    </a:ext>
                  </a:extLst>
                </p14:cNvPr>
                <p14:cNvContentPartPr/>
                <p14:nvPr/>
              </p14:nvContentPartPr>
              <p14:xfrm>
                <a:off x="673350" y="4079107"/>
                <a:ext cx="68040" cy="5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E7969E-8B53-4C47-9CF8-6B7EC0586A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4710" y="4070467"/>
                  <a:ext cx="85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F3A144-6B28-40C1-9A3E-5AC9BD8A346D}"/>
                    </a:ext>
                  </a:extLst>
                </p14:cNvPr>
                <p14:cNvContentPartPr/>
                <p14:nvPr/>
              </p14:nvContentPartPr>
              <p14:xfrm>
                <a:off x="826710" y="3875707"/>
                <a:ext cx="329760" cy="420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F3A144-6B28-40C1-9A3E-5AC9BD8A34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070" y="3866707"/>
                  <a:ext cx="3474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F6B1B3-A616-4297-8B74-F382EE4C5FB2}"/>
                    </a:ext>
                  </a:extLst>
                </p14:cNvPr>
                <p14:cNvContentPartPr/>
                <p14:nvPr/>
              </p14:nvContentPartPr>
              <p14:xfrm>
                <a:off x="993390" y="4155067"/>
                <a:ext cx="140400" cy="19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F6B1B3-A616-4297-8B74-F382EE4C5F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750" y="4146427"/>
                  <a:ext cx="158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CC39FA-3340-44B1-BDBB-2CE6A61E4C0E}"/>
                    </a:ext>
                  </a:extLst>
                </p14:cNvPr>
                <p14:cNvContentPartPr/>
                <p14:nvPr/>
              </p14:nvContentPartPr>
              <p14:xfrm>
                <a:off x="273030" y="1640107"/>
                <a:ext cx="154440" cy="29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CC39FA-3340-44B1-BDBB-2CE6A61E4C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030" y="1631467"/>
                  <a:ext cx="172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7D9F31-26AE-45DF-8D7F-F824D9A3C5B2}"/>
                    </a:ext>
                  </a:extLst>
                </p14:cNvPr>
                <p14:cNvContentPartPr/>
                <p14:nvPr/>
              </p14:nvContentPartPr>
              <p14:xfrm>
                <a:off x="414510" y="1883467"/>
                <a:ext cx="19440" cy="11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7D9F31-26AE-45DF-8D7F-F824D9A3C5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870" y="1874467"/>
                  <a:ext cx="3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65FFED-2C4D-467E-8DBD-F360D16DA52A}"/>
                    </a:ext>
                  </a:extLst>
                </p14:cNvPr>
                <p14:cNvContentPartPr/>
                <p14:nvPr/>
              </p14:nvContentPartPr>
              <p14:xfrm>
                <a:off x="565350" y="1754587"/>
                <a:ext cx="23040" cy="14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65FFED-2C4D-467E-8DBD-F360D16DA5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710" y="1745947"/>
                  <a:ext cx="40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13A6DE-EEC9-4866-8640-FD388EE8A4BB}"/>
                    </a:ext>
                  </a:extLst>
                </p14:cNvPr>
                <p14:cNvContentPartPr/>
                <p14:nvPr/>
              </p14:nvContentPartPr>
              <p14:xfrm>
                <a:off x="520710" y="1817227"/>
                <a:ext cx="10152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13A6DE-EEC9-4866-8640-FD388EE8A4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1710" y="1808587"/>
                  <a:ext cx="11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034EE6-9A92-4F64-846A-13C50B1ACFB9}"/>
                    </a:ext>
                  </a:extLst>
                </p14:cNvPr>
                <p14:cNvContentPartPr/>
                <p14:nvPr/>
              </p14:nvContentPartPr>
              <p14:xfrm>
                <a:off x="712950" y="1675027"/>
                <a:ext cx="127440" cy="20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034EE6-9A92-4F64-846A-13C50B1ACF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3950" y="1666027"/>
                  <a:ext cx="145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BD6B7F-E1AA-4B8F-9908-17F0EF90DBE7}"/>
                    </a:ext>
                  </a:extLst>
                </p14:cNvPr>
                <p14:cNvContentPartPr/>
                <p14:nvPr/>
              </p14:nvContentPartPr>
              <p14:xfrm>
                <a:off x="796470" y="1840627"/>
                <a:ext cx="124200" cy="13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BD6B7F-E1AA-4B8F-9908-17F0EF90DB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7830" y="1831627"/>
                  <a:ext cx="141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91D584-D8D3-4EA4-9C1B-48DF79C354C7}"/>
                    </a:ext>
                  </a:extLst>
                </p14:cNvPr>
                <p14:cNvContentPartPr/>
                <p14:nvPr/>
              </p14:nvContentPartPr>
              <p14:xfrm>
                <a:off x="1006710" y="1699147"/>
                <a:ext cx="112680" cy="12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91D584-D8D3-4EA4-9C1B-48DF79C354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8070" y="1690147"/>
                  <a:ext cx="13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E95BD7-0669-4308-A689-15E621DEDB8C}"/>
                    </a:ext>
                  </a:extLst>
                </p14:cNvPr>
                <p14:cNvContentPartPr/>
                <p14:nvPr/>
              </p14:nvContentPartPr>
              <p14:xfrm>
                <a:off x="1219110" y="1509067"/>
                <a:ext cx="78840" cy="710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E95BD7-0669-4308-A689-15E621DEDB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0110" y="1500067"/>
                  <a:ext cx="9648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A31276-078C-4C75-AF7B-BA8DAA364F55}"/>
                    </a:ext>
                  </a:extLst>
                </p14:cNvPr>
                <p14:cNvContentPartPr/>
                <p14:nvPr/>
              </p14:nvContentPartPr>
              <p14:xfrm>
                <a:off x="1353390" y="1588987"/>
                <a:ext cx="108000" cy="18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A31276-078C-4C75-AF7B-BA8DAA364F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44750" y="1579987"/>
                  <a:ext cx="12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46EEFF-362F-4644-894B-774A081A1369}"/>
                    </a:ext>
                  </a:extLst>
                </p14:cNvPr>
                <p14:cNvContentPartPr/>
                <p14:nvPr/>
              </p14:nvContentPartPr>
              <p14:xfrm>
                <a:off x="1585230" y="1574227"/>
                <a:ext cx="1728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46EEFF-362F-4644-894B-774A081A13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76590" y="1565587"/>
                  <a:ext cx="3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FA068E-0FCC-4E76-B9AA-E6A7D6CDA007}"/>
                    </a:ext>
                  </a:extLst>
                </p14:cNvPr>
                <p14:cNvContentPartPr/>
                <p14:nvPr/>
              </p14:nvContentPartPr>
              <p14:xfrm>
                <a:off x="1530150" y="1659187"/>
                <a:ext cx="135360" cy="3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FA068E-0FCC-4E76-B9AA-E6A7D6CDA0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21510" y="1650187"/>
                  <a:ext cx="15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545079-8665-4EFC-8FC4-68F3DC31EF85}"/>
                    </a:ext>
                  </a:extLst>
                </p14:cNvPr>
                <p14:cNvContentPartPr/>
                <p14:nvPr/>
              </p14:nvContentPartPr>
              <p14:xfrm>
                <a:off x="1743630" y="1655587"/>
                <a:ext cx="53280" cy="121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545079-8665-4EFC-8FC4-68F3DC31EF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34630" y="1646587"/>
                  <a:ext cx="70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F4C420-14BC-4B1A-BB77-EE2D77677600}"/>
                    </a:ext>
                  </a:extLst>
                </p14:cNvPr>
                <p14:cNvContentPartPr/>
                <p14:nvPr/>
              </p14:nvContentPartPr>
              <p14:xfrm>
                <a:off x="1727790" y="1484587"/>
                <a:ext cx="17640" cy="5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F4C420-14BC-4B1A-BB77-EE2D776776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19150" y="1475947"/>
                  <a:ext cx="35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385C18-2BE1-4E38-B6CB-888C249F052E}"/>
                    </a:ext>
                  </a:extLst>
                </p14:cNvPr>
                <p14:cNvContentPartPr/>
                <p14:nvPr/>
              </p14:nvContentPartPr>
              <p14:xfrm>
                <a:off x="1857390" y="1487827"/>
                <a:ext cx="406440" cy="23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385C18-2BE1-4E38-B6CB-888C249F05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48750" y="1478827"/>
                  <a:ext cx="424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D9AFF2-B721-4D4A-8890-0A5904320D74}"/>
                    </a:ext>
                  </a:extLst>
                </p14:cNvPr>
                <p14:cNvContentPartPr/>
                <p14:nvPr/>
              </p14:nvContentPartPr>
              <p14:xfrm>
                <a:off x="2022990" y="1581787"/>
                <a:ext cx="97920" cy="13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D9AFF2-B721-4D4A-8890-0A5904320D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13990" y="1573147"/>
                  <a:ext cx="115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D318CA-DB2C-43F8-A7D9-ED71DAB66528}"/>
                    </a:ext>
                  </a:extLst>
                </p14:cNvPr>
                <p14:cNvContentPartPr/>
                <p14:nvPr/>
              </p14:nvContentPartPr>
              <p14:xfrm>
                <a:off x="1376790" y="1847107"/>
                <a:ext cx="79920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D318CA-DB2C-43F8-A7D9-ED71DAB665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67790" y="1838107"/>
                  <a:ext cx="816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7BA2CE-FA94-43AF-A1A0-42C99E215806}"/>
                    </a:ext>
                  </a:extLst>
                </p14:cNvPr>
                <p14:cNvContentPartPr/>
                <p14:nvPr/>
              </p14:nvContentPartPr>
              <p14:xfrm>
                <a:off x="1540950" y="1951867"/>
                <a:ext cx="318600" cy="169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7BA2CE-FA94-43AF-A1A0-42C99E2158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1950" y="1943227"/>
                  <a:ext cx="33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15BD80-DF3E-4968-A5C1-C83DF67625EA}"/>
                    </a:ext>
                  </a:extLst>
                </p14:cNvPr>
                <p14:cNvContentPartPr/>
                <p14:nvPr/>
              </p14:nvContentPartPr>
              <p14:xfrm>
                <a:off x="2225310" y="1408267"/>
                <a:ext cx="106920" cy="725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15BD80-DF3E-4968-A5C1-C83DF67625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16670" y="1399267"/>
                  <a:ext cx="12456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D8C448-A48A-42B1-91E8-B7A3073CB5E5}"/>
                    </a:ext>
                  </a:extLst>
                </p14:cNvPr>
                <p14:cNvContentPartPr/>
                <p14:nvPr/>
              </p14:nvContentPartPr>
              <p14:xfrm>
                <a:off x="2440230" y="1697707"/>
                <a:ext cx="48960" cy="27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D8C448-A48A-42B1-91E8-B7A3073CB5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1590" y="1688707"/>
                  <a:ext cx="66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4D5F95-19ED-4C6A-A0FD-A2B76913449F}"/>
                    </a:ext>
                  </a:extLst>
                </p14:cNvPr>
                <p14:cNvContentPartPr/>
                <p14:nvPr/>
              </p14:nvContentPartPr>
              <p14:xfrm>
                <a:off x="2354910" y="1852867"/>
                <a:ext cx="175320" cy="1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4D5F95-19ED-4C6A-A0FD-A2B7691344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6270" y="1844227"/>
                  <a:ext cx="192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72E94F-6271-441A-A2C1-576CAC4172EC}"/>
                    </a:ext>
                  </a:extLst>
                </p14:cNvPr>
                <p14:cNvContentPartPr/>
                <p14:nvPr/>
              </p14:nvContentPartPr>
              <p14:xfrm>
                <a:off x="2634990" y="1460467"/>
                <a:ext cx="141120" cy="65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72E94F-6271-441A-A2C1-576CAC4172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26350" y="1451467"/>
                  <a:ext cx="15876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8DC733-24CD-4601-9A84-CDCD2B0D1A5A}"/>
                    </a:ext>
                  </a:extLst>
                </p14:cNvPr>
                <p14:cNvContentPartPr/>
                <p14:nvPr/>
              </p14:nvContentPartPr>
              <p14:xfrm>
                <a:off x="2787270" y="1554067"/>
                <a:ext cx="117360" cy="18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8DC733-24CD-4601-9A84-CDCD2B0D1A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78270" y="1545067"/>
                  <a:ext cx="135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B5AC50-3C7E-4AAE-B107-644BC719347C}"/>
                    </a:ext>
                  </a:extLst>
                </p14:cNvPr>
                <p14:cNvContentPartPr/>
                <p14:nvPr/>
              </p14:nvContentPartPr>
              <p14:xfrm>
                <a:off x="2966910" y="1640107"/>
                <a:ext cx="80280" cy="2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B5AC50-3C7E-4AAE-B107-644BC71934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58270" y="1631467"/>
                  <a:ext cx="97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E91E24-DDAA-4884-AEC4-E0C492B16FDC}"/>
                    </a:ext>
                  </a:extLst>
                </p14:cNvPr>
                <p14:cNvContentPartPr/>
                <p14:nvPr/>
              </p14:nvContentPartPr>
              <p14:xfrm>
                <a:off x="3134310" y="1621747"/>
                <a:ext cx="33480" cy="84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E91E24-DDAA-4884-AEC4-E0C492B16F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5670" y="1613107"/>
                  <a:ext cx="5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9D8939-ECFE-47FF-BB55-E7C213CD5043}"/>
                    </a:ext>
                  </a:extLst>
                </p14:cNvPr>
                <p14:cNvContentPartPr/>
                <p14:nvPr/>
              </p14:nvContentPartPr>
              <p14:xfrm>
                <a:off x="3170670" y="1486387"/>
                <a:ext cx="10080" cy="3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9D8939-ECFE-47FF-BB55-E7C213CD50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61670" y="1477387"/>
                  <a:ext cx="27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29B5678-5528-48F9-A476-04008BB63F00}"/>
                    </a:ext>
                  </a:extLst>
                </p14:cNvPr>
                <p14:cNvContentPartPr/>
                <p14:nvPr/>
              </p14:nvContentPartPr>
              <p14:xfrm>
                <a:off x="3237990" y="1456147"/>
                <a:ext cx="355320" cy="212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29B5678-5528-48F9-A476-04008BB63F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29350" y="1447507"/>
                  <a:ext cx="372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8211B3-062D-4498-9A36-02695A76A0E1}"/>
                    </a:ext>
                  </a:extLst>
                </p14:cNvPr>
                <p14:cNvContentPartPr/>
                <p14:nvPr/>
              </p14:nvContentPartPr>
              <p14:xfrm>
                <a:off x="3414390" y="1531747"/>
                <a:ext cx="90720" cy="15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8211B3-062D-4498-9A36-02695A76A0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5390" y="1522747"/>
                  <a:ext cx="108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A27244-FE1B-4DAC-B747-751224718655}"/>
                    </a:ext>
                  </a:extLst>
                </p14:cNvPr>
                <p14:cNvContentPartPr/>
                <p14:nvPr/>
              </p14:nvContentPartPr>
              <p14:xfrm>
                <a:off x="2879430" y="1786987"/>
                <a:ext cx="543960" cy="3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A27244-FE1B-4DAC-B747-7512247186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70430" y="1778347"/>
                  <a:ext cx="56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6719E4-4C68-4AD3-AE32-7C4DD4E0A277}"/>
                    </a:ext>
                  </a:extLst>
                </p14:cNvPr>
                <p14:cNvContentPartPr/>
                <p14:nvPr/>
              </p14:nvContentPartPr>
              <p14:xfrm>
                <a:off x="3085710" y="1865467"/>
                <a:ext cx="232560" cy="15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6719E4-4C68-4AD3-AE32-7C4DD4E0A2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7070" y="1856827"/>
                  <a:ext cx="250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10420E-4863-488F-AAA4-60F717AE71C1}"/>
                    </a:ext>
                  </a:extLst>
                </p14:cNvPr>
                <p14:cNvContentPartPr/>
                <p14:nvPr/>
              </p14:nvContentPartPr>
              <p14:xfrm>
                <a:off x="3606990" y="1372267"/>
                <a:ext cx="89640" cy="75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10420E-4863-488F-AAA4-60F717AE71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98350" y="1363267"/>
                  <a:ext cx="10728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E6B61F-5137-487A-8C7F-9EA5C2FE5236}"/>
                    </a:ext>
                  </a:extLst>
                </p14:cNvPr>
                <p14:cNvContentPartPr/>
                <p14:nvPr/>
              </p14:nvContentPartPr>
              <p14:xfrm>
                <a:off x="768750" y="2704627"/>
                <a:ext cx="208800" cy="38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E6B61F-5137-487A-8C7F-9EA5C2FE52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9750" y="2695987"/>
                  <a:ext cx="226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649743-0044-423F-A677-6BDAD4A973ED}"/>
                    </a:ext>
                  </a:extLst>
                </p14:cNvPr>
                <p14:cNvContentPartPr/>
                <p14:nvPr/>
              </p14:nvContentPartPr>
              <p14:xfrm>
                <a:off x="782070" y="2837107"/>
                <a:ext cx="167400" cy="2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649743-0044-423F-A677-6BDAD4A973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430" y="2828467"/>
                  <a:ext cx="18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424C81-7352-49B6-8E28-39778B7E74C6}"/>
                    </a:ext>
                  </a:extLst>
                </p14:cNvPr>
                <p14:cNvContentPartPr/>
                <p14:nvPr/>
              </p14:nvContentPartPr>
              <p14:xfrm>
                <a:off x="1396950" y="2455507"/>
                <a:ext cx="136440" cy="21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424C81-7352-49B6-8E28-39778B7E74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7950" y="2446867"/>
                  <a:ext cx="154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A9239A-A621-4724-8AC6-865FDF484437}"/>
                    </a:ext>
                  </a:extLst>
                </p14:cNvPr>
                <p14:cNvContentPartPr/>
                <p14:nvPr/>
              </p14:nvContentPartPr>
              <p14:xfrm>
                <a:off x="1570110" y="2482507"/>
                <a:ext cx="37800" cy="30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A9239A-A621-4724-8AC6-865FDF4844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61470" y="2473507"/>
                  <a:ext cx="55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95CC1D-6D13-4385-A4B9-608E8023BADB}"/>
                    </a:ext>
                  </a:extLst>
                </p14:cNvPr>
                <p14:cNvContentPartPr/>
                <p14:nvPr/>
              </p14:nvContentPartPr>
              <p14:xfrm>
                <a:off x="1251150" y="2815147"/>
                <a:ext cx="494280" cy="6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95CC1D-6D13-4385-A4B9-608E8023BA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42150" y="2806507"/>
                  <a:ext cx="51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0184AD-3649-46EB-8D49-A3B0167AAF0A}"/>
                    </a:ext>
                  </a:extLst>
                </p14:cNvPr>
                <p14:cNvContentPartPr/>
                <p14:nvPr/>
              </p14:nvContentPartPr>
              <p14:xfrm>
                <a:off x="1445190" y="2922787"/>
                <a:ext cx="239040" cy="24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0184AD-3649-46EB-8D49-A3B0167AAF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36550" y="2914147"/>
                  <a:ext cx="256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3B060E-C2C6-4113-AC37-91CA83F99EEC}"/>
                    </a:ext>
                  </a:extLst>
                </p14:cNvPr>
                <p14:cNvContentPartPr/>
                <p14:nvPr/>
              </p14:nvContentPartPr>
              <p14:xfrm>
                <a:off x="1896270" y="2667547"/>
                <a:ext cx="133200" cy="1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3B060E-C2C6-4113-AC37-91CA83F99E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87630" y="2658547"/>
                  <a:ext cx="150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483FA8-3237-41E9-A258-5D224A75FA22}"/>
                    </a:ext>
                  </a:extLst>
                </p14:cNvPr>
                <p14:cNvContentPartPr/>
                <p14:nvPr/>
              </p14:nvContentPartPr>
              <p14:xfrm>
                <a:off x="1910310" y="2773387"/>
                <a:ext cx="225000" cy="1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483FA8-3237-41E9-A258-5D224A75FA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01670" y="2764387"/>
                  <a:ext cx="24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94CE52-BEC8-4EAE-BA80-C7F2F6A9D2D3}"/>
                    </a:ext>
                  </a:extLst>
                </p14:cNvPr>
                <p14:cNvContentPartPr/>
                <p14:nvPr/>
              </p14:nvContentPartPr>
              <p14:xfrm>
                <a:off x="2312790" y="2541547"/>
                <a:ext cx="254880" cy="430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94CE52-BEC8-4EAE-BA80-C7F2F6A9D2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04150" y="2532547"/>
                  <a:ext cx="272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DFD079-FC96-4FFF-941E-A8741DC6AB29}"/>
                    </a:ext>
                  </a:extLst>
                </p14:cNvPr>
                <p14:cNvContentPartPr/>
                <p14:nvPr/>
              </p14:nvContentPartPr>
              <p14:xfrm>
                <a:off x="3594750" y="1480267"/>
                <a:ext cx="252360" cy="2169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DFD079-FC96-4FFF-941E-A8741DC6AB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5750" y="1471267"/>
                  <a:ext cx="270000" cy="21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833B24-3F4F-4A6D-8A87-C0A1059F06E1}"/>
                    </a:ext>
                  </a:extLst>
                </p14:cNvPr>
                <p14:cNvContentPartPr/>
                <p14:nvPr/>
              </p14:nvContentPartPr>
              <p14:xfrm>
                <a:off x="1390470" y="4074427"/>
                <a:ext cx="124920" cy="36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833B24-3F4F-4A6D-8A87-C0A1059F06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81470" y="4065787"/>
                  <a:ext cx="142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2512C6-BFBF-4371-964B-49513876B68A}"/>
                    </a:ext>
                  </a:extLst>
                </p14:cNvPr>
                <p14:cNvContentPartPr/>
                <p14:nvPr/>
              </p14:nvContentPartPr>
              <p14:xfrm>
                <a:off x="1442310" y="4192867"/>
                <a:ext cx="96480" cy="1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2512C6-BFBF-4371-964B-49513876B6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33310" y="4184227"/>
                  <a:ext cx="11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D9F36E-69C7-430A-B282-76E601F98124}"/>
                    </a:ext>
                  </a:extLst>
                </p14:cNvPr>
                <p14:cNvContentPartPr/>
                <p14:nvPr/>
              </p14:nvContentPartPr>
              <p14:xfrm>
                <a:off x="1713750" y="3853027"/>
                <a:ext cx="163440" cy="757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D9F36E-69C7-430A-B282-76E601F9812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5110" y="3844387"/>
                  <a:ext cx="1810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C7BA9E5-4C4F-46AF-9077-F25CF4159DDD}"/>
                    </a:ext>
                  </a:extLst>
                </p14:cNvPr>
                <p14:cNvContentPartPr/>
                <p14:nvPr/>
              </p14:nvContentPartPr>
              <p14:xfrm>
                <a:off x="1903470" y="3972907"/>
                <a:ext cx="158400" cy="23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C7BA9E5-4C4F-46AF-9077-F25CF4159D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94830" y="3964267"/>
                  <a:ext cx="176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A72DD1D-CA41-41E5-9A49-3C2A183E9A67}"/>
                    </a:ext>
                  </a:extLst>
                </p14:cNvPr>
                <p14:cNvContentPartPr/>
                <p14:nvPr/>
              </p14:nvContentPartPr>
              <p14:xfrm>
                <a:off x="2196150" y="3944467"/>
                <a:ext cx="15840" cy="169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A72DD1D-CA41-41E5-9A49-3C2A183E9A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87510" y="3935467"/>
                  <a:ext cx="33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1D43F63-BB89-4768-BA8C-B288C89CF531}"/>
                    </a:ext>
                  </a:extLst>
                </p14:cNvPr>
                <p14:cNvContentPartPr/>
                <p14:nvPr/>
              </p14:nvContentPartPr>
              <p14:xfrm>
                <a:off x="2136750" y="4022587"/>
                <a:ext cx="11916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1D43F63-BB89-4768-BA8C-B288C89CF5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28110" y="4013947"/>
                  <a:ext cx="13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C892482-9240-4D1B-B8EA-B0BDF96FDF62}"/>
                    </a:ext>
                  </a:extLst>
                </p14:cNvPr>
                <p14:cNvContentPartPr/>
                <p14:nvPr/>
              </p14:nvContentPartPr>
              <p14:xfrm>
                <a:off x="2361030" y="4038427"/>
                <a:ext cx="38160" cy="9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C892482-9240-4D1B-B8EA-B0BDF96FDF6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52390" y="4029427"/>
                  <a:ext cx="5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B855EE-9893-47F4-9C1C-CFD7D9CE89E0}"/>
                    </a:ext>
                  </a:extLst>
                </p14:cNvPr>
                <p14:cNvContentPartPr/>
                <p14:nvPr/>
              </p14:nvContentPartPr>
              <p14:xfrm>
                <a:off x="2392350" y="3880027"/>
                <a:ext cx="2412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B855EE-9893-47F4-9C1C-CFD7D9CE89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83350" y="3871387"/>
                  <a:ext cx="41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2850B6-A0CE-4D3F-8CC4-DBDA45A7434D}"/>
                    </a:ext>
                  </a:extLst>
                </p14:cNvPr>
                <p14:cNvContentPartPr/>
                <p14:nvPr/>
              </p14:nvContentPartPr>
              <p14:xfrm>
                <a:off x="2502870" y="3874627"/>
                <a:ext cx="431640" cy="237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2850B6-A0CE-4D3F-8CC4-DBDA45A743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4230" y="3865987"/>
                  <a:ext cx="449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6E266C-B17B-4FB9-BB55-73F243545E1E}"/>
                    </a:ext>
                  </a:extLst>
                </p14:cNvPr>
                <p14:cNvContentPartPr/>
                <p14:nvPr/>
              </p14:nvContentPartPr>
              <p14:xfrm>
                <a:off x="2695830" y="3930427"/>
                <a:ext cx="90000" cy="17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6E266C-B17B-4FB9-BB55-73F243545E1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87190" y="3921427"/>
                  <a:ext cx="10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6E9B8C4-D7E5-42D7-B7E4-CFB2DB61E1DA}"/>
                    </a:ext>
                  </a:extLst>
                </p14:cNvPr>
                <p14:cNvContentPartPr/>
                <p14:nvPr/>
              </p14:nvContentPartPr>
              <p14:xfrm>
                <a:off x="2844870" y="3858067"/>
                <a:ext cx="163800" cy="734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6E9B8C4-D7E5-42D7-B7E4-CFB2DB61E1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36230" y="3849427"/>
                  <a:ext cx="18144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461EFB-2EF0-4205-8E74-3656D81AED8D}"/>
                    </a:ext>
                  </a:extLst>
                </p14:cNvPr>
                <p14:cNvContentPartPr/>
                <p14:nvPr/>
              </p14:nvContentPartPr>
              <p14:xfrm>
                <a:off x="1902390" y="4216987"/>
                <a:ext cx="966240" cy="2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461EFB-2EF0-4205-8E74-3656D81AED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93390" y="4208347"/>
                  <a:ext cx="983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D4F576-7C4D-4271-B883-A3D55E01E9F2}"/>
                    </a:ext>
                  </a:extLst>
                </p14:cNvPr>
                <p14:cNvContentPartPr/>
                <p14:nvPr/>
              </p14:nvContentPartPr>
              <p14:xfrm>
                <a:off x="2284710" y="4295107"/>
                <a:ext cx="329400" cy="20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D4F576-7C4D-4271-B883-A3D55E01E9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76070" y="4286467"/>
                  <a:ext cx="347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D8FC68F-E698-4BBD-89FA-C6BF40A6F113}"/>
                    </a:ext>
                  </a:extLst>
                </p14:cNvPr>
                <p14:cNvContentPartPr/>
                <p14:nvPr/>
              </p14:nvContentPartPr>
              <p14:xfrm>
                <a:off x="3102990" y="3941227"/>
                <a:ext cx="124200" cy="639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D8FC68F-E698-4BBD-89FA-C6BF40A6F1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93990" y="3932227"/>
                  <a:ext cx="14184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650F753-9F0D-46EC-9906-6CD7CD5BC500}"/>
                    </a:ext>
                  </a:extLst>
                </p14:cNvPr>
                <p14:cNvContentPartPr/>
                <p14:nvPr/>
              </p14:nvContentPartPr>
              <p14:xfrm>
                <a:off x="3306750" y="4011427"/>
                <a:ext cx="90720" cy="19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50F753-9F0D-46EC-9906-6CD7CD5BC5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97750" y="4002787"/>
                  <a:ext cx="108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626904-D3DF-471A-8FE2-337298EE4075}"/>
                    </a:ext>
                  </a:extLst>
                </p14:cNvPr>
                <p14:cNvContentPartPr/>
                <p14:nvPr/>
              </p14:nvContentPartPr>
              <p14:xfrm>
                <a:off x="3437070" y="4091347"/>
                <a:ext cx="103680" cy="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626904-D3DF-471A-8FE2-337298EE40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28070" y="4082707"/>
                  <a:ext cx="121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791004-DEFF-4484-BCE5-360C66A35909}"/>
                    </a:ext>
                  </a:extLst>
                </p14:cNvPr>
                <p14:cNvContentPartPr/>
                <p14:nvPr/>
              </p14:nvContentPartPr>
              <p14:xfrm>
                <a:off x="3613110" y="4004227"/>
                <a:ext cx="45720" cy="174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791004-DEFF-4484-BCE5-360C66A359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4110" y="3995587"/>
                  <a:ext cx="63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C300D2-FDFF-4AC1-9F87-FAB0F72FD1F3}"/>
                    </a:ext>
                  </a:extLst>
                </p14:cNvPr>
                <p14:cNvContentPartPr/>
                <p14:nvPr/>
              </p14:nvContentPartPr>
              <p14:xfrm>
                <a:off x="3614190" y="3878947"/>
                <a:ext cx="30600" cy="1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C300D2-FDFF-4AC1-9F87-FAB0F72FD1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5550" y="3869947"/>
                  <a:ext cx="4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6E2A76-A755-4698-96B1-D504F7D82F2F}"/>
                    </a:ext>
                  </a:extLst>
                </p14:cNvPr>
                <p14:cNvContentPartPr/>
                <p14:nvPr/>
              </p14:nvContentPartPr>
              <p14:xfrm>
                <a:off x="3720750" y="3946627"/>
                <a:ext cx="481680" cy="246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6E2A76-A755-4698-96B1-D504F7D82F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11750" y="3937627"/>
                  <a:ext cx="499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3E5E45-55EC-4365-95C9-56E6840BBE22}"/>
                    </a:ext>
                  </a:extLst>
                </p14:cNvPr>
                <p14:cNvContentPartPr/>
                <p14:nvPr/>
              </p14:nvContentPartPr>
              <p14:xfrm>
                <a:off x="3891750" y="4035187"/>
                <a:ext cx="152640" cy="180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3E5E45-55EC-4365-95C9-56E6840BBE2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83110" y="4026547"/>
                  <a:ext cx="170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92C5D7-2A9B-4FB9-B276-F1285A1A4D90}"/>
                    </a:ext>
                  </a:extLst>
                </p14:cNvPr>
                <p14:cNvContentPartPr/>
                <p14:nvPr/>
              </p14:nvContentPartPr>
              <p14:xfrm>
                <a:off x="3348870" y="4229587"/>
                <a:ext cx="719280" cy="1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92C5D7-2A9B-4FB9-B276-F1285A1A4D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40230" y="4220947"/>
                  <a:ext cx="736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82D8E1-3F34-4676-89B7-4AFA767067A2}"/>
                    </a:ext>
                  </a:extLst>
                </p14:cNvPr>
                <p14:cNvContentPartPr/>
                <p14:nvPr/>
              </p14:nvContentPartPr>
              <p14:xfrm>
                <a:off x="3638670" y="4305187"/>
                <a:ext cx="245520" cy="18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82D8E1-3F34-4676-89B7-4AFA767067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29670" y="4296547"/>
                  <a:ext cx="263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36C820-B153-4701-B1E3-02CC3C6A7082}"/>
                    </a:ext>
                  </a:extLst>
                </p14:cNvPr>
                <p14:cNvContentPartPr/>
                <p14:nvPr/>
              </p14:nvContentPartPr>
              <p14:xfrm>
                <a:off x="4164630" y="3905227"/>
                <a:ext cx="160560" cy="620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36C820-B153-4701-B1E3-02CC3C6A70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55630" y="3896227"/>
                  <a:ext cx="1782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7F9A9A-F78D-433F-A194-D7C42042039A}"/>
                    </a:ext>
                  </a:extLst>
                </p14:cNvPr>
                <p14:cNvContentPartPr/>
                <p14:nvPr/>
              </p14:nvContentPartPr>
              <p14:xfrm>
                <a:off x="368790" y="5218507"/>
                <a:ext cx="219600" cy="7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7F9A9A-F78D-433F-A194-D7C42042039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0150" y="5209867"/>
                  <a:ext cx="237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537B20-157B-4FB4-A93D-7EC2B22889C3}"/>
                    </a:ext>
                  </a:extLst>
                </p14:cNvPr>
                <p14:cNvContentPartPr/>
                <p14:nvPr/>
              </p14:nvContentPartPr>
              <p14:xfrm>
                <a:off x="438630" y="5376907"/>
                <a:ext cx="190080" cy="2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537B20-157B-4FB4-A93D-7EC2B22889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630" y="5367907"/>
                  <a:ext cx="20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BAA75D1-8561-4054-A62D-4911EF0DBEF9}"/>
                    </a:ext>
                  </a:extLst>
                </p14:cNvPr>
                <p14:cNvContentPartPr/>
                <p14:nvPr/>
              </p14:nvContentPartPr>
              <p14:xfrm>
                <a:off x="1026510" y="5014387"/>
                <a:ext cx="125640" cy="241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BAA75D1-8561-4054-A62D-4911EF0DBEF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7510" y="5005747"/>
                  <a:ext cx="143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31149C-315E-483C-BA11-09296CD6AD26}"/>
                    </a:ext>
                  </a:extLst>
                </p14:cNvPr>
                <p14:cNvContentPartPr/>
                <p14:nvPr/>
              </p14:nvContentPartPr>
              <p14:xfrm>
                <a:off x="1181670" y="5034187"/>
                <a:ext cx="25200" cy="372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31149C-315E-483C-BA11-09296CD6AD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3030" y="5025187"/>
                  <a:ext cx="42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89787B-220E-4A15-8F6D-280DF73D0323}"/>
                    </a:ext>
                  </a:extLst>
                </p14:cNvPr>
                <p14:cNvContentPartPr/>
                <p14:nvPr/>
              </p14:nvContentPartPr>
              <p14:xfrm>
                <a:off x="1371390" y="5182867"/>
                <a:ext cx="155880" cy="2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89787B-220E-4A15-8F6D-280DF73D03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62390" y="5174227"/>
                  <a:ext cx="173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828355-2343-4895-A55E-4AF4ECA4E600}"/>
                    </a:ext>
                  </a:extLst>
                </p14:cNvPr>
                <p14:cNvContentPartPr/>
                <p14:nvPr/>
              </p14:nvContentPartPr>
              <p14:xfrm>
                <a:off x="1658670" y="4974787"/>
                <a:ext cx="94320" cy="339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828355-2343-4895-A55E-4AF4ECA4E6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50030" y="4965787"/>
                  <a:ext cx="111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36228D5-3B63-4B29-A865-80F58CC9806A}"/>
                    </a:ext>
                  </a:extLst>
                </p14:cNvPr>
                <p14:cNvContentPartPr/>
                <p14:nvPr/>
              </p14:nvContentPartPr>
              <p14:xfrm>
                <a:off x="1852710" y="5208787"/>
                <a:ext cx="47160" cy="12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36228D5-3B63-4B29-A865-80F58CC980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44070" y="5200147"/>
                  <a:ext cx="64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58A3B2-3A8E-4707-A06D-86969BC8B336}"/>
                    </a:ext>
                  </a:extLst>
                </p14:cNvPr>
                <p14:cNvContentPartPr/>
                <p14:nvPr/>
              </p14:nvContentPartPr>
              <p14:xfrm>
                <a:off x="1881870" y="5093227"/>
                <a:ext cx="216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58A3B2-3A8E-4707-A06D-86969BC8B3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72870" y="5084587"/>
                  <a:ext cx="1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4AB9A7-B587-433D-91D1-BC6E73910B49}"/>
                    </a:ext>
                  </a:extLst>
                </p14:cNvPr>
                <p14:cNvContentPartPr/>
                <p14:nvPr/>
              </p14:nvContentPartPr>
              <p14:xfrm>
                <a:off x="1876110" y="5090347"/>
                <a:ext cx="22680" cy="2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4AB9A7-B587-433D-91D1-BC6E73910B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67110" y="5081347"/>
                  <a:ext cx="40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FAAC2E7-1945-4208-931C-86FC42A6C321}"/>
                    </a:ext>
                  </a:extLst>
                </p14:cNvPr>
                <p14:cNvContentPartPr/>
                <p14:nvPr/>
              </p14:nvContentPartPr>
              <p14:xfrm>
                <a:off x="1967910" y="4921507"/>
                <a:ext cx="155520" cy="19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FAAC2E7-1945-4208-931C-86FC42A6C3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58910" y="4912867"/>
                  <a:ext cx="173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4E22BFE-9494-4872-8322-43BEBA6DC3FD}"/>
                    </a:ext>
                  </a:extLst>
                </p14:cNvPr>
                <p14:cNvContentPartPr/>
                <p14:nvPr/>
              </p14:nvContentPartPr>
              <p14:xfrm>
                <a:off x="992670" y="5462947"/>
                <a:ext cx="1138320" cy="65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4E22BFE-9494-4872-8322-43BEBA6DC3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4030" y="5453947"/>
                  <a:ext cx="115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AB0C4E-D4AA-4370-A1A8-722CB32F2305}"/>
                    </a:ext>
                  </a:extLst>
                </p14:cNvPr>
                <p14:cNvContentPartPr/>
                <p14:nvPr/>
              </p14:nvContentPartPr>
              <p14:xfrm>
                <a:off x="2321430" y="5392747"/>
                <a:ext cx="123480" cy="53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AB0C4E-D4AA-4370-A1A8-722CB32F23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12430" y="5383747"/>
                  <a:ext cx="141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67C7E3-8F69-4B8D-8F41-71912426A25A}"/>
                    </a:ext>
                  </a:extLst>
                </p14:cNvPr>
                <p14:cNvContentPartPr/>
                <p14:nvPr/>
              </p14:nvContentPartPr>
              <p14:xfrm>
                <a:off x="2332950" y="5570947"/>
                <a:ext cx="162360" cy="7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67C7E3-8F69-4B8D-8F41-71912426A2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23950" y="5561947"/>
                  <a:ext cx="180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EC3728-FF5F-4DED-AA90-B6D6B783B42D}"/>
                    </a:ext>
                  </a:extLst>
                </p14:cNvPr>
                <p14:cNvContentPartPr/>
                <p14:nvPr/>
              </p14:nvContentPartPr>
              <p14:xfrm>
                <a:off x="2767830" y="5108707"/>
                <a:ext cx="90360" cy="185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EC3728-FF5F-4DED-AA90-B6D6B783B4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59190" y="5099707"/>
                  <a:ext cx="108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9C2F5E-BDE0-4FCB-8F8C-51CC4C0C60CC}"/>
                    </a:ext>
                  </a:extLst>
                </p14:cNvPr>
                <p14:cNvContentPartPr/>
                <p14:nvPr/>
              </p14:nvContentPartPr>
              <p14:xfrm>
                <a:off x="2886630" y="5121667"/>
                <a:ext cx="34560" cy="30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9C2F5E-BDE0-4FCB-8F8C-51CC4C0C60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77630" y="5113027"/>
                  <a:ext cx="52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4CA0FAC-6D0A-450F-8D92-52E9DCD1CF9A}"/>
                    </a:ext>
                  </a:extLst>
                </p14:cNvPr>
                <p14:cNvContentPartPr/>
                <p14:nvPr/>
              </p14:nvContentPartPr>
              <p14:xfrm>
                <a:off x="3118470" y="5122387"/>
                <a:ext cx="27000" cy="212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4CA0FAC-6D0A-450F-8D92-52E9DCD1CF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09830" y="5113747"/>
                  <a:ext cx="44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CE956D6-95A8-4407-8C1A-F0D93750EFB8}"/>
                    </a:ext>
                  </a:extLst>
                </p14:cNvPr>
                <p14:cNvContentPartPr/>
                <p14:nvPr/>
              </p14:nvContentPartPr>
              <p14:xfrm>
                <a:off x="3023070" y="5190067"/>
                <a:ext cx="175320" cy="7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CE956D6-95A8-4407-8C1A-F0D93750EF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14430" y="5181067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8B06C9-14EC-4746-A62F-E95BA6231DC6}"/>
                    </a:ext>
                  </a:extLst>
                </p14:cNvPr>
                <p14:cNvContentPartPr/>
                <p14:nvPr/>
              </p14:nvContentPartPr>
              <p14:xfrm>
                <a:off x="3230070" y="5091427"/>
                <a:ext cx="167040" cy="29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8B06C9-14EC-4746-A62F-E95BA6231D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21070" y="5082427"/>
                  <a:ext cx="184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750814-F8CA-4139-A19F-5EF037F788F1}"/>
                    </a:ext>
                  </a:extLst>
                </p14:cNvPr>
                <p14:cNvContentPartPr/>
                <p14:nvPr/>
              </p14:nvContentPartPr>
              <p14:xfrm>
                <a:off x="2737590" y="5462587"/>
                <a:ext cx="621360" cy="5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750814-F8CA-4139-A19F-5EF037F788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28950" y="5453587"/>
                  <a:ext cx="639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220EE2-19EF-4CDE-94A2-3C80D074E280}"/>
                    </a:ext>
                  </a:extLst>
                </p14:cNvPr>
                <p14:cNvContentPartPr/>
                <p14:nvPr/>
              </p14:nvContentPartPr>
              <p14:xfrm>
                <a:off x="3663150" y="5318587"/>
                <a:ext cx="98640" cy="2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220EE2-19EF-4CDE-94A2-3C80D074E2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54510" y="5309587"/>
                  <a:ext cx="116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D02C76-327F-4477-B759-896EB6BEE20D}"/>
                    </a:ext>
                  </a:extLst>
                </p14:cNvPr>
                <p14:cNvContentPartPr/>
                <p14:nvPr/>
              </p14:nvContentPartPr>
              <p14:xfrm>
                <a:off x="3654150" y="5418667"/>
                <a:ext cx="162360" cy="1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D02C76-327F-4477-B759-896EB6BEE20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45150" y="5409667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D880683-DF6F-4320-9559-D4B7A9D84974}"/>
                    </a:ext>
                  </a:extLst>
                </p14:cNvPr>
                <p14:cNvContentPartPr/>
                <p14:nvPr/>
              </p14:nvContentPartPr>
              <p14:xfrm>
                <a:off x="4038270" y="5032027"/>
                <a:ext cx="226080" cy="360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D880683-DF6F-4320-9559-D4B7A9D849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29270" y="5023027"/>
                  <a:ext cx="243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69C576-105A-4521-B14B-99BCA22C491F}"/>
                    </a:ext>
                  </a:extLst>
                </p14:cNvPr>
                <p14:cNvContentPartPr/>
                <p14:nvPr/>
              </p14:nvContentPartPr>
              <p14:xfrm>
                <a:off x="3967710" y="5434867"/>
                <a:ext cx="364320" cy="54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69C576-105A-4521-B14B-99BCA22C491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58710" y="5426227"/>
                  <a:ext cx="381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82CCCE-551C-46F1-AA58-615496FD0900}"/>
                    </a:ext>
                  </a:extLst>
                </p14:cNvPr>
                <p14:cNvContentPartPr/>
                <p14:nvPr/>
              </p14:nvContentPartPr>
              <p14:xfrm>
                <a:off x="3713550" y="3390427"/>
                <a:ext cx="1186200" cy="2972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82CCCE-551C-46F1-AA58-615496FD09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04550" y="3381787"/>
                  <a:ext cx="1203840" cy="29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090B9AE-5EE5-4959-BC9B-5A291633C67A}"/>
              </a:ext>
            </a:extLst>
          </p:cNvPr>
          <p:cNvGrpSpPr/>
          <p:nvPr/>
        </p:nvGrpSpPr>
        <p:grpSpPr>
          <a:xfrm>
            <a:off x="5213310" y="2982907"/>
            <a:ext cx="5680800" cy="2624040"/>
            <a:chOff x="5213310" y="2982907"/>
            <a:chExt cx="5680800" cy="26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25131D-C290-4833-B7DE-3F11A047E578}"/>
                    </a:ext>
                  </a:extLst>
                </p14:cNvPr>
                <p14:cNvContentPartPr/>
                <p14:nvPr/>
              </p14:nvContentPartPr>
              <p14:xfrm>
                <a:off x="7575270" y="3496627"/>
                <a:ext cx="246240" cy="77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25131D-C290-4833-B7DE-3F11A047E5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66270" y="3487987"/>
                  <a:ext cx="263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1C20A88-2140-4BC0-A9C5-C76D65844FD2}"/>
                    </a:ext>
                  </a:extLst>
                </p14:cNvPr>
                <p14:cNvContentPartPr/>
                <p14:nvPr/>
              </p14:nvContentPartPr>
              <p14:xfrm>
                <a:off x="7966590" y="3210787"/>
                <a:ext cx="220320" cy="34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1C20A88-2140-4BC0-A9C5-C76D65844F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57950" y="3202147"/>
                  <a:ext cx="237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B5BBC43-2EE7-4ED2-928B-C15FB88949A5}"/>
                    </a:ext>
                  </a:extLst>
                </p14:cNvPr>
                <p14:cNvContentPartPr/>
                <p14:nvPr/>
              </p14:nvContentPartPr>
              <p14:xfrm>
                <a:off x="7923750" y="3575107"/>
                <a:ext cx="417960" cy="2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B5BBC43-2EE7-4ED2-928B-C15FB88949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15110" y="3566107"/>
                  <a:ext cx="435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CB410E-C2BF-4C3B-867A-96793949BFB4}"/>
                    </a:ext>
                  </a:extLst>
                </p14:cNvPr>
                <p14:cNvContentPartPr/>
                <p14:nvPr/>
              </p14:nvContentPartPr>
              <p14:xfrm>
                <a:off x="8614950" y="3429667"/>
                <a:ext cx="267120" cy="31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CB410E-C2BF-4C3B-867A-96793949BF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05950" y="3421027"/>
                  <a:ext cx="28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F96B30-1DB7-4B3B-8F07-A3C8D153B7C0}"/>
                    </a:ext>
                  </a:extLst>
                </p14:cNvPr>
                <p14:cNvContentPartPr/>
                <p14:nvPr/>
              </p14:nvContentPartPr>
              <p14:xfrm>
                <a:off x="8654190" y="3570787"/>
                <a:ext cx="305280" cy="50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F96B30-1DB7-4B3B-8F07-A3C8D153B7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45190" y="3561787"/>
                  <a:ext cx="322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A3391DD-34BE-47FE-B74D-8FFF7AF2B056}"/>
                    </a:ext>
                  </a:extLst>
                </p14:cNvPr>
                <p14:cNvContentPartPr/>
                <p14:nvPr/>
              </p14:nvContentPartPr>
              <p14:xfrm>
                <a:off x="9082230" y="3383587"/>
                <a:ext cx="412200" cy="37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A3391DD-34BE-47FE-B74D-8FFF7AF2B0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73230" y="3374947"/>
                  <a:ext cx="429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D9A1FF-9796-4F76-9F37-B2D509002A1B}"/>
                    </a:ext>
                  </a:extLst>
                </p14:cNvPr>
                <p14:cNvContentPartPr/>
                <p14:nvPr/>
              </p14:nvContentPartPr>
              <p14:xfrm>
                <a:off x="9552750" y="3048427"/>
                <a:ext cx="228600" cy="101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D9A1FF-9796-4F76-9F37-B2D509002A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43750" y="3039427"/>
                  <a:ext cx="24624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055F96-110C-422D-BB70-9F3A3E65EFB9}"/>
                    </a:ext>
                  </a:extLst>
                </p14:cNvPr>
                <p14:cNvContentPartPr/>
                <p14:nvPr/>
              </p14:nvContentPartPr>
              <p14:xfrm>
                <a:off x="5764470" y="3446227"/>
                <a:ext cx="180000" cy="348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055F96-110C-422D-BB70-9F3A3E65EF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55830" y="3437587"/>
                  <a:ext cx="1976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FAD897-F672-4A85-9DB6-D36E50F7BE3D}"/>
                    </a:ext>
                  </a:extLst>
                </p14:cNvPr>
                <p14:cNvContentPartPr/>
                <p14:nvPr/>
              </p14:nvContentPartPr>
              <p14:xfrm>
                <a:off x="5770950" y="3436507"/>
                <a:ext cx="164160" cy="361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FAD897-F672-4A85-9DB6-D36E50F7BE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62310" y="3427867"/>
                  <a:ext cx="181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85B6C42-4AE3-4FFB-A9F4-5A18E7616615}"/>
                    </a:ext>
                  </a:extLst>
                </p14:cNvPr>
                <p14:cNvContentPartPr/>
                <p14:nvPr/>
              </p14:nvContentPartPr>
              <p14:xfrm>
                <a:off x="5962110" y="3237787"/>
                <a:ext cx="239760" cy="324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85B6C42-4AE3-4FFB-A9F4-5A18E76166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53470" y="3228787"/>
                  <a:ext cx="257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FE8237-9CD3-4A52-9FF1-C2AD8719394E}"/>
                    </a:ext>
                  </a:extLst>
                </p14:cNvPr>
                <p14:cNvContentPartPr/>
                <p14:nvPr/>
              </p14:nvContentPartPr>
              <p14:xfrm>
                <a:off x="6324630" y="3601027"/>
                <a:ext cx="217080" cy="2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FE8237-9CD3-4A52-9FF1-C2AD871939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5630" y="3592027"/>
                  <a:ext cx="234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4775526-F1BB-4571-B7E0-B4F6D61AF0E1}"/>
                    </a:ext>
                  </a:extLst>
                </p14:cNvPr>
                <p14:cNvContentPartPr/>
                <p14:nvPr/>
              </p14:nvContentPartPr>
              <p14:xfrm>
                <a:off x="6738630" y="3312667"/>
                <a:ext cx="275040" cy="39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4775526-F1BB-4571-B7E0-B4F6D61AF0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29630" y="3304027"/>
                  <a:ext cx="292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A5DE71-083B-412A-BF5B-B10F0A144327}"/>
                    </a:ext>
                  </a:extLst>
                </p14:cNvPr>
                <p14:cNvContentPartPr/>
                <p14:nvPr/>
              </p14:nvContentPartPr>
              <p14:xfrm>
                <a:off x="7119150" y="3544147"/>
                <a:ext cx="166680" cy="19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A5DE71-083B-412A-BF5B-B10F0A14432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10510" y="3535147"/>
                  <a:ext cx="184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3B3363-99ED-474A-A2C7-71618A3BD11B}"/>
                    </a:ext>
                  </a:extLst>
                </p14:cNvPr>
                <p14:cNvContentPartPr/>
                <p14:nvPr/>
              </p14:nvContentPartPr>
              <p14:xfrm>
                <a:off x="7138950" y="3462787"/>
                <a:ext cx="176760" cy="295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3B3363-99ED-474A-A2C7-71618A3BD1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30310" y="3453787"/>
                  <a:ext cx="194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18FAB5B-C067-4F04-8558-D3A19EA6566C}"/>
                    </a:ext>
                  </a:extLst>
                </p14:cNvPr>
                <p14:cNvContentPartPr/>
                <p14:nvPr/>
              </p14:nvContentPartPr>
              <p14:xfrm>
                <a:off x="5840070" y="2982907"/>
                <a:ext cx="19800" cy="96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18FAB5B-C067-4F04-8558-D3A19EA656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31430" y="2974267"/>
                  <a:ext cx="3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FDE88C-8737-4BCC-B938-1DCE12C060D6}"/>
                    </a:ext>
                  </a:extLst>
                </p14:cNvPr>
                <p14:cNvContentPartPr/>
                <p14:nvPr/>
              </p14:nvContentPartPr>
              <p14:xfrm>
                <a:off x="5618310" y="2987227"/>
                <a:ext cx="239760" cy="116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FDE88C-8737-4BCC-B938-1DCE12C060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09670" y="2978587"/>
                  <a:ext cx="257400" cy="11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836208B-1B0D-4099-AC32-359110CD3D10}"/>
                    </a:ext>
                  </a:extLst>
                </p14:cNvPr>
                <p14:cNvContentPartPr/>
                <p14:nvPr/>
              </p14:nvContentPartPr>
              <p14:xfrm>
                <a:off x="6066510" y="4797667"/>
                <a:ext cx="138240" cy="266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836208B-1B0D-4099-AC32-359110CD3D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57510" y="4789027"/>
                  <a:ext cx="155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9D3071-BFAE-4111-8D6D-CF14B79608E5}"/>
                    </a:ext>
                  </a:extLst>
                </p14:cNvPr>
                <p14:cNvContentPartPr/>
                <p14:nvPr/>
              </p14:nvContentPartPr>
              <p14:xfrm>
                <a:off x="6063270" y="4745107"/>
                <a:ext cx="141840" cy="307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9D3071-BFAE-4111-8D6D-CF14B79608E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54270" y="4736107"/>
                  <a:ext cx="159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6BB3635-52C4-48C5-B656-361464B086D2}"/>
                    </a:ext>
                  </a:extLst>
                </p14:cNvPr>
                <p14:cNvContentPartPr/>
                <p14:nvPr/>
              </p14:nvContentPartPr>
              <p14:xfrm>
                <a:off x="6231750" y="4526227"/>
                <a:ext cx="273240" cy="22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6BB3635-52C4-48C5-B656-361464B086D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22750" y="4517587"/>
                  <a:ext cx="290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D46853-6EB9-494C-A06A-086622820079}"/>
                    </a:ext>
                  </a:extLst>
                </p14:cNvPr>
                <p14:cNvContentPartPr/>
                <p14:nvPr/>
              </p14:nvContentPartPr>
              <p14:xfrm>
                <a:off x="6441990" y="4894507"/>
                <a:ext cx="234720" cy="2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D46853-6EB9-494C-A06A-08662282007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32990" y="4885867"/>
                  <a:ext cx="252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FDF1D55-ABBC-495A-8F93-BC3C9E4BF386}"/>
                    </a:ext>
                  </a:extLst>
                </p14:cNvPr>
                <p14:cNvContentPartPr/>
                <p14:nvPr/>
              </p14:nvContentPartPr>
              <p14:xfrm>
                <a:off x="7161270" y="4743307"/>
                <a:ext cx="215280" cy="32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FDF1D55-ABBC-495A-8F93-BC3C9E4BF3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52630" y="4734667"/>
                  <a:ext cx="232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EA25517-A96E-42F2-AB7B-BEC71BD27622}"/>
                    </a:ext>
                  </a:extLst>
                </p14:cNvPr>
                <p14:cNvContentPartPr/>
                <p14:nvPr/>
              </p14:nvContentPartPr>
              <p14:xfrm>
                <a:off x="7564470" y="4834387"/>
                <a:ext cx="288720" cy="4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EA25517-A96E-42F2-AB7B-BEC71BD276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55470" y="4825747"/>
                  <a:ext cx="306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2D4BB0-1D07-4CCB-86F6-B49A10E8764F}"/>
                    </a:ext>
                  </a:extLst>
                </p14:cNvPr>
                <p14:cNvContentPartPr/>
                <p14:nvPr/>
              </p14:nvContentPartPr>
              <p14:xfrm>
                <a:off x="7873710" y="4556107"/>
                <a:ext cx="312120" cy="520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2D4BB0-1D07-4CCB-86F6-B49A10E876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64710" y="4547107"/>
                  <a:ext cx="3297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441087D-61AC-427B-9794-CE8F6FFC457E}"/>
                    </a:ext>
                  </a:extLst>
                </p14:cNvPr>
                <p14:cNvContentPartPr/>
                <p14:nvPr/>
              </p14:nvContentPartPr>
              <p14:xfrm>
                <a:off x="8357190" y="4690747"/>
                <a:ext cx="184680" cy="37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441087D-61AC-427B-9794-CE8F6FFC45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48550" y="4682107"/>
                  <a:ext cx="202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220989-48FB-4DBB-A7CD-A5DE31FEC1AD}"/>
                    </a:ext>
                  </a:extLst>
                </p14:cNvPr>
                <p14:cNvContentPartPr/>
                <p14:nvPr/>
              </p14:nvContentPartPr>
              <p14:xfrm>
                <a:off x="8308590" y="4844827"/>
                <a:ext cx="272160" cy="4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220989-48FB-4DBB-A7CD-A5DE31FEC1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99950" y="4836187"/>
                  <a:ext cx="289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409E44-C458-4908-86F9-845313BB323D}"/>
                    </a:ext>
                  </a:extLst>
                </p14:cNvPr>
                <p14:cNvContentPartPr/>
                <p14:nvPr/>
              </p14:nvContentPartPr>
              <p14:xfrm>
                <a:off x="8724390" y="4634227"/>
                <a:ext cx="539640" cy="489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409E44-C458-4908-86F9-845313BB32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15750" y="4625227"/>
                  <a:ext cx="5572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F26BBC9-9024-4E96-A45B-88C5E9817946}"/>
                    </a:ext>
                  </a:extLst>
                </p14:cNvPr>
                <p14:cNvContentPartPr/>
                <p14:nvPr/>
              </p14:nvContentPartPr>
              <p14:xfrm>
                <a:off x="5213310" y="4124467"/>
                <a:ext cx="5680800" cy="1482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F26BBC9-9024-4E96-A45B-88C5E98179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04670" y="4115827"/>
                  <a:ext cx="5698440" cy="150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F3E7EAE-91E3-4921-A951-2F3E80C7CCDB}"/>
                  </a:ext>
                </a:extLst>
              </p:cNvPr>
              <p:cNvSpPr txBox="1"/>
              <p:nvPr/>
            </p:nvSpPr>
            <p:spPr>
              <a:xfrm>
                <a:off x="4014533" y="1311033"/>
                <a:ext cx="4162934" cy="1419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F3E7EAE-91E3-4921-A951-2F3E80C7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533" y="1311033"/>
                <a:ext cx="4162934" cy="1419941"/>
              </a:xfrm>
              <a:prstGeom prst="rect">
                <a:avLst/>
              </a:prstGeom>
              <a:blipFill>
                <a:blip r:embed="rId258"/>
                <a:stretch>
                  <a:fillRect r="-147" b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3547B1D-F080-4AB5-B35B-90B3F8A45431}"/>
              </a:ext>
            </a:extLst>
          </p:cNvPr>
          <p:cNvGrpSpPr/>
          <p:nvPr/>
        </p:nvGrpSpPr>
        <p:grpSpPr>
          <a:xfrm>
            <a:off x="1432230" y="5598307"/>
            <a:ext cx="165600" cy="348120"/>
            <a:chOff x="1432230" y="5598307"/>
            <a:chExt cx="1656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3CE848-6266-440D-82BC-16A5259D952C}"/>
                    </a:ext>
                  </a:extLst>
                </p14:cNvPr>
                <p14:cNvContentPartPr/>
                <p14:nvPr/>
              </p14:nvContentPartPr>
              <p14:xfrm>
                <a:off x="1432230" y="5601907"/>
                <a:ext cx="99720" cy="186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3CE848-6266-440D-82BC-16A5259D95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23590" y="5593267"/>
                  <a:ext cx="117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7C81B4-E02B-4793-978D-E8B0C59A92A0}"/>
                    </a:ext>
                  </a:extLst>
                </p14:cNvPr>
                <p14:cNvContentPartPr/>
                <p14:nvPr/>
              </p14:nvContentPartPr>
              <p14:xfrm>
                <a:off x="1552470" y="5598307"/>
                <a:ext cx="45360" cy="348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7C81B4-E02B-4793-978D-E8B0C59A92A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3830" y="5589307"/>
                  <a:ext cx="6300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6020A2-4068-4A92-94F2-5F553120B691}"/>
              </a:ext>
            </a:extLst>
          </p:cNvPr>
          <p:cNvGrpSpPr/>
          <p:nvPr/>
        </p:nvGrpSpPr>
        <p:grpSpPr>
          <a:xfrm>
            <a:off x="3009750" y="5542867"/>
            <a:ext cx="167760" cy="386280"/>
            <a:chOff x="3009750" y="5542867"/>
            <a:chExt cx="1677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91F069-794D-4A3A-8FC0-B47BAB28A675}"/>
                    </a:ext>
                  </a:extLst>
                </p14:cNvPr>
                <p14:cNvContentPartPr/>
                <p14:nvPr/>
              </p14:nvContentPartPr>
              <p14:xfrm>
                <a:off x="3009750" y="5542867"/>
                <a:ext cx="121320" cy="191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91F069-794D-4A3A-8FC0-B47BAB28A67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00750" y="5533867"/>
                  <a:ext cx="138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545C7D-6601-45C3-9BBA-873DF3294B32}"/>
                    </a:ext>
                  </a:extLst>
                </p14:cNvPr>
                <p14:cNvContentPartPr/>
                <p14:nvPr/>
              </p14:nvContentPartPr>
              <p14:xfrm>
                <a:off x="3129270" y="5566627"/>
                <a:ext cx="48240" cy="362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545C7D-6601-45C3-9BBA-873DF3294B3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20630" y="5557987"/>
                  <a:ext cx="6588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094845-2D27-4D59-BD1C-52278784F41F}"/>
              </a:ext>
            </a:extLst>
          </p:cNvPr>
          <p:cNvGrpSpPr/>
          <p:nvPr/>
        </p:nvGrpSpPr>
        <p:grpSpPr>
          <a:xfrm>
            <a:off x="4044030" y="5550067"/>
            <a:ext cx="108000" cy="276480"/>
            <a:chOff x="4044030" y="5550067"/>
            <a:chExt cx="1080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410003-9F25-4420-B7A3-5410E4A3DEF8}"/>
                    </a:ext>
                  </a:extLst>
                </p14:cNvPr>
                <p14:cNvContentPartPr/>
                <p14:nvPr/>
              </p14:nvContentPartPr>
              <p14:xfrm>
                <a:off x="4044030" y="5550067"/>
                <a:ext cx="69120" cy="134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410003-9F25-4420-B7A3-5410E4A3DE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35030" y="5541067"/>
                  <a:ext cx="86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0AB3D7-E4B8-4233-86DB-F897EDBE8524}"/>
                    </a:ext>
                  </a:extLst>
                </p14:cNvPr>
                <p14:cNvContentPartPr/>
                <p14:nvPr/>
              </p14:nvContentPartPr>
              <p14:xfrm>
                <a:off x="4111350" y="5551147"/>
                <a:ext cx="40680" cy="275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0AB3D7-E4B8-4233-86DB-F897EDBE852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02350" y="5542507"/>
                  <a:ext cx="5832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96EF05-2F56-45D1-A102-F94C03DA3470}"/>
              </a:ext>
            </a:extLst>
          </p:cNvPr>
          <p:cNvGrpSpPr/>
          <p:nvPr/>
        </p:nvGrpSpPr>
        <p:grpSpPr>
          <a:xfrm>
            <a:off x="7973790" y="3742147"/>
            <a:ext cx="151200" cy="261000"/>
            <a:chOff x="7973790" y="3742147"/>
            <a:chExt cx="15120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887D40-ED5E-4B57-BDE0-E3ABA2239DC2}"/>
                    </a:ext>
                  </a:extLst>
                </p14:cNvPr>
                <p14:cNvContentPartPr/>
                <p14:nvPr/>
              </p14:nvContentPartPr>
              <p14:xfrm>
                <a:off x="7973790" y="3744667"/>
                <a:ext cx="86760" cy="107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887D40-ED5E-4B57-BDE0-E3ABA2239D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65150" y="3735667"/>
                  <a:ext cx="104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4BE425-8DB5-487F-AC02-7F9A2841200C}"/>
                    </a:ext>
                  </a:extLst>
                </p14:cNvPr>
                <p14:cNvContentPartPr/>
                <p14:nvPr/>
              </p14:nvContentPartPr>
              <p14:xfrm>
                <a:off x="8090430" y="3742147"/>
                <a:ext cx="34560" cy="261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4BE425-8DB5-487F-AC02-7F9A2841200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81430" y="3733507"/>
                  <a:ext cx="5220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11790EA-7E76-4463-B49F-3C7009365CCE}"/>
              </a:ext>
            </a:extLst>
          </p:cNvPr>
          <p:cNvGrpSpPr/>
          <p:nvPr/>
        </p:nvGrpSpPr>
        <p:grpSpPr>
          <a:xfrm>
            <a:off x="5224470" y="3194227"/>
            <a:ext cx="195120" cy="536760"/>
            <a:chOff x="5224470" y="3194227"/>
            <a:chExt cx="19512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96DEF4F-7DE0-4979-9D67-EAE4126950FB}"/>
                    </a:ext>
                  </a:extLst>
                </p14:cNvPr>
                <p14:cNvContentPartPr/>
                <p14:nvPr/>
              </p14:nvContentPartPr>
              <p14:xfrm>
                <a:off x="5224470" y="3242827"/>
                <a:ext cx="185760" cy="301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96DEF4F-7DE0-4979-9D67-EAE4126950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15830" y="3233827"/>
                  <a:ext cx="203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CC34BA-8519-486B-A4BD-C5BCDEF84A48}"/>
                    </a:ext>
                  </a:extLst>
                </p14:cNvPr>
                <p14:cNvContentPartPr/>
                <p14:nvPr/>
              </p14:nvContentPartPr>
              <p14:xfrm>
                <a:off x="5405190" y="3194227"/>
                <a:ext cx="14400" cy="536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CC34BA-8519-486B-A4BD-C5BCDEF84A4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96550" y="3185227"/>
                  <a:ext cx="3204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139B17A-7EBA-400A-9915-4EB462D486F3}"/>
              </a:ext>
            </a:extLst>
          </p:cNvPr>
          <p:cNvGrpSpPr/>
          <p:nvPr/>
        </p:nvGrpSpPr>
        <p:grpSpPr>
          <a:xfrm>
            <a:off x="5675910" y="4533787"/>
            <a:ext cx="169560" cy="464040"/>
            <a:chOff x="5675910" y="4533787"/>
            <a:chExt cx="16956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68CC90-B8B1-4C83-BB0B-0279D2A4F1C0}"/>
                    </a:ext>
                  </a:extLst>
                </p14:cNvPr>
                <p14:cNvContentPartPr/>
                <p14:nvPr/>
              </p14:nvContentPartPr>
              <p14:xfrm>
                <a:off x="5675910" y="4533787"/>
                <a:ext cx="103320" cy="230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68CC90-B8B1-4C83-BB0B-0279D2A4F1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67270" y="4524787"/>
                  <a:ext cx="120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B39792-3533-44A7-8FD5-29863614D63A}"/>
                    </a:ext>
                  </a:extLst>
                </p14:cNvPr>
                <p14:cNvContentPartPr/>
                <p14:nvPr/>
              </p14:nvContentPartPr>
              <p14:xfrm>
                <a:off x="5830350" y="4536307"/>
                <a:ext cx="15120" cy="461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B39792-3533-44A7-8FD5-29863614D63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21710" y="4527667"/>
                  <a:ext cx="3276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77BF2CE-161E-4D18-BA59-43B4378C7E0D}"/>
                  </a:ext>
                </a:extLst>
              </p14:cNvPr>
              <p14:cNvContentPartPr/>
              <p14:nvPr/>
            </p14:nvContentPartPr>
            <p14:xfrm>
              <a:off x="6737190" y="4529827"/>
              <a:ext cx="255240" cy="486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77BF2CE-161E-4D18-BA59-43B4378C7E0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728190" y="4521187"/>
                <a:ext cx="27288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6807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2795</TotalTime>
  <Words>332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Cambria Math</vt:lpstr>
      <vt:lpstr>Retrospect</vt:lpstr>
      <vt:lpstr>Section 7.7 Writing Quadratic Equations and Functions</vt:lpstr>
      <vt:lpstr>PowerPoint Presentation</vt:lpstr>
      <vt:lpstr>Find the roots of the given equation and check your answer by using the theorem about the sum and product of the roots.</vt:lpstr>
      <vt:lpstr>Find the roots of the given equation and check your answer by using the theorem about the sum and product of the roots.</vt:lpstr>
      <vt:lpstr>Find the quadratic equation with integral coefficients having the given roots.</vt:lpstr>
      <vt:lpstr>Find the quadratic equation with integral coefficients having the given roots.</vt:lpstr>
      <vt:lpstr>Find the quadratic equation with integral coefficients having the given roots.</vt:lpstr>
      <vt:lpstr>Find the quadratic equation with integral coefficients having the given roots.</vt:lpstr>
      <vt:lpstr>Find the quadratic equation with integral coefficients having the given roots.</vt:lpstr>
      <vt:lpstr>Find the quadratic function 〖f(x)=ax〗^2+bx+c such that the maximum value is 8 and the graph of f has x-intercepts 3 and 7 </vt:lpstr>
      <vt:lpstr>Find the quadratic function 〖f(x)=ax〗^2+bx+c such that the minimum value is -1 and the graph of f has x-intercepts 1 and 3 </vt:lpstr>
      <vt:lpstr>Find the quadratic function 〖f(x)=ax〗^2+bx+c such that the maximum value is -5 and the graph of f has x-intercepts -2 and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90</cp:revision>
  <cp:lastPrinted>2020-08-03T16:23:34Z</cp:lastPrinted>
  <dcterms:created xsi:type="dcterms:W3CDTF">2018-08-29T02:57:50Z</dcterms:created>
  <dcterms:modified xsi:type="dcterms:W3CDTF">2020-08-18T04:17:05Z</dcterms:modified>
</cp:coreProperties>
</file>