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90" r:id="rId4"/>
    <p:sldId id="291" r:id="rId5"/>
    <p:sldId id="295" r:id="rId6"/>
    <p:sldId id="296" r:id="rId7"/>
    <p:sldId id="297" r:id="rId8"/>
    <p:sldId id="299" r:id="rId9"/>
    <p:sldId id="298" r:id="rId10"/>
    <p:sldId id="292" r:id="rId11"/>
    <p:sldId id="293" r:id="rId12"/>
    <p:sldId id="294" r:id="rId13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9" autoAdjust="0"/>
    <p:restoredTop sz="13821" autoAdjust="0"/>
  </p:normalViewPr>
  <p:slideViewPr>
    <p:cSldViewPr snapToGrid="0">
      <p:cViewPr varScale="1">
        <p:scale>
          <a:sx n="91" d="100"/>
          <a:sy n="91" d="100"/>
        </p:scale>
        <p:origin x="84" y="3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7.7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Quadratic Equations and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quadratic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such that the maximum value is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the graph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𝒊𝒏𝒕𝒆𝒓𝒄𝒆𝒑𝒕𝒔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  <a:blipFill>
                <a:blip r:embed="rId2"/>
                <a:stretch>
                  <a:fillRect t="-61468" r="-550" b="-37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00867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80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quadratic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such that the minimum value is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the graph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𝒊𝒏𝒕𝒆𝒓𝒄𝒆𝒑𝒕𝒔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  <a:blipFill>
                <a:blip r:embed="rId2"/>
                <a:stretch>
                  <a:fillRect t="-61468" r="-350" b="-37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00867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70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quadratic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such that the maximum value is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the graph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𝒊𝒏𝒕𝒆𝒓𝒄𝒆𝒑𝒕𝒔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338975"/>
                <a:ext cx="12192000" cy="669702"/>
              </a:xfrm>
              <a:blipFill>
                <a:blip r:embed="rId2"/>
                <a:stretch>
                  <a:fillRect t="-61468" r="-550" b="-37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00867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08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58528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E8AC37E-90DF-4049-8081-49E5D242B52C}"/>
              </a:ext>
            </a:extLst>
          </p:cNvPr>
          <p:cNvSpPr txBox="1"/>
          <p:nvPr/>
        </p:nvSpPr>
        <p:spPr>
          <a:xfrm>
            <a:off x="4947633" y="-96843"/>
            <a:ext cx="2296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557151A-A5CA-4F15-A8F7-F2313DBD7358}"/>
                  </a:ext>
                </a:extLst>
              </p:cNvPr>
              <p:cNvSpPr txBox="1"/>
              <p:nvPr/>
            </p:nvSpPr>
            <p:spPr>
              <a:xfrm>
                <a:off x="-1" y="611043"/>
                <a:ext cx="12192000" cy="3542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A quadratic equation with roots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is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</a:t>
                </a:r>
              </a:p>
              <a:p>
                <a:pPr algn="ctr"/>
                <a:endParaRPr lang="en-US" sz="105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or</a:t>
                </a:r>
              </a:p>
              <a:p>
                <a:pPr algn="ctr"/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2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.</a:t>
                </a:r>
              </a:p>
              <a:p>
                <a:pPr algn="ctr"/>
                <a:endParaRPr lang="en-US" sz="105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The equation just give is equivalent to </a:t>
                </a:r>
              </a:p>
              <a:p>
                <a:pPr algn="ctr"/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𝑢𝑚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𝑟𝑜𝑜𝑡𝑠</m:t>
                        </m:r>
                      </m:e>
                    </m:d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𝑝𝑟𝑜𝑑𝑢𝑐𝑡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𝑟𝑜𝑜𝑡𝑠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]=0</m:t>
                    </m:r>
                  </m:oMath>
                </a14:m>
                <a:r>
                  <a:rPr lang="en-US" sz="3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557151A-A5CA-4F15-A8F7-F2313DBD7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611043"/>
                <a:ext cx="12192000" cy="3542893"/>
              </a:xfrm>
              <a:prstGeom prst="rect">
                <a:avLst/>
              </a:prstGeom>
              <a:blipFill>
                <a:blip r:embed="rId2"/>
                <a:stretch>
                  <a:fillRect l="-1350" t="-2410" b="-5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55418E-297C-453E-BEFB-8095BC10DFBC}"/>
              </a:ext>
            </a:extLst>
          </p:cNvPr>
          <p:cNvCxnSpPr>
            <a:cxnSpLocks/>
          </p:cNvCxnSpPr>
          <p:nvPr/>
        </p:nvCxnSpPr>
        <p:spPr>
          <a:xfrm>
            <a:off x="0" y="417133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BB0324-1671-44E3-9A4F-04C650616E18}"/>
                  </a:ext>
                </a:extLst>
              </p:cNvPr>
              <p:cNvSpPr txBox="1"/>
              <p:nvPr/>
            </p:nvSpPr>
            <p:spPr>
              <a:xfrm>
                <a:off x="-1" y="4152724"/>
                <a:ext cx="12191999" cy="1797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 are the roots of the equations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a</m:t>
                    </m:r>
                    <m:sSup>
                      <m:sSup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, then</a:t>
                </a:r>
              </a:p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𝑠𝑢𝑚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𝑟𝑜𝑜𝑡𝑠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3200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𝑝𝑟𝑜𝑑𝑢𝑐𝑡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𝑟𝑜𝑜𝑡𝑠</m:t>
                    </m:r>
                    <m:r>
                      <a:rPr lang="en-US" sz="3200" b="0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endParaRPr lang="en-US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BB0324-1671-44E3-9A4F-04C650616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152724"/>
                <a:ext cx="12191999" cy="1797672"/>
              </a:xfrm>
              <a:prstGeom prst="rect">
                <a:avLst/>
              </a:prstGeom>
              <a:blipFill>
                <a:blip r:embed="rId3"/>
                <a:stretch>
                  <a:fillRect l="-1350" t="-4068" b="-6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8975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roots of the given equation and check your answer by using the theorem about the sum and product of the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00867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594962" y="1039454"/>
                <a:ext cx="50020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962" y="1039454"/>
                <a:ext cx="5002075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41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8975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roots of the given equation and check your answer by using the theorem about the sum and product of the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00867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416067" y="1039454"/>
                <a:ext cx="53598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67" y="1039454"/>
                <a:ext cx="535986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20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031" y="641331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quadratic equation with integral coefficients having the given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28534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/>
              <p:nvPr/>
            </p:nvSpPr>
            <p:spPr>
              <a:xfrm>
                <a:off x="5403759" y="1362620"/>
                <a:ext cx="13844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3, −2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59" y="1362620"/>
                <a:ext cx="138448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1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031" y="641331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quadratic equation with integral coefficients having the given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2723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/>
              <p:nvPr/>
            </p:nvSpPr>
            <p:spPr>
              <a:xfrm>
                <a:off x="5033209" y="1311033"/>
                <a:ext cx="2125582" cy="770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209" y="1311033"/>
                <a:ext cx="2125582" cy="770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16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031" y="641331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quadratic equation with integral coefficients having the given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28534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/>
              <p:nvPr/>
            </p:nvSpPr>
            <p:spPr>
              <a:xfrm>
                <a:off x="4258990" y="1362620"/>
                <a:ext cx="3674019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5+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5−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990" y="1362620"/>
                <a:ext cx="3674019" cy="7567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84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031" y="641331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quadratic equation with integral coefficients having the given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2724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/>
              <p:nvPr/>
            </p:nvSpPr>
            <p:spPr>
              <a:xfrm>
                <a:off x="4432115" y="1311033"/>
                <a:ext cx="332776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4−3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15" y="1311033"/>
                <a:ext cx="332776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112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3031" y="641331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quadratic equation with integral coefficients having the given roots.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27239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/>
              <p:nvPr/>
            </p:nvSpPr>
            <p:spPr>
              <a:xfrm>
                <a:off x="4014533" y="1311033"/>
                <a:ext cx="4162934" cy="1419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28BC84-B64E-477A-869E-1836DDF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533" y="1311033"/>
                <a:ext cx="4162934" cy="1419941"/>
              </a:xfrm>
              <a:prstGeom prst="rect">
                <a:avLst/>
              </a:prstGeom>
              <a:blipFill>
                <a:blip r:embed="rId2"/>
                <a:stretch>
                  <a:fillRect r="-147" b="-5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6807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3808</TotalTime>
  <Words>332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Section 7.7 Writing Quadratic Equations and Functions</vt:lpstr>
      <vt:lpstr>PowerPoint Presentation</vt:lpstr>
      <vt:lpstr>Find the roots of the given equation and check your answer by using the theorem about the sum and product of the roots.</vt:lpstr>
      <vt:lpstr>Find the roots of the given equation and check your answer by using the theorem about the sum and product of the roots.</vt:lpstr>
      <vt:lpstr>Find the quadratic equation with integral coefficients having the given roots.</vt:lpstr>
      <vt:lpstr>Find the quadratic equation with integral coefficients having the given roots.</vt:lpstr>
      <vt:lpstr>Find the quadratic equation with integral coefficients having the given roots.</vt:lpstr>
      <vt:lpstr>Find the quadratic equation with integral coefficients having the given roots.</vt:lpstr>
      <vt:lpstr>Find the quadratic equation with integral coefficients having the given roots.</vt:lpstr>
      <vt:lpstr>Find the quadratic function 〖f(x)=ax〗^2+bx+c such that the maximum value is 8 and the graph of f has x-intercepts 3 and 7 </vt:lpstr>
      <vt:lpstr>Find the quadratic function 〖f(x)=ax〗^2+bx+c such that the minimum value is -1 and the graph of f has x-intercepts 1 and 3 </vt:lpstr>
      <vt:lpstr>Find the quadratic function 〖f(x)=ax〗^2+bx+c such that the maximum value is -5 and the graph of f has x-intercepts -2 and 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86</cp:revision>
  <cp:lastPrinted>2020-08-03T16:23:34Z</cp:lastPrinted>
  <dcterms:created xsi:type="dcterms:W3CDTF">2018-08-29T02:57:50Z</dcterms:created>
  <dcterms:modified xsi:type="dcterms:W3CDTF">2020-08-17T23:04:51Z</dcterms:modified>
</cp:coreProperties>
</file>