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92" r:id="rId3"/>
    <p:sldId id="284" r:id="rId4"/>
    <p:sldId id="285" r:id="rId5"/>
    <p:sldId id="286" r:id="rId6"/>
    <p:sldId id="291" r:id="rId7"/>
    <p:sldId id="288" r:id="rId8"/>
    <p:sldId id="289" r:id="rId9"/>
    <p:sldId id="290" r:id="rId10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1:3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20 4992,'1'0'164,"-1"-1"-1,0 1 1,1 0 0,-1-1-1,0 1 1,0 0 0,1-1-1,-1 1 1,0 0 0,0-1-1,0 1 1,1 0 0,-1-1-1,0 1 1,0-1 0,0 1 0,0 0-1,0-1 1,0 1 0,0-1-1,0 1 1,0 0 0,0-1-1,0 1 1,0-1 0,0 1-1,0 0 1,0-1 0,0 1-1,-1-1 1,1 1 0,0 0 0,0-1-1,0 1 1,-1 0 0,1-1-1,0 1 1,-1-1 0,-1-1 709,-1 0 887,-2 6-799,-3 9-359,0 0-1,-9 22 1,-3 4 25,5-13-305,-15 27 43,-23 55-1,1 28-274,-22 50 337,-10 18 211,-57 122-364,110-250-258,30-74 21,2-3-231,-1-1-1,1 1 0,-1 0 1,1 0-1,-1 0 0,1 1 1,0-1-1,-1 0 0,1 0 1,0 0-1,1-1 0,7-3-5106,-4 2 1355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5:0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63 307 8192,'-6'-5'524,"1"0"1,-1 0-1,1-1 0,1 1 1,-1-1-1,1 0 1,0 0-1,0-1 0,1 1 1,0-1-1,0 0 1,1 0-1,0 0 0,-3-14 1,4 14-303,1-1 0,-1 1 1,2 0-1,-1 0 0,1 0 1,0 0-1,0 0 1,1 0-1,0 0 0,0 0 1,1 0-1,0 1 0,0 0 1,0-1-1,8-8 0,-6 8-68,1 0-1,-1 0 1,2 0-1,-1 1 1,1 0-1,0 0 1,0 1-1,1 0 1,-1 0-1,11-4 0,-13 7-83,0 0-1,1 0 1,-1 1-1,0-1 1,1 1-1,-1 1 1,1-1-1,-1 1 1,0 0-1,1 0 1,-1 0-1,1 1 1,-1 0-1,1 0 1,-1 0-1,0 1 1,10 4-1,-7-3 22,-1 1 0,0 0 0,-1 1 0,1 0 0,-1 0 0,0 0 0,0 1 0,0 0 0,5 8 0,-4-4 15,-1 0-1,1 1 0,-2 0 1,1 1-1,4 14 0,-1 6 63,-2 0 0,-1 0 0,3 50-1,-8 279 772,-5-144-787,5-145-143,12 74 1,-11-133-18,0-1 0,1 1 0,0 0 0,1-1 0,0 1 0,11 20 0,-12-29 18,-1 0 0,1 1-1,0-1 1,1-1 0,-1 1-1,1 0 1,-1-1 0,1 0-1,0 0 1,1 0 0,-1 0 0,0-1-1,1 1 1,-1-1 0,1 0-1,0-1 1,0 1 0,0-1 0,8 2-1,1-2 23,0 0 1,1-1-1,-1-1 0,0 0 0,-1-1 1,1-1-1,0 0 0,0 0 0,13-6 1,19-10-1010,53-30 1,-50 24-2242,-18 10-2749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4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200 135 13056,'-40'-82'7487,"40"81"-7331,0 0 0,-1 0 0,1 1 0,-1-1 0,1 0 0,-1 0-1,1 0 1,-1 0 0,1 1 0,-1-1 0,0 0 0,0 1 0,1-1-1,-1 0 1,0 1 0,0-1 0,0 1 0,1-1 0,-1 1 0,-1-1 0,1 1-105,0 0 1,0 0 0,1 0 0,-1 0 0,0 1 0,0-1 0,1 0 0,-1 0 0,0 1 0,1-1 0,-1 0-1,0 1 1,1-1 0,-1 1 0,1-1 0,-1 1 0,0-1 0,1 1 0,-1-1 0,0 2 0,-2 3-37,-1 1 0,0 0 0,1 0 0,-3 8 0,5-12 42,-41 86 56,-17 44-231,57-127 108,0 0 1,1 0-1,0 1 1,0-1-1,0 1 1,1-1-1,-1 0 0,2 8 1,-1-10 2,1 0 1,-1 0-1,1 0 1,0 0-1,0 0 1,0-1-1,1 1 0,-1 0 1,1 0-1,-1-1 1,1 1-1,0-1 1,0 1-1,0-1 1,0 0-1,3 3 1,11 6 7,1-1 1,0 0-1,0-1 1,1-1 0,24 8-1,12 5 43,-31-10-39,-1 1-1,0 1 1,0 0 0,-1 2-1,23 21 1,-30-23 70,-1 1-1,0 0 1,-1 1-1,0 0 0,-1 1 1,-1 0-1,13 28 1,-20-38 18,-1-1 0,0 1 1,0 0-1,-1 0 0,1-1 0,-1 1 1,0 0-1,-1 0 0,0 0 0,0 0 1,0 0-1,0 0 0,-1 0 0,0 0 0,-1 0 1,1 0-1,-1-1 0,0 1 0,0-1 1,-1 1-1,1-1 0,-1 0 0,-1 0 1,1 0-1,-1 0 0,0 0 0,0-1 1,-7 7-1,-2-1-43,0-1 1,0 0-1,-1-1 0,0-1 1,0 0-1,-1-1 1,0-1-1,0 0 1,0-1-1,-30 5 0,40-9-52,1 1-1,0-1 0,-1 0 0,1 0 0,-1 0 0,1 0 1,0-1-1,-1 0 0,1 0 0,-7-2 0,9 2-3,1 0-1,-1 0 0,1 0 0,0 0 1,-1 0-1,1 0 0,0 0 1,0 0-1,0 0 0,0-1 0,0 1 1,0 0-1,-2-4 0,2 3 1,1-1 0,-1 1 0,0-1 0,1 1 0,-1-1 0,1 1 0,0-1 0,0 1 0,0-1 0,0 1 0,1-5 0,7-23-26,0 1 0,2 0 0,15-31 0,42-75-75,-37 77 134,36-93 0,-28 18 70,-33 111-76,-1 0 0,-2-1 0,0 1 0,-2-27 0,0 40-16,-1 0 0,-1 1 0,1-1 0,-1 1 0,-1-1 0,1 1 0,-2 0 0,1 0 0,-1 0 0,-9-14-1,9 17-5,1 0 0,-1 1 1,-1 0-1,1 0 0,-1 0 0,1 0 0,-1 0 0,0 1 0,0 0 0,-1 0 0,1 0 0,-1 1 0,1 0 0,-1 0 0,0 0 0,-6 0 0,6 1-113,1 0 0,-1 0-1,0 1 1,1 0 0,-1 0 0,1 1 0,-1-1 0,0 1 0,1 0 0,-1 1 0,1-1-1,0 1 1,-1 0 0,1 1 0,0-1 0,0 1 0,1 0 0,-1 0 0,0 1 0,1-1 0,0 1-1,0 0 1,0 0 0,0 0 0,1 1 0,0-1 0,-4 8 0,2-4-683,1 1 1,0 0-1,0 0 1,1 0 0,0 1-1,-3 15 1,5-14-758,0 1-1,0-1 1,1 1 0,0 0 0,3 16-1,9 33-2903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4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11392,'-6'0'795,"0"1"1,0-1-1,0 1 1,0 0-1,0 1 1,0-1-1,1 1 1,-1 0-1,-9 6 1,9-4-511,-1 0 0,1 1 0,0 0 0,0 0 0,1 0 0,-1 1 0,1 0 0,0 0 0,1 0 0,-1 0 0,-4 11 0,-4 13 110,1 1 0,-12 50-1,-7 64 188,30-139-561,-8 53 169,3 0 0,1 114 1,6-164-173,2 68 129,-2-65-125,1 0-1,0 0 0,1 0 0,6 16 1,-4-16-16,1-1 1,1 1 0,0-1 0,0 0 0,1-1 0,0 1 0,1-2-1,0 1 1,1-1 0,-1-1 0,2 1 0,-1-2 0,24 13 0,-21-13 52,0-1 1,1-1-1,0 0 1,-1-1 0,2-1-1,-1 0 1,0-1 0,1 0-1,16-1 1,-23-1 25,0 0 0,0-1-1,0 0 1,0-1 0,0 0 0,-1 0-1,1 0 1,-1-1 0,1 0 0,-1-1 0,0 0-1,0 0 1,-1 0 0,1-1 0,-1 0 0,0 0-1,10-11 1,-12 11 2,1-1 0,0 0 0,-1 0 1,0 0-1,-1 0 0,1 0 0,-1-1 0,-1 0 0,1 1 0,-1-1 0,0 0 0,0 0 1,-1 0-1,1-9 0,-2 10-42,-1 0 0,1 1 0,-1-1 0,0 0-1,0 1 1,-1-1 0,0 1 0,0-1 0,-5-8 0,6 11-36,-1-1 0,-1 1 0,1 0 0,0 1 0,-1-1 0,0 0 0,0 1 0,1-1 0,-1 1 0,-1 0 0,1 0 0,0 0 0,0 0 0,-1 1 0,1-1 0,-8-1 0,5 1-13,0 1 0,-1 0 0,1 1 0,-1-1 0,1 1 0,-1 0 0,1 1 0,-1-1 0,1 1 0,0 1 0,-11 2 0,6 2-9,0 1 1,1 0-1,0 0 0,-15 15 0,5-3-75,-19 24 0,17-16-1202,-35 56-1,56-82 1053,0 1-1,0-1 1,1 1 0,-1-1-1,0 1 1,0 0 0,1 0-1,-1-1 1,1 1-1,-1 0 1,1 0 0,0-1-1,0 1 1,0 3 0,0-5 71,1 1 0,-1 0 0,1-1 1,-1 1-1,1-1 0,-1 1 0,1-1 0,-1 1 1,1-1-1,-1 0 0,1 1 0,0-1 1,-1 0-1,1 1 0,0-1 0,-1 0 1,1 0-1,0 0 0,-1 1 0,1-1 0,0 0 1,0 0-1,-1 0 0,1 0 0,0 0 1,-1 0-1,2-1 0,15 1-5379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4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275 159 10752,'3'-14'1540,"0"2"197,0 0 0,1-23 0,-4 34-1592,0 1 0,1-1 0,-1 0-1,0 0 1,0 0 0,-1 1-1,1-1 1,0 0 0,0 0-1,0 0 1,0 1 0,-1-1-1,1 0 1,0 0 0,-1 1-1,1-1 1,-1 0 0,1 1 0,0-1-1,-1 0 1,0 1 0,1-1-1,-1 1 1,1-1 0,-1 1-1,0-1 1,1 1 0,-1-1-1,0 1 1,1 0 0,-1-1 0,0 1-1,0 0 1,0 0 0,1-1-1,-1 1 1,0 0 0,0 0-1,0 0 1,1 0 0,-1 0-1,0 0 1,-1 0 0,-3 1 53,0 0 1,0 1-1,0-1 1,0 1-1,-7 4 1,-1 1 25,0 1 1,1 0-1,0 0 1,0 1-1,-19 20 1,-44 59 395,75-88-619,-9 12 15,0 0 1,1 0 0,0 1 0,1 0 0,-9 25 0,15-37-20,1 0 0,-1 0 0,1 0 1,-1 0-1,1 0 0,0 0 0,0 1 0,-1-1 1,1 0-1,0 0 0,0 0 0,0 1 0,0-1 0,0 0 1,1 0-1,-1 0 0,0 1 0,1-1 0,-1 0 1,0 0-1,1 0 0,-1 0 0,1 0 0,0 0 1,-1 0-1,1 0 0,0 0 0,0 0 0,-1 0 0,1 0 1,0 0-1,0-1 0,0 1 0,2 1 0,2 0-14,1 0-1,0 0 0,0-1 0,-1 0 0,1 0 1,7 1-1,14 2-10,11 7 56,0 1 0,66 32-1,67 49 105,-127-69-112,-27-14 45,63 39-64,-72-44 73,-1 1 1,0-1-1,0 2 0,-1-1 1,1 1-1,-1 0 1,8 14-1,-12-18 1,-1-1 0,1 1 0,-1 0 0,0 0 0,0 0 0,0 0 0,0 0 0,-1 0 0,1 0-1,-1 0 1,0 0 0,0 1 0,0-1 0,0 0 0,0 0 0,-1 0 0,0 3 0,0-2-19,-1 0 1,0 0-1,0-1 0,0 1 1,0-1-1,0 1 1,-1-1-1,1 0 0,-1 0 1,0 0-1,-5 4 0,-3 1-13,-1 0-1,0-1 0,0-1 0,0 0 0,-1 0 0,-20 5 0,28-10-47,-17 6-152,-29 5 1,45-11 132,1 0 0,-1-1 0,0 0 0,0 0 0,0 0 0,1 0 0,-1-1 1,0 0-1,0 0 0,-8-3 0,13 3 25,-1 0 0,1 0 0,-1 0 0,0 0 0,1 0 0,-1 0 0,1 0 0,0 0 0,-1-1 0,1 1 0,0-1 0,0 1 0,0-1 0,0 1 0,0-1 0,0 1 0,1-1 0,-1 0 0,0 0 0,1 1 0,-1-1 0,1 0 0,0 0 0,-1 0 0,1 1 0,0-1 0,0 0 0,0 0 0,1 0 0,-1 0 0,1-2 0,1-6 4,1 0 1,0 0-1,1 0 1,6-13-1,-8 21-6,96-222-83,-80 176 71,-2-1 1,18-89-1,-33 127 26,1-1 1,-1 1 0,-1 0-1,0 0 1,-1-1 0,0 1-1,0 0 1,-2 0 0,1 0 0,-1 0-1,-6-14 1,4 16-7,1 0-1,-1 0 1,-1 1-1,0 0 1,0 0 0,-1 0-1,0 1 1,0 0 0,0 0-1,-1 1 1,0 0 0,-15-8-1,13 8-81,-1 1-1,0 1 0,0 0 1,0 0-1,-1 1 0,1 0 0,-1 1 1,0 1-1,0 0 0,0 0 0,1 1 1,-1 1-1,0 0 0,-13 2 0,21-2-218,1 0 0,-1 0 0,0 1 0,1-1 0,-1 1 0,1-1 0,-7 6 0,9-7 100,0 0 0,1 1 0,-1-1 0,1 1 0,-1-1 0,1 1 0,-1 0 0,1-1-1,0 1 1,-1-1 0,1 1 0,0 0 0,-1-1 0,1 1 0,0 0 0,0-1 0,-1 1-1,1 1 1,0-1-118,0 0 0,1 0 0,-1-1 0,0 1 0,1 0 1,-1 0-1,0 0 0,1-1 0,-1 1 0,1 0 0,-1-1 0,1 1 0,-1 0 0,1-1 0,0 1 0,-1-1 0,1 1 0,0-1 0,-1 1 0,2 0 0,15 6-6995,1-6 1905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4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413 145 8448,'-13'-106'6730,"13"104"-6555,0 0 0,-1 0 0,1 0 0,-1 1 0,1-1 0,-1 0 0,0 1 0,1-1 0,-1 0 0,0 1 0,0-1 0,0 1 0,-1-1 0,1 1 0,0 0 0,0-1 0,-1 1 0,1 0 0,-1 0 0,1 0 0,-1 0 0,0 0 0,1 0 0,-1 0 0,0 1 0,1-1 0,-1 1 0,0-1 0,0 1 0,0 0 0,1-1 0,-1 1 0,0 0 0,0 0 0,0 0 0,0 1 0,-2-1 0,-2 2-65,0-1 1,0 1 0,0 0-1,0 0 1,0 1 0,0 0-1,1 0 1,-1 0-1,1 0 1,-6 6 0,1 0 5,0 1 0,1 0 0,0 0 0,1 1 0,-8 12 0,-32 65 186,38-69-239,-21 44 82,3 2 1,3 0-1,-28 110 0,47-149-37,0 0 0,2 0 0,1 0 0,2 1 0,0-1 0,1 1 0,6 34 0,11 12 51,-16-69-152,2 5 5,-1 0 1,2 0 0,-1 0 0,1-1 0,1 1-1,-1-1 1,2 0 0,-1-1 0,1 1 0,0-1-1,0 0 1,1 0 0,0-1 0,8 6 0,-3-3 3,0 0 1,1 0-1,0-2 1,0 1 0,1-2-1,0 0 1,0 0-1,15 3 1,-13-5 38,0 0-1,0-1 1,0-1 0,0-1-1,0 0 1,0-1 0,19-2-1,-18 0 29,-1 0 0,0-2 0,0 1 0,0-2 0,-1 0 0,1-1 1,-1-1-1,-1 0 0,1-1 0,-1-1 0,0 0 0,-1 0 0,15-15 0,-20 17 15,0-1 0,0-1 0,0 0 0,-1 0 0,0 0 0,-1-1 0,0 1 0,0-2 0,-1 1 0,0-1 0,3-12 0,-6 16-43,-1 1 0,1-1 0,-1 0 0,0 0 0,-1 1 0,0-1 0,0 0 0,0 0 0,-1 1 0,0-1 0,-1 0 0,1 1 0,-1-1 0,0 1 0,-1-1 0,0 1 0,0 0 0,0 0 0,0 0-1,-6-6 1,3 6-39,1 0-1,0 1 0,-1 0 0,0 0 0,0 1 1,-1 0-1,1 0 0,-1 0 0,0 0 0,0 1 1,0 1-1,0-1 0,0 1 0,-1 0 0,-13-1 1,10 2-19,-1 0 0,0 1 0,1 0 0,-1 1 0,0 0 0,1 1 0,-1 1 0,1 0 0,-19 7 0,9-1-147,1 2 0,0 0 1,0 1-1,1 1 0,1 1 0,0 1 1,1 1-1,0 0 0,2 1 1,0 0-1,0 1 0,2 1 1,-22 41-1,32-55-56,2-1-17,-1-1 0,0 1 0,1-1 0,0 1 0,0 0 0,-1 4 0,2-7 109,0 1 1,0-1-1,0 1 0,1-1 1,-1 1-1,0-1 0,1 1 0,-1-1 1,1 0-1,-1 1 0,1-1 1,0 0-1,-1 1 0,1-1 0,0 0 1,0 0-1,0 0 0,0 0 1,0 0-1,2 2 0,3 1-582,1 0 0,-1 0 0,1 0 0,0-1 0,1 0 0,-1-1 0,0 0 0,1 0 0,12 2 0,20 3-4647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4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44 11648,'-3'-2'488,"1"-2"-1,-1 1 0,0 0 0,0 0 0,0 0 0,0 0 0,-1 0 0,1 1 0,-1-1 0,0 1 0,0 0 0,0 0 0,0 0 0,0 1 0,0-1 0,0 1 0,-6-1 0,-5 1-60,1 1 0,-1 1-1,1 0 1,-1 1 0,1 0-1,-1 1 1,1 1 0,-17 7-1,17-6-417,1 1 0,0 1 1,0 0-1,1 1 0,0 0 0,0 0 0,1 2 0,0-1 1,0 1-1,1 1 0,1 0 0,0 0 0,-12 21 0,18-28-19,1 0-1,1-1 0,-1 1 0,1 0 1,-1 1-1,1-1 0,0 0 0,0 8 1,1-9 1,0-1 0,0 1 0,0-1 0,1 1 0,-1 0 0,1-1 0,0 1 0,-1-1 0,1 1 0,0-1 0,1 0 0,-1 1 0,0-1 0,1 0 0,2 3 0,1 0 4,-1 0 0,1-1 0,0 0 0,1 0 0,-1 0-1,11 4 1,40 16 12,-31-14-26,316 157 179,-330-161-172,13 6 134,0 1-1,-1 1 1,33 27 0,-50-36-18,-1 1 1,1-1-1,-1 1 1,0 1-1,-1-1 1,1 1-1,3 8 0,-6-10 2,0-1 0,0 1-1,-1 0 1,0-1-1,0 1 1,0 0-1,-1 0 1,1 0 0,-1 0-1,0 0 1,0 0-1,-2 8 1,-1-3 34,0 1 1,-1-1-1,0 0 0,0 0 1,-1 0-1,-1 0 1,0-1-1,0 0 0,0 0 1,-1-1-1,-9 8 1,2-2-3,-1 0 1,0-2 0,-1 0 0,0 0-1,-25 11 1,14-9-116,0-1-1,-1-1 0,-1-2 1,-58 13-1,81-22-26,-1 0 0,1-1-1,-1 1 1,1-2 0,-1 1 0,1-1 0,-1 0-1,1 0 1,-1 0 0,1-1 0,-8-4-1,9 4-5,0-1-1,0 0 1,1 0 0,-1 0-1,1 0 1,0-1-1,0 0 1,1 0-1,-1 0 1,1 0-1,-1 0 1,1-1-1,-4-8 1,4 5-6,0 1 0,0-1 1,1 0-1,0 0 0,0 0 1,1 0-1,0-1 0,0 1 1,1 0-1,0 0 0,1-1 1,0 1-1,0 0 0,3-10 1,5-11 7,0 1-1,22-43 1,-26 61 17,162-316-68,-143 281 110,23-57 0,-46 97-86,1 0 1,-1 0 0,1 0-1,-1 0 1,-1 0-1,1 0 1,-1 0 0,0 0-1,0 0 1,0 0-1,-2-5 1,0 2-673,0 1 1,-1-1-1,0 1 0,0 0 0,0 0 1,-6-8-1,0 0-5293,8 14 1990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5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481 222 9344,'-1'0'305,"0"-1"0,0 0 0,0 1 1,0-1-1,0 0 0,0 0 0,0 0 0,1 0 1,-1 0-1,0 0 0,0 0 0,1 0 1,-1 0-1,1 0 0,-1 0 0,1 0 0,-1 0 1,1-1-1,0 1 0,0 0 0,-1 0 0,1 0 1,0-1-1,0 1 0,0 0 0,0 0 1,0-1-1,1 1 0,-1-1 0,2-6-27,0 0 0,1 0-1,4-11 1,1-2 537,-4 9-111,-1-1 0,2-23 0,-5 33-549,0 0 0,0 0 1,1 0-1,-2 0 0,1 0 0,0 0 1,-1 0-1,1 0 0,-1 0 0,0 0 0,0 0 1,0 1-1,0-1 0,-1 0 0,1 1 1,-1-1-1,1 1 0,-3-4 0,3 6-113,-1-1 0,1 0 1,0 0-1,0 0 0,-1 1 0,1-1 0,0 1 0,-1-1 0,1 1 0,0-1 0,-1 1 1,1 0-1,-1 0 0,1 0 0,-1 0 0,1 0 0,0 0 0,-1 0 0,1 0 0,-1 0 1,-1 1-1,-3 1 2,1 0 0,0 0 0,0 1 0,-6 3 0,-102 75 95,76-53-102,-1 1-50,2 1 0,-56 58 0,81-75-8,-1 1 0,2 0 0,0 1-1,0 0 1,2 1 0,0 0 0,0 0 0,2 1-1,0 0 1,-5 23 0,10-35 35,0 0 1,0 1 0,0-1-1,1 1 1,0-1-1,0 1 1,0 0 0,1-1-1,0 0 1,0 1-1,0-1 1,1 1 0,-1-1-1,1 0 1,1 0-1,-1 0 1,1 0 0,5 7-1,-7-10 5,1 0 0,0 0 0,0 0-1,0 0 1,0-1 0,0 1 0,0-1 0,0 1-1,1-1 1,-1 0 0,1 0 0,-1 0-1,1 0 1,-1 0 0,1-1 0,-1 1 0,1-1-1,0 1 1,3-1 0,4 0 26,0-1-1,1 0 1,14-4 0,-15 3-13,8-3 63,-1 0 0,0-1 1,0 0-1,0-2 0,-1 0 0,0-1 0,-1 0 1,0-1-1,0-1 0,-1-1 0,-1 0 1,0 0-1,0-2 0,-1 1 0,-1-1 1,0-1-1,-1 0 0,-1-1 0,0 0 1,7-20-1,33-116 1009,-75 296-843,13-71-247,4 1 1,1 121-1,35 150 43,-24-305-98,0-16-790,0 0 0,2-1 1,7 26-1,-11-46 140,3 4-1393,2-9-2058,6-8-2108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5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208 104 10880,'5'-16'3702,"10"-25"0,0-1 2317,-14 38-4894,-4 7-565,-7 12-203,8-12-271,-11 21 72,0 2-1,2-1 0,-9 30 1,7-19-62,-13 35 110,-40 110 391,48-123-308,-12 66 0,22-82-192,3 0 1,1 0-1,2 0 1,5 61 0,0-80-45,1 0 1,0-1-1,16 43 0,-15-51-27,1 0-1,1 0 1,1 0-1,0-1 1,1 0-1,16 18 1,-21-26-5,1 0 1,-1-1-1,1 1 1,0-1-1,1 0 1,-1-1-1,1 1 1,0-1-1,-1 0 1,10 3-1,-11-5 6,-1-1 0,1 1 0,0 0 0,-1-1-1,1 0 1,0 0 0,-1 0 0,1 0 0,0-1 0,-1 1 0,1-1-1,-1 0 1,1 0 0,-1 0 0,1-1 0,-1 1 0,0-1-1,1 0 1,3-3 0,0 0 12,-1 0 0,0-1-1,-1 0 1,1 0 0,-1 0 0,0-1 0,-1 1-1,0-1 1,0 0 0,0 0 0,-1-1 0,3-9-1,-3 9 17,-1-1-1,0 0 1,0 0-1,-1 0 1,0 0-1,0 0 1,-1 0 0,-1 0-1,1 0 1,-4-15-1,3 21-32,0 0 0,0 0 0,0 0 0,0 0-1,0 0 1,-1 1 0,1-1 0,-1 0 0,0 1 0,-3-4 0,4 5-22,0 0 1,0 0-1,0 0 1,0 1-1,0-1 1,0 0 0,-1 1-1,1-1 1,0 1-1,-1 0 1,1-1-1,0 1 1,-1 0-1,1 0 1,0 0-1,-1 0 1,1 0 0,0 0-1,-1 0 1,1 0-1,0 0 1,-1 1-1,1-1 1,0 0-1,-1 1 1,1 0-1,-1 0 1,-8 4-4,0 0-1,0 1 1,1 1 0,-16 14-1,-34 37-73,23-22-85,26-26 81,4-5-330,0 1-1,1 0 1,-1 0-1,-5 9 0,11-15 360,0 1-1,0-1 1,0 0-1,0 0 1,0 0-1,0 0 1,-1 0-1,1 0 1,0 0-1,0 0 1,0 0-1,0 0 1,0 1-1,0-1 1,0 0-1,0 0 1,0 0-1,0 0 1,0 0-1,0 0 1,0 0-1,0 0 1,0 1-1,0-1 1,0 0-1,0 0 1,0 0-1,0 0 1,0 0-1,0 0 1,0 0-1,0 0 1,0 1-1,0-1 1,0 0-1,0 0 1,0 0-1,1 0 1,-1 0-1,0 0 1,0 0-1,0 0 1,0 0-1,0 0 1,0 1-1,0-1 1,0 0-1,0 0 1,0 0-1,1 0 1,-1 0-1,0 0 1,0 0-1,0 0 1,0 0-1,0 0 1,0 0-1,0 0 1,0 0-1,1 0 1,-1 0-1,7-1-1993,-3-1 1068,-1 1-1,0-1 0,1 0 1,-1 0-1,0 0 0,0 0 1,0 0-1,0-1 1,3-3-1,16-17-4354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5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67 13824,'-1'-32'5643,"2"12"-1089,-1 20-4470,0-1 0,0 1 0,0-1 0,0 1 1,0-1-1,0 0 0,0 1 0,0-1 0,0 1 1,-1-1-1,1 1 0,0-1 0,0 1 0,0-1 0,-1 1 1,1-1-1,0 1 0,-1-1 0,1 1 0,0 0 1,-1-1-1,1 1 0,-1-1 0,1 1 0,0 0 1,-1-1-1,1 1 0,-1 0 0,1 0 0,-1-1 1,1 1-1,-1 0 0,1 0 0,-1 0 0,0 0 1,1 0-1,-1 0 0,1-1 0,-1 1 0,1 0 1,-1 1-1,0-1 0,-3 0-17,0 1 0,0 0-1,1 0 1,-1 0 0,-4 3 0,-15 6-14,1 2 0,1 0 0,-1 1 0,2 2-1,0 0 1,-25 25 0,33-28-62,1-1-1,1 1 1,0 1-1,1 0 1,0 0-1,1 1 1,1 0-1,0 1 0,1-1 1,0 1-1,-3 18 1,8-27 8,0 1 1,0-1-1,1 1 0,0-1 1,0 1-1,1-1 0,0 0 1,0 1-1,0-1 0,1 0 1,0 1-1,0-1 1,1 0-1,0 0 0,0-1 1,0 1-1,0 0 0,1-1 1,0 0-1,9 9 1,7 5 0,0-2 1,1 0-1,41 24 1,-43-29-1,125 71 38,4 2 46,-126-70-69,0 0 0,-2 2 0,0 0 0,25 29 0,-36-36 30,0 2-1,-1-1 1,-1 1-1,1 0 1,-2 1-1,0-1 0,0 1 1,4 17-1,-9-24 20,1 0 1,-1 1-1,0-1 0,0 1 0,-1-1 1,0 0-1,0 1 0,0-1 1,-1 1-1,0-1 0,-1 0 0,1 1 1,-1-1-1,0 0 0,0 0 0,-1 0 1,0-1-1,0 1 0,0 0 0,-6 5 1,-1 0 24,0-1 0,-1 0 0,-1-1 0,1 0 0,-1-1 0,-1 0 0,1-1 0,-1 0 0,-1-1 0,1-1 0,-22 6 0,11-5-23,-2 0 1,1-2-1,0 0 1,-1-2-1,-42-2 0,62 0-68,0 0 0,0-1-1,0 0 1,0 0-1,1 0 1,-7-3-1,10 3-2,1 0 0,-1 1 0,1-1 0,-1 0 0,1 0 0,0 0 0,-1 0 0,1-1-1,0 1 1,0 0 0,0 0 0,0-1 0,0 1 0,0-1 0,0 1 0,1-1 0,-1 1 0,0-1-1,1 1 1,-1-1 0,1 0 0,0 1 0,-1-1 0,1 0 0,0 1 0,0-4 0,2-10-17,0 1 0,1-1 0,1 0 0,0 1 0,1 0 0,9-17 0,-13 28 21,28-62-7,44-75 0,46-50-2,50-92 4,-155 254 11,-1 0 0,14-48 0,-24 65 0,0 1 0,-1-1 0,0-1 0,-1 1 0,0 0 0,-1 0 0,0 0-1,-1-1 1,0 1 0,-4-13 0,4 20-3,0 0-1,-1 0 0,1 0 1,-1 1-1,0-1 0,0 0 1,0 1-1,0-1 1,-1 1-1,0 0 0,1 0 1,-1 0-1,0 0 0,-6-3 1,4 2 5,0 2 0,0-1 0,-1 1-1,1-1 1,-1 2 0,1-1 0,-1 0 0,0 1 0,-7 0 0,-6 0-398,-1 1 0,0 1-1,1 1 1,-39 8 0,28-2-2076,22-3-6533,19-19 2681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2:0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7552,'37'-156'7947,"-33"141"-6156,-4 15-1767,0 0 0,0 0 0,0-1 1,0 1-1,0 0 0,0 0 0,0 0 0,0-1 0,0 1 0,0 0 0,0 0 0,0-1 0,0 1 0,1 0 1,-1 0-1,0 0 0,0-1 0,0 1 0,0 0 0,0 0 0,1 0 0,-1 0 0,0-1 0,0 1 0,0 0 1,0 0-1,1 0 0,-1 0 0,0 0 0,0 0 0,1 0 0,-1-1 0,0 1 0,0 0 0,0 0 0,1 0 1,-1 0-1,0 0 0,0 0 0,1 0 0,-1 0 0,0 0 0,0 0 0,1 0 0,-1 0 0,0 0 1,0 1-1,0-1 0,1 0 0,-1 0 0,9 12 683,-1 7-30,-1 0-1,6 30 1,-1-2 104,130 519 2344,-88-194-2725,-45-306-54,-6-50-2344,-2-7-3817,-1-21 2632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2:0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8192,'1'-25'2672,"-1"24"-2587,0 1 1,0-1 0,0 0 0,0 0-1,1 0 1,-1 1 0,0-1-1,1 0 1,-1 0 0,1 1-1,-1-1 1,1 0 0,-1 1 0,1-1-1,-1 0 1,1 1 0,-1-1-1,1 1 1,0-1 0,-1 1 0,1-1-1,0 1 1,0 0 0,1-1-1,0 0 338,-2 1-331,0 0 1,0 0-1,1 0 0,-1 0 1,0 0-1,0 0 1,1 0-1,-1 0 0,0 0 1,0 0-1,1 0 1,-1 0-1,0 0 0,0 1 1,1-1-1,-1 0 1,0 0-1,0 0 0,0 0 1,1 0-1,-1 1 0,0-1 1,0 0-1,0 0 1,0 0-1,1 1 0,-1-1 1,0 0-1,0 0 1,0 0-1,0 1 0,0-1 1,4 8 366,-4-8-293,3 8 149,-1 1-1,0-1 0,-1 0 0,1 0 0,-2 1 0,1 9 0,-5 53 170,2-57-324,-1 24 148,-1-9-22,2 0 0,3 58 0,0-79-225,0 1-1,0-2 1,1 1 0,0 0 0,1 0 0,0 0-1,0-1 1,0 0 0,1 0 0,0 0 0,1 0-1,-1 0 1,1-1 0,1 0 0,8 9 0,-10-12-43,-1-1 0,1 1 1,0-1-1,0 0 1,1 0-1,-1 0 0,0 0 1,1-1-1,-1 0 0,1 0 1,-1 0-1,1 0 1,-1-1-1,1 0 0,0 0 1,-1 0-1,1 0 0,5-2 1,-2 1-21,0-1 0,0 0 0,-1-1 0,1 0 1,-1 0-1,1-1 0,-1 1 0,0-2 0,9-6 0,-13 9-134,-1 0-1,1 0 1,-1-1-1,0 1 1,0-1-1,0 1 1,-1-1-1,1 0 1,0 0-1,-1 0 1,2-3-1,-2 2-593,0 0-1,-1 1 1,1-1-1,-1 1 1,1-7-1,-1-2-4079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1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45 237 10112,'-8'-3'1654,"5"2"-1128,1 0 0,-1 0-1,0 0 1,0 0 0,1 0-1,-1 0 1,0 1 0,0 0-1,0-1 1,0 1-1,-3 1 1,24 5 162,-14-5-612,0 1 1,0-1 0,0 1 0,9 0 0,-1-2 23,0 0 0,0-1 0,0 0 1,0 0-1,0-2 0,0 1 0,0-2 0,0 0 0,18-9 0,10-6 8,46-32 0,-82 48-109,144-84-1465,-99 60-961,-4 2-2298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2:0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9856,'1'-7'1132,"0"0"0,1 0 1,4-11-1,-6 17-945,1 0 0,-1 0 1,1 0-1,-1 0 0,1 0 0,-1 0 0,1 0 0,-1 0 0,1 0 0,0 0 0,0 0 0,-1 1 1,1-1-1,0 0 0,0 0 0,0 1 0,0-1 0,0 1 0,0-1 0,0 1 0,0-1 0,0 1 0,0-1 1,0 1-1,0 0 0,0 0 0,0-1 0,0 1 0,0 0 0,1 0 0,-1 0 0,1 1 0,-1-1-136,-1 0 0,0 0 0,0 0 0,1 0 0,-1 0 0,0 0-1,0 1 1,1-1 0,-1 0 0,0 0 0,0 0 0,0 1 0,0-1 0,1 0-1,-1 0 1,0 0 0,0 1 0,0-1 0,0 0 0,0 0 0,0 1 0,1-1-1,-1 0 1,0 0 0,0 1 0,1 6 230,1 0 0,-1 0 0,-1 0 0,1 0 0,-2 9 1,1-1-92,-3 139 1251,0-39-362,15 152 1,-3-209-770,31 108 1,34 50 25,-44-132-194,-24-63-96,-6-20-133,0 0-1,0 0 0,0 0 0,0 0 1,0 0-1,0 0 0,0 0 0,0 0 0,0 0 1,0 0-1,-1 0 0,1 0 0,0 0 0,-1 0 1,1-1-1,-1 1 0,1 0 0,-1 1 1,1-2 25,-1 0 1,1 0 0,0 0 0,0 0 0,0 0 0,0 1 0,0-1 0,0 0-1,0 0 1,0 0 0,0 0 0,0 0 0,0 0 0,0 0 0,0 0 0,0 0 0,-1 0-1,1 0 1,0 0 0,0 0 0,0 0 0,0 0 0,0 0 0,0 0 0,0 0 0,0 0-1,0 0 1,0 0 0,-1 0 0,1 0 0,0 0 0,0 0 0,0 0 0,0 0 0,0 0-1,0 0 1,0 0 0,0 0 0,0 0 0,-1 0 0,1 0 0,0 0 0,0 0 0,0 0-1,0 0 1,0 0 0,0 0 0,0 0 0,0 0 0,0 0 0,0-1 0,0 1 0,0 0-1,0 0 1,0 0 0,0 0 0,-1 0 0,1 0 0,0 0 0,0 0 0,0 0-1,0 0 1,0-1 0,0 1 0,0 0 0,0-9-4506,0 7 3434,0-13-4386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2:0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51 9472,'-4'-23'3120,"4"16"-2370,1 6 2070,2 9 2089,-3-4-4605,0 0 0,0 0 0,1-1 0,-1 1 0,2 4-1,-2-8-262,0 1-1,0-1 0,1 1 1,-1-1-1,0 0 0,0 1 1,0-1-1,1 0 0,-1 1 0,0-1 1,0 0-1,1 1 0,-1-1 1,0 0-1,1 1 0,-1-1 1,0 0-1,1 0 0,-1 1 1,1-1-1,-1 0 0,1 0 1,-1 0-3,1 0 0,0 0 0,-1 0 0,1 0 1,0 0-1,-1-1 0,1 1 0,0 0 0,-1-1 1,1 1-1,-1 0 0,1-1 0,0 1 1,-1 0-1,1-1 0,-1 1 0,1-1 0,-1 1 1,1-2-1,3-3 146,0 1 0,-1-2-1,0 1 1,0 0 0,3-7 0,3-6 324,-16 37-430,2-1 0,0 1 0,1 1 0,1-1 1,0 20-1,3-37-88,0 0 1,0 0-1,-1-1 0,1 1 1,0 0-1,0-1 1,-1 1-1,1 0 0,-1-1 1,0 1-1,1 0 1,-1-1-1,0 1 0,-2 2 1,3-5-353,-1 0-1,0 0 1,1 0 0,-1 0 0,1 0-1,0 0 1,-1-1 0,1 1 0,0 0-1,-1 0 1,1 0 0,0-2 0,0-24-7649,0 10 3137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2:0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69 7552,'-2'-2'520,"1"1"0,-1-1 0,1 1 0,-1 0 0,1 0 1,-1 0-1,0 0 0,0 0 0,1 0 0,-1 0 0,0 1 0,0-1 0,0 1 1,0-1-1,0 1 0,0 0 0,0 0 0,-3 0 0,42-17 4099,-14 9-3908,1 0 1,0 2 0,39-6 0,-53 11-587,0 0 0,0 1 0,0 0 0,0 0 0,0 1 0,0 1 0,0 0-1,0 0 1,0 1 0,-1 0 0,15 7 0,-19-7-53,0 0 0,0 0 0,-1 1 0,1 0 0,-1 0 0,0 0 0,0 0 0,-1 1 0,1-1 0,-1 1 0,0 0-1,0 0 1,-1 0 0,1 1 0,-1-1 0,0 1 0,-1-1 0,1 1 0,0 9 0,1 9 62,-2-1-1,0 1 1,-4 32-1,2-42-90,-9 101 292,-2 16-57,12-121-239,0 0-1,1 1 0,0-1 0,0 1 1,1-1-1,0 0 0,1 0 0,8 19 1,-9-24-11,1 0 1,0 0 0,-1-1 0,1 1-1,1-1 1,-1 0 0,1 0 0,0 0-1,0 0 1,0 0 0,0-1 0,0 0-1,1 0 1,0 0 0,0 0 0,-1-1 0,1 0-1,10 3 1,11-1 1,0 0-1,0-2 1,0-1 0,32-3-1,-4 1-849,-33 4-1587,-21-3 2330,1 0 0,-1 0 0,0 0 0,0 0 0,0 0 1,0 0-1,0 0 0,0 0 0,0 0 0,1 0 0,-1 0 0,0 0 1,0 1-1,0-1 0,0 0 0,0 0 0,0 0 0,0 0 0,0 0 0,0 0 1,1 0-1,-1 0 0,0 0 0,0 0 0,0 1 0,0-1 0,0 0 0,0 0 1,0 0-1,0 0 0,0 0 0,0 0 0,0 0 0,0 1 0,0-1 1,0 0-1,0 0 0,0 0 0,0 0 0,0 0 0,0 0 0,0 0 0,0 1 1,-10 4-4615,-2-1 132,2 0-465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2:0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 9728,'0'-1'386,"0"0"-1,0 1 1,0-1 0,0 1 0,0-1 0,0 1-1,0-1 1,0 0 0,0 1 0,0-1 0,0 1-1,0-1 1,0 0 0,0 1 0,0-1 0,-1 1 0,1-1-1,0 1 1,-1-1 0,1 1 0,-1-2 0,-5 12 2319,-3 22-2043,7-23-460,0 1-1,1 0 0,1-1 1,-1 1-1,2 0 0,-1 0 1,1-1-1,1 1 0,0 0 1,0-1-1,1 0 0,0 1 1,0-1-1,6 9 0,-6-12-160,0 0-1,1 0 0,0-1 1,0 1-1,1-1 0,-1 0 0,1-1 1,0 1-1,1-1 0,-1 0 1,1 0-1,-1 0 0,1-1 1,0 0-1,1 0 0,-1-1 1,0 1-1,1-1 0,0-1 1,11 2-1,-16-2-71,1-1 0,0 0-1,-1 0 1,1 0 0,-1 0 0,1 0 0,0-1-1,-1 1 1,1-1 0,-1 0 0,1 0 0,-1 0 0,1 0-1,-1 0 1,1 0 0,-1-1 0,0 1 0,0-1-1,2-1 1,-1 0-567,-1 0-1,0 1 1,1-1-1,-1 0 1,-1-1-1,1 1 0,0 0 1,1-5-1,1-4-2265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2:0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8448,'0'-50'5037,"0"28"1051,9 48-2558,0 16-2261,13 76 780,37 195-674,-35-227-1306,22 97 76,-45-178-263,0 4 100,1 0 0,-1 0 0,0 16 0,-1-23-261,-1 1-1,1-1 0,0 0 1,-1 1-1,0-1 1,0 1-1,-1 3 1,1-5-198,0 1-1,0-1 1,0 0 0,0 1 0,0-1 0,0 0 0,-1 0-1,1 0 1,0 0 0,-1 0 0,1 0 0,-3 1 0,-5 4-3582,-4 5-991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1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1 8064,'-8'8'7252,"-2"3"-5187,5-1-1541,0-1 0,1 1 0,-3 11 0,-5 11 340,-49 90 1278,2-8-1212,-198 558 974,233-598-1882,-19 55-44,32-90 18,7-23-372,4-16 281,0 0-1,0 0 0,0 0 1,0 0-1,0 0 0,0 0 1,0 0-1,0 0 0,0 0 0,1 0 1,-1 0-1,0 0 0,0 0 1,0 0-1,0 0 0,0 0 0,0 0 1,0 0-1,0 0 0,10-26-5472,-2 14 369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1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 8192,'-1'-6'601,"0"1"1,-1 0-1,1 0 0,-1-1 1,0 1-1,-4-5 1,4 5-215,1 4 386,1 1-154,0 0 10,1 5-309,0 0-1,1 1 0,-1-1 1,1 0-1,0 0 0,1 0 0,-1 0 1,1-1-1,0 1 0,0-1 1,5 7-1,7 9 446,87 119 1828,-34-53-1954,22 35-83,55 77-166,-101-132-311,39 78 0,52 153-201,-127-285-421,-8-11 461,0-1-1,0 0 1,1 0-1,-1 0 0,0 0 1,0 1-1,0-1 1,1 0-1,-1 0 1,0 0-1,0 0 1,1 0-1,-1 0 0,0 0 1,1 0-1,-1 0 1,0 0-1,0 0 1,1 0-1,-1 0 1,0 0-1,0 0 0,1 0 1,-1 0-1,0 0 1,0 0-1,1 0 1,0-1-524,0-1 1,1 1-1,-1 0 1,0 0-1,0-1 1,0 1-1,-1-1 1,1 1-1,0-1 1,0 1 0,-1-1-1,1-3 1,8-17-5817,4-2 2220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1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64 135 11136,'-10'4'2573,"-15"7"759,24-10-3087,-1-1 0,1 0 0,0 1-1,-1-1 1,1 0 0,0 0 0,-1 0 0,1 0 0,-1 0 0,1 0 0,0 0-1,-1 0 1,1 0 0,-3-2 0,3 1-158,0 0 1,1 0-1,-1 0 1,1 0-1,-1 0 1,1-1-1,-1 1 0,1 0 1,0 0-1,-1-1 1,1 1-1,0 0 0,0 0 1,0-1-1,0 1 1,0 0-1,1-1 0,-1 1 1,1-2-1,-1 1-59,1-4 44,1 1 0,-1-1 1,1 1-1,0-1 0,1 1 0,0 0 0,-1-1 0,2 2 1,-1-1-1,0 0 0,1 0 0,0 1 0,0 0 1,0 0-1,1 0 0,-1 1 0,1-1 0,7-3 1,-6 3 48,1 0 0,1 1 1,-1-1-1,0 1 0,1 1 1,0 0-1,-1 0 0,1 0 1,0 1-1,0 0 1,0 0-1,16 2 0,-21-1-47,0 1-1,0-1 0,0 1 1,0 0-1,1 0 0,-1 0 1,0 1-1,-1-1 0,1 1 1,0 0-1,0-1 0,-1 1 1,1 1-1,-1-1 0,5 4 1,-4-2 6,-1 1 0,1-1 0,-1 0 0,0 1 0,0-1 0,0 1 0,0-1 0,-1 1 0,2 8 0,-2 0-23,1 0 0,-2 1 0,0-1 0,-1 1 0,0-1 0,-6 25 0,6-33-65,0-1-1,0 1 1,1 0-1,-1 0 0,1 0 1,0 0-1,0 1 1,1-1-1,0 0 0,2 9 1,-2-11 4,0-1 1,1 1-1,-1 0 1,1 0-1,0-1 1,-1 1-1,1-1 1,0 0-1,1 1 0,-1-1 1,0 0-1,1 0 1,-1-1-1,1 1 1,-1 0-1,1-1 1,0 1-1,0-1 1,3 1-1,74 24 27,-43-15 23,0 2 1,66 33 0,-92-40-41,0 1 1,0 0 0,-1 1-1,-1 0 1,1 0 0,-1 1-1,-1 0 1,1 1 0,-2 0-1,1 0 1,-1 1 0,-1-1-1,6 15 1,-7-14 78,-1 0 0,0 1 0,-1-1 0,-1 1 0,1 0 0,-2 0 1,0 0-1,0 0 0,-1 0 0,-1 0 0,0 0 0,0-1 0,-1 1 0,-1 0 0,0 0 0,-1-1 0,0 0 0,-8 17 0,6-19-67,1 1-1,-2-1 0,0 0 1,0-1-1,0 0 1,-13 11-1,14-14-182,0-1-1,-1 1 0,0-1 0,0-1 0,0 1 0,0-1 1,-1 0-1,1-1 0,-14 3 0,-1-2-1304,14-2-418,-1 1-1,0 0 1,-10 3-1,4 2-3982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1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3 551 9472,'0'-1'251,"0"1"0,-1-1 0,1 0 0,0 1 0,-1-1 0,1 0 0,0 0 0,0 1 0,0-1 1,0 0-1,0 0 0,0 1 0,0-1 0,0 0 0,0 0 0,0 1 0,0-1 0,0 0 0,0 1 0,1-1 0,-1 0 0,0 0 1,1 0-1,0-1 152,0 1 0,0-1 0,1 1 0,-1-1 0,0 1 0,1-1 0,-1 1 0,4-2 0,1-1 20,0 1 1,0 0-1,1 0 1,9-2-1,27-5 92,1 2 1,50-3-1,-26 4-66,64-9 356,152-39 0,-38-11-259,125-31-62,207-16-306,8 32-79,-484 67-32,-33 4 86,86-2 0,-128 13-94,-27-1-65,0 0-1,0 0 1,0 0 0,0 0-1,0 0 1,0 0 0,0 0-1,0 1 1,0-1 0,0 0-1,0 0 1,0 0 0,0 0-1,0 0 1,0 0 0,0 0-1,0 0 1,0 0 0,0 0-1,0 0 1,0 1 0,0-1-1,0 0 1,0 0 0,0 0 0,0 0-1,0 0 1,0 0 0,0 0-1,0 0 1,0 0 0,0 0-1,0 0 1,0 0 0,0 0-1,0 0 1,0 1 0,0-1-1,0 0 1,1 0 0,-1 0-1,0 0 1,0 0 0,0 0-1,0 0 1,0 0 0,0 0-1,0 0 1,0 0 0,0 0 0,0 0-1,0 0 1,1 0 0,-1 0-1,0 0 1,0 0 0,0 0-1,0 0 1,0 0 0,0 0-1,0 0 1,0 0 0,0 0-1,0-1 1,0 1 0,-8 4-642,-15 1-1274,-2 1-1400,2 5-2587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1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73 113 10496,'-10'-8'1131,"5"4"-649,0 0 0,0-1 0,1 1 0,-1-1 0,1 0-1,1 0 1,-5-7 0,6 9-444,-1-2 622,0 0-1,0 0 0,1 0 1,0-1-1,0 1 1,0-1-1,0 0 1,0-6-1,2 12-644,0 0 0,0 0-1,0 0 1,0 0-1,0 0 1,0 0-1,0 0 1,0-1 0,0 1-1,0 0 1,0 0-1,0 0 1,0 0-1,0 0 1,0 0 0,0 0-1,0 0 1,0-1-1,0 1 1,0 0-1,0 0 1,1 0 0,-1 0-1,0 0 1,0 0-1,0 0 1,0 0-1,0 0 1,0 0 0,0 0-1,0 0 1,0-1-1,0 1 1,1 0 0,-1 0-1,0 0 1,0 0-1,0 0 1,0 0-1,0 0 1,0 0 0,0 0-1,0 0 1,1 0-1,-1 0 1,0 0-1,0 0 1,0 0 0,0 0-1,0 0 1,0 0-1,1 1 1,6 3 156,71 62 213,-19-14-298,10 10 91,-2 2 1,64 82 0,-111-124-186,0 0 1,1-2-1,2 0 0,0-2 0,1 0 1,0-2-1,1-1 0,53 24 1,-69-36-357,0 0 1,0-1-1,17 3 1,-16-4-883,0 0 0,-1-1 0,16-2 0,7-2-3969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1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323 237 8960,'-3'-13'1109,"1"-19"1910,2 21-2647,0-32 2422,0 38-2603,-1 0 1,0 0 0,1 0-1,-2 0 1,1 1-1,0-1 1,-3-5-1,2 8-144,1 0-1,0-1 1,-1 1-1,1 0 1,-1 0-1,1 0 0,-1 1 1,0-1-1,0 0 1,0 1-1,0-1 1,0 1-1,0-1 1,0 1-1,-1 0 1,1 0-1,0 0 1,-1 0-1,1 1 1,-1-1-1,1 1 1,-1-1-1,1 1 1,-1 0-1,1 0 0,-1 0 1,-3 1-1,1 0-16,1 0-1,0 1 0,0 0 0,0 0 0,0 0 0,0 1 0,0-1 0,1 1 0,-1 0 0,-5 6 0,-8 15-17,1 1 0,2 0 0,-22 49 0,8-7-17,4 2 0,-32 139-1,54-197-12,0 1 0,1-1 0,1 1-1,0-1 1,0 1 0,1-1 0,5 22-1,-5-27 9,1 0-1,0 0 1,1 0-1,0 0 1,0 0-1,0 0 1,0-1-1,1 0 1,0 1-1,0-2 0,0 1 1,1 0-1,0-1 1,0 0-1,8 6 1,6 0-17,0-1 0,1 0 0,0-2 0,0 0 1,26 5-1,-6-2 12,13 5 34,-2 3 0,62 29 1,-94-38 23,-1 1-1,0 1 1,0 1 0,-1 0-1,-1 1 1,0 1 0,-1 1 0,25 31-1,-36-41 62,0 1 1,0-1-1,-1 1 0,0 0 0,0 1 0,-1-1 0,1 0 0,-1 1 0,-1 0 0,1-1 0,-1 1 0,0 0 0,-1 0 0,0-1 1,0 1-1,0 0 0,-1 0 0,0-1 0,0 1 0,-1 0 0,0-1 0,0 1 0,0-1 0,-1 0 0,0 1 0,0-1 0,-1-1 1,1 1-1,-1 0 0,-1-1 0,1 0 0,-10 8 0,4-5-75,0 0 1,-1-1-1,0 0 1,0-1-1,-1 0 1,0-1-1,0 0 1,0-1-1,0-1 1,-1 0-1,1 0 0,-19 1 1,16-3-41,0-1 1,-1 0-1,1-1 1,0-1-1,0 0 0,0-1 1,0-1-1,1 0 1,-1-1-1,-16-8 1,26 11-12,1-1 1,-1 0-1,1 0 1,-1-1 0,1 1-1,0-1 1,1 0-1,-1 0 1,0 0 0,1 0-1,0-1 1,0 1-1,0-1 1,1 0 0,0 0-1,0 0 1,0 0-1,0 0 1,1-1 0,-1-7-1,0-4 1,0 0 0,2 0 0,0 0 0,1 0 0,4-20 0,8-27-19,2 1 1,35-88 0,-10 35 39,40-151 84,-19-8 190,-58 257-251,1-2 42,0-25 0,-3 40-39,-1 0 0,0 0 1,-1 0-1,0 0 0,1 0 1,-1 0-1,-1 0 0,1 0 1,-1 1-1,-2-7 0,2 9-28,1 0-1,0 1 1,0-1-1,-1 1 1,1-1-1,0 1 1,-1-1-1,0 1 1,1 0-1,-1 0 1,0-1-1,0 1 1,1 0-1,-1 1 1,0-1-1,0 0 1,0 1-1,0-1 1,0 1-1,0-1 1,0 1-1,0 0 1,-1 0-1,1 0 1,0 0-1,0 0 1,0 1-1,0-1 1,0 0-1,0 1 1,-2 0-1,-6 3-687,0 0-1,0 0 1,1 1-1,-14 8 0,23-13 635,-1 1-299,-1 0 1,1 0-1,-1 0 0,1 0 1,0 0-1,-1 0 0,1 0 1,-2 3-1,3-4 173,0 1 0,0-1 1,-1 1-1,1-1 0,0 1 0,0-1 0,0 0 1,0 1-1,0-1 0,0 1 0,0-1 0,0 1 1,0-1-1,0 1 0,0-1 0,1 0 0,-1 1 1,0-1-1,0 1 0,0-1 0,0 1 0,1-1 1,-1 0-1,0 1 0,1-1 0,-1 0 0,1 1 1,4 8-3755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1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13056,'0'0'115,"-1"0"0,1-1 0,0 1 1,0 0-1,0 0 0,0 0 0,-1 0 0,1 0 1,0 0-1,0 0 0,0 0 0,-1 0 1,1 0-1,0 0 0,0 0 0,-1 0 1,1 0-1,0 0 0,0 0 0,0 0 1,-1 0-1,1 0 0,0 0 0,0 0 1,-1 0-1,1 0 0,0 0 0,0 0 0,0 0 1,0 0-1,-1 1 0,1-1 0,0 0 1,0 0-1,0 0 0,0 0 0,-1 1 1,1-1-1,0 0 0,0 0 0,0 0 1,0 0-1,0 1 0,0-1 0,0 0 0,0 0 1,0 0-1,-1 1 0,1-1 0,0 0 1,0 0-1,0 1 0,-4 16 614,3-14-115,-2 17 41,1-1 0,1 1 0,1 0-1,0 0 1,4 21 0,-2-9-291,39 289 381,-27-231-610,132 865 84,-135-876-364,13 82-3198,-15-124-1329,0-17-1290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1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6656,'-11'2'1059,"1"0"1,-1 1 0,1 0 0,0 0-1,0 1 1,0 1 0,0 0-1,1 0 1,-15 11 0,24-16-1017,-1 0 0,1 0 0,0 1 0,-1-1 0,1 0 0,-1 1 0,1-1 0,0 1 0,-1-1 0,1 0 0,0 1 0,0-1 0,-1 1 0,1-1 0,0 1 0,0-1 0,0 1 0,0-1 0,-1 1 0,1-1 0,0 1 0,0-1 0,0 1 0,0-1 0,0 1 0,0-1 0,0 1 0,1 0 0,-1 0 16,1 0-1,-1-1 0,1 1 1,0 0-1,-1-1 1,1 1-1,0 0 1,0-1-1,-1 1 1,1-1-1,0 1 1,0-1-1,0 1 0,1-1 1,4 2 195,1 0 0,0 0 1,8 0-1,14 0 166,0-1 0,1-1 0,33-6-1,-11 2-199,301-4 559,-324 8-652,-27 0-241,-1 0 0,0 0 0,1 0 0,-1 0 0,0 0 0,0 0 0,1 1-1,-1-1 1,0 0 0,0 1 0,1-1 0,-1 1 0,0-1 0,0 1 0,0-1 0,1 2-1,-1-1-89,-1 0-1,1 0 0,-1-1 0,0 1 0,1 0 1,-1 0-1,0 0 0,0 0 0,1 0 0,-1 0 1,0 0-1,0 0 0,0 0 0,0 0 0,0 0 0,-1 0 1,1 0-1,0-1 0,0 1 0,-1 0 0,1 0 1,-1 2-1,-7 19-4696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1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7168,'-3'2'444,"-1"-1"0,1 1 1,0-1-1,0 1 0,-1 0 0,1 0 1,1 1-1,-1-1 0,0 1 1,1-1-1,-1 1 0,1 0 0,0 0 1,-3 4-1,4-5-288,0-1 1,0 1-1,0 0 0,1 0 1,-1 0-1,0-1 1,1 1-1,0 0 0,-1 0 1,1 0-1,0 0 1,0 0-1,0 0 0,0-1 1,0 1-1,1 0 1,-1 0-1,1 0 0,-1 0 1,1 0-1,-1-1 1,1 1-1,0 0 0,0 0 1,0-1-1,0 1 1,0-1-1,2 3 0,5 4 226,1-1 0,-1 0 0,1 0 0,0-1-1,15 8 1,53 20 357,-68-30-697,137 48 150,22 9-122,-134-46-44,50 23 541,-73-32-381,0 0 1,0 1-1,-1 1 1,0 0-1,10 10 1,-15-13-121,-1 0 0,0 1 0,-1-1 0,1 1 0,-1 0 0,0 0 0,-1 0 0,1 1 0,-1-1 0,0 0 1,-1 1-1,0 0 0,0-1 0,0 8 0,0 5 18,-1-1 0,-1 1 0,-7 32 1,3-26 117,-1 1-1,-2-1 1,0 0 0,-2-1 0,-21 39 0,14-35-50,-1 0-1,-2-1 0,-1-1 0,-26 25 1,-117 101-130,121-115-279,63-44-258,-10 4 166,5-2-1444,1 0-1,-1 2 1,27-4 0,-10 6-3748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2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58 269 5888,'-5'-10'1008,"3"6"-341,0 0 0,-1 0 0,1 0 0,-1 1 1,0-1-1,0 0 0,0 1 0,0 0 0,-1 0 0,-7-5 0,10 7-592,0 0 0,0 1-1,0-1 1,0 0 0,1 1 0,-1-1-1,0 0 1,0 0 0,1 0 0,-1 0-1,0 0 1,1 1 0,-1-1 0,1 0-1,-1-1 1,1 1 0,0 0 0,-1 0-1,1 0 1,0 0 0,0 0 0,0 0-1,0 0 1,0 0 0,0 0 0,0 0-1,0-1 1,0 1 0,0 0 0,1 0-1,-1 0 1,0 0 0,1 0 0,-1 0-1,2-2 1,2-4 31,0 0 0,0 0 0,10-12 0,-8 11 96,4-4-55,1 1 0,0 0-1,0 0 1,1 1 0,0 1-1,1 0 1,0 0 0,0 1-1,1 1 1,0 0 0,0 1-1,1 1 1,21-6 0,-33 10-102,0 1 1,0-1-1,0 0 0,0 1 1,0 0-1,0-1 1,0 1-1,0 0 0,0 1 1,0-1-1,0 0 1,0 1-1,0 0 1,0 0-1,0 0 0,0 0 1,0 0-1,0 0 1,-1 1-1,1-1 0,-1 1 1,1 0-1,-1 0 1,1 0-1,-1 0 0,0 0 1,0 1-1,0-1 1,0 0-1,-1 1 1,1 0-1,1 2 0,2 6 97,0 0 0,0 0-1,-1 1 1,0-1-1,-1 1 1,-1 0-1,0 0 1,0 0 0,-1 0-1,-1 13 1,-1 11 12,-2 1 1,-8 39 0,-46 168-25,-8 55-175,62-284 109,2-1 0,0 0 1,1 1-1,0-1 0,3 20 0,-2-31-36,-1 1 0,1-1 0,0 0 1,0 1-1,0-1 0,1 0 0,-1 0 0,1 1 0,-1-1 1,1 0-1,0-1 0,0 1 0,1 0 0,-1 0 0,1-1 0,-1 0 1,1 1-1,0-1 0,0 0 0,0 0 0,0-1 0,0 1 1,0-1-1,0 1 0,0-1 0,1 0 0,3 1 0,15 0 38,1 0 0,-1-2 1,1 0-1,43-7 0,-29 3-7,14-3 110,-29 3-1366,40-2 1,-32 4-2988,-12-5-2411,-13 0 2569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2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8320,'1'-4'303,"10"-36"2435,-10 38-2578,0-1-1,1 0 1,-1 0 0,0 1 0,1-1 0,0 1 0,-1-1 0,1 1 0,0 0 0,4-4 0,-5 5-80,0 1 1,0-1 0,0 1-1,1-1 1,-1 1 0,0 0-1,0-1 1,0 1 0,0 0 0,0 0-1,0 0 1,0 0 0,0 0-1,1 0 1,-1 0 0,0 0-1,0 1 1,0-1 0,0 0 0,0 1-1,0-1 1,0 0 0,0 1-1,1 0 1,22 17 874,-23-17-898,17 16 305,-1 0 0,-1 2 1,-1 0-1,0 1 0,-1 0 0,16 33 1,-4 3 49,26 80 0,-35-81-192,-3 1-1,14 103 1,-12 112 107,-17-129-239,-36 255 0,30-354-594,-2 1-1,-21 63 0,28-100-91,-2 1-1,1-1 0,-1 0 0,0 0 0,0-1 0,-10 12 1,-4 0-3770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2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73 7552,'1'-7'679,"0"2"-286,0-1-1,0 1 0,-1 0 0,0 0 1,0-1-1,0 1 0,-1 0 1,1 0-1,-3-6 0,3 11-335,0-1 0,0 1 0,-1-1-1,1 1 1,0-1 0,0 1 0,-1 0 0,1-1-1,0 1 1,-1 0 0,1-1 0,0 1-1,-1 0 1,1 0 0,-1-1 0,1 1-1,0 0 1,-1 0 0,1-1 0,-1 1 0,1 0-1,-1 0 1,1 0 0,0 0 0,-1 0-1,1 0 1,-1 0 0,1 0 0,-1 0 0,1 0-1,-1 0 1,1 0 0,-1 0 0,1 0-1,-1 0 1,1 1 0,0-1 0,-1 0 0,1 0-1,-1 0 1,1 1 0,-1-1 0,1 0-1,-1 1 1,-16 15 743,11-9-705,1 1 0,0-1 1,0 1-1,1 0 0,0 1 0,-3 11 1,-15 46 192,4 1 0,-14 92 0,-3 145 5,1 372-219,40-267-93,38 1-84,-33-351 103,3 0 0,25 65 1,-23-84-22,1 0 1,2-1 0,40 60 0,-50-86-113,1 0-1,0 0 1,1-1 0,14 12 0,-21-20-273,1-1 0,-1 0 0,0 0 0,1-1 0,0 1 1,9 2-1,-11-4-134,0 0 1,0-1-1,-1 1 0,1-1 1,0 0-1,0 0 1,0 0-1,0 0 1,-1 0-1,1 0 0,0-1 1,0 0-1,4-1 1,-4 1-107,0-1 1,-1 1 0,1-1 0,0 0-1,3-3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2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23 173 6784,'0'-1'227,"0"1"1,0-1 0,-1 0-1,1 1 1,0-1-1,-1 1 1,1-1 0,0 1-1,-1-1 1,1 1-1,0-1 1,-1 1 0,1-1-1,-1 1 1,1-1-1,-1 1 1,1-1 0,-1 1-1,0 0 1,1-1-1,-1 1 1,1 0 0,-2 0-1,2-1-118,-1 1 0,0 0 0,1 0 0,-1 0 0,1-1 0,-1 1 0,1 0 0,-1 0 1,0-1-1,1 1 0,-1-1 0,1 1 0,0 0 0,-1-1 0,1 1 0,-1-1 0,1 1 0,0-1 0,-1 1 0,1-1 0,0 1 0,-1-1 0,1 0 0,0 1 0,0-1 0,0 1 0,0-1 0,-1 0 1,1 1-1,0-1 0,0 1 0,0-1 0,0 0 0,0 1 0,1-1 0,-1 1 0,0-1 0,0 0 0,0 1 0,0-1 0,1 0 0,2-4 39,0-1 0,0 1 1,1 1-1,-1-1 0,1 1 0,9-8 0,30-22 532,-27 23-387,1 0-1,31-14 1,-40 22-174,0 0 0,0 0 0,0 0 1,0 1-1,0 1 0,1-1 0,-1 1 0,1 1 0,8 0 1,-13 0-4,0 0 1,0 1-1,0 0 1,0 0-1,-1 0 0,1 0 1,0 1-1,-1-1 1,1 1-1,-1 0 1,1 0-1,-1 1 1,0-1-1,0 0 1,0 1-1,0 0 1,0 0-1,-1 0 1,1 0-1,-1 0 0,0 0 1,4 8-1,-4-6 9,0 0 0,-1 0 0,1 0 0,-1 0-1,0 1 1,0-1 0,-1 1 0,1-1-1,-1 0 1,0 1 0,-1-1 0,1 1-1,-1-1 1,-1 0 0,1 1 0,-2 4 0,-47 96-24,50-105-107,-1 0-1,1 1 1,0-1 0,0 0-1,0 1 1,0-1 0,0 1-1,0-1 1,0 0 0,0 1-1,0-1 1,1 0 0,-1 1-1,0-1 1,1 0 0,-1 1-1,1-1 1,0 0 0,-1 0-1,1 1 1,0-1 0,0 0-1,0 0 1,0 0 0,0 0 0,0 0-1,0 0 1,0 0 0,0-1-1,2 2 1,5 3-49,0 0 1,0-1 0,15 5-1,-13-5 42,6 2 48,-1 1 0,1 0-1,25 18 1,-36-21-24,-1-1-1,1 1 1,-1 0 0,0 0-1,-1 1 1,1-1 0,-1 1-1,0 0 1,0-1 0,0 1-1,0 1 1,-1-1 0,0 0-1,0 1 1,1 7 0,-2-3-2,0 0 1,0 0 0,-1 1-1,-1-1 1,1 0 0,-2 0-1,1 0 1,-1 0 0,-1 0-1,-7 18 1,2-9 4,-1-1 0,0-1 0,-1 1 0,-22 25 0,22-32-282,0 0 0,-1-1 1,-1 0-1,0-1 1,0-1-1,-21 12 1,-20 13-9876,42-25 5546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2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21 421 7424,'-6'-4'859,"4"3"-442,1 1 0,-1-1 0,1 0 0,-1 0 0,1 0 0,0 0 0,0-1 0,-2-1 0,3 3-328,0-1 0,-1 1-1,1-1 1,0 1 0,0-1 0,0 1 0,0 0-1,0-1 1,0 1 0,0-1 0,0 1 0,1-1 0,-1 1-1,0-1 1,0 1 0,0-1 0,0 1 0,1-1-1,-1 1 1,0 0 0,0-1 0,1 1 0,-1-1 0,0 1-1,1 0 1,-1-1 0,0 1 0,1 0 0,-1-1-1,0 1 1,1 0 0,-1 0 0,1-1 0,-1 1 0,1 0-1,0 0 1,5-4 143,0 1-1,0 0 1,1 0 0,-1 1-1,1 0 1,13-3-1,46-3 495,-52 7-502,191-14 1838,212-27 500,-33-33-1176,-64 10-1007,191-17-80,0 33-91,-183 32-139,-283 16 9,-32 1-5,0 0 0,0-1 0,0-1 1,0 0-1,16-4 0,-20 2 45,-8 4-1627,-4 3 241,-3 4-1235,-3 8-3374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2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 7808,'0'-2'306,"0"0"2,-1-1 1,1 1 0,-1 0 0,1 0-1,-1 0 1,0 0 0,0 0 0,1 0 0,-2 0-1,1 0 1,0 0 0,-2-3 0,2 22 1360,8 141 956,0-43-1234,-4 153 24,-1-9-1059,19 1-357,-12-222 42,-6-28-59,-1-1-1,0 0 1,0 17 0,-2-25-70,0 0 0,0 0 0,1 0 0,-1 0 1,0 0-1,0 0 0,0 0 0,1 0 0,-1 0 0,1 0 0,-1 0 0,1 1 0,0-2-218,-1 1 1,0-1-1,1 1 1,0-1-1,-1 1 0,1-1 1,-1 1-1,1-1 1,0 0-1,-1 1 1,1-1-1,0 0 1,-1 0-1,1 1 1,0-1-1,-1 0 1,1 0-1,0 0 0,0 0 1,-1 0-1,1 0 1,0 0-1,-1 0 1,1 0-1,1-1 1,11-2-3375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2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156 253 7296,'-8'-28'4261,"-23"-51"0,31 78-4223,0 1 0,0-1 0,-1 0 0,1 1 0,0-1 0,-1 0 0,1 1 0,0-1 0,-1 0 0,1 1 0,-1-1 0,0 1 0,1-1 0,-1 1 0,1-1 0,-1 1 0,0-1 0,1 1 0,-1 0 0,0-1 0,1 1 0,-1 0 0,-1-1 0,2 1-6,-1 1 0,0-1 0,0 0 0,1 0 0,-1 0 0,0 1 0,0-1 0,1 0-1,-1 1 1,0-1 0,1 1 0,-1-1 0,0 1 0,1-1 0,-1 1 0,1-1 0,-1 1 0,0 0 0,-2 4 81,-1 0 0,1 1 1,0-1-1,-3 9 0,-9 28 165,1 2 0,2 0-1,3 0 1,-8 79-1,13-65-273,3 0 0,3 0-1,11 74 1,-9-106 202,1 1 0,1-1 0,2 0 1,1 0-1,21 44 0,-24-60-126,0 1 1,0-1 0,1 0 0,0-1-1,1 0 1,0 0 0,0-1-1,1 0 1,0 0 0,0-1-1,1 0 1,0 0 0,0-1 0,1-1-1,17 7 1,-23-10-24,1 0 0,0-1 0,0 0 0,0 0 0,1-1 0,-1 1 0,0-1 0,0-1-1,0 1 1,0-1 0,0 0 0,0-1 0,0 1 0,0-1 0,0 0 0,0 0 0,-1-1 0,6-3 0,-1-1 36,-1 1 0,0-1 0,0-1 0,-1 1 0,0-1 1,-1-1-1,1 0 0,11-19 0,3-10 134,-2-2 0,-1-1-1,22-70 1,-25 58-166,-3 0-1,10-91 0,-19 107-35,-2-1 0,-2 0 0,-1 1 0,-11-73 0,8 94-28,-1-1 0,0 1 0,-1 0 1,0 0-1,-14-22 0,13 27-10,0 1 0,0 0 0,-1 0-1,-1 1 1,0 0 0,0 0 0,0 1-1,-15-10 1,10 10-13,0 0-1,-1 1 0,0 0 0,0 1 1,0 1-1,0 1 0,-27-5 1,11 5-211,0 1 1,-62 3 0,92 0 218,-21 3-1366,16 2-282,6-5 1541,1 1 0,-1-1 0,0 1 0,0-1 0,0 1 0,0-1 0,1 0 0,-1 1 0,0-1 0,1 1 0,-1-1 0,0 0 0,1 1 0,-1-1 0,0 0 0,1 1 0,-1-1 0,0 0 0,1 1 0,19 11-3155,11 6-1381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1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81 9216,'-29'-48'4373,"26"44"-3463,-1-1 1,0 1-1,-7-7 1,4 3 641,4 8-1125,1 5-272,3 24 63,9 102 316,2-6-150,-2-29-247,48 455 190,51 152-295,16-211-134,-118-468 63,38 113-559,-32-101-1131,31 56-1,-37-79-637,16 19-1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2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30 7680,'-8'-1'1108,"7"1"-807,-1-1 1,1 1-1,-1 0 1,1 0-1,0-1 1,-1 1-1,1-1 0,0 1 1,-1-1-1,1 1 1,-2-2-1,2 1 920,1 1-261,0 0-106,0 0-60,47-4 2619,142-4-1221,-175 6-2206,94-6 364,-94 8-394,1 1 1,-1 0-1,0 0 1,0 2-1,21 5 1,-32-7-259,0 0 0,0 1 0,0-1 0,-1 1 0,1-1 0,0 1 0,-1 0-1,1 0 1,-1 0 0,0 0 0,1 1 0,-1-1 0,0 1 0,2 3 0,-1-2-2216,-1 2 0,1-1 1,3 11-1,-2-3-1914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2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8704,'-4'0'567,"4"0"-445,0 0 1,0 0-1,-1 0 1,1 0-1,0 0 1,-1 0-1,1-1 0,0 1 1,-1 0-1,1 0 1,0 0-1,-1 1 1,1-1-1,0 0 1,-1 0-1,1 0 1,0 0-1,-1 0 1,1 0-1,0 0 1,-1 0-1,1 1 0,0-1 1,0 0-1,-1 0 1,1 0-1,0 1 1,0-1-1,-1 0 1,1 0-1,0 1 1,0-1-1,0 0 1,-1 0-1,1 1 1,14 0 2495,19-3-1466,-1-1-1,57-13 1,-51 9-778,191-17-80,-135 23-304,-56 1-450,-13 2-1595,-2 5-4049,-18-4 2280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3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68 5504,'-31'-7'5712,"31"7"-5062,0 0-90,0 0-202,0 0 31,0 0 107,0 0 48,0 0 11,0 0-54,0 0-10,11 0 847,137-12 842,-64 4-1640,132-9 89,53-2 97,-29 15-382,-203 4-352,442 24 493,-470-23-469,60 4 124,-63-5-123,1-1 1,0 1 0,-1-1-1,1 0 1,-1-1 0,1 1-1,-1-1 1,8-4 0,-2 2-2076,-12 4 1923,1 0 0,-1 0 0,0 0-1,0 0 1,1 0 0,-1 0-1,0 1 1,0-1 0,1 0 0,-1 0-1,0 0 1,0 0 0,1 0 0,-1 1-1,0-1 1,0 0 0,0 0-1,0 0 1,1 1 0,-1-1 0,0 0-1,0 0 1,0 0 0,0 1-1,0-1 1,0 0 0,1 0 0,-1 1-1,0-1 1,0 0 0,0 0 0,0 1-1,0-1 1,0 0 0,0 0-1,0 1 1,0-1 0,0 1 0,0 3-4473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3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 6656,'-19'-27'3973,"17"25"-3050,2 2-257,0 0-31,0 0 224,1 2 37,1 2-667,0 0 0,0 0 1,0 0-1,1-1 1,-1 1-1,1-1 1,0 0-1,6 6 0,31 21 960,-25-20-805,80 51 661,21 14-778,-72-40-126,-2 3 0,-1 0 1,40 52-1,-53-60 54,0 1-555,-13-10-2723,-14-20 630,-1-1-1760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3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7296,'-5'-8'3478,"2"11"-291,2 16 15,1-14-3656,0 66 1520,0 140-100,-6 24-587,3-168-326,4 446 5,0-504-172,6 76 15,-6-76-644,1 1 1,1 0-1,5 14 1,-8-24 548,3 6-1302,-3-6 1424,0 0 1,0 0-1,0 0 0,0 0 0,0 0 0,0 0 1,0 0-1,0 0 0,0 0 0,0 0 0,0 0 0,0 0 1,0-1-1,0 1 0,0 0 0,0 0 0,0 0 1,0 0-1,0 0 0,0 0 0,0 0 0,0 0 1,0 0-1,0 0 0,0 0 0,0 0 0,0 0 0,0 0 1,0 0-1,0 0 0,1 0 0,-1 0 0,0 0 1,0 0-1,0 0 0,0 0 0,0 0 0,0 0 1,0 0-1,0 0 0,0 0 0,0 0 0,0 0 1,0 0-1,0 0 0,0 0 0,0 0 0,0 0 0,0 0 1,0-5-3497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3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5760,'0'-47'4998,"0"29"-3008,0 15-924,0 7 122,0 296 1308,0-288-2390,0 1 0,2 0 1,-1-1-1,2 1 0,0-1 0,7 20 0,-8-27-67,0-1 0,0 0 0,0 1-1,1-1 1,0 0 0,0 0 0,0 0 0,7 5-1,-8-7-24,1 0-1,-1 0 0,1-1 0,0 1 0,0-1 1,0 1-1,0-1 0,0 0 0,0 0 1,0 0-1,0-1 0,0 1 0,0-1 1,5 0-1,7 1-394,0-2 0,0 0 0,0-1 1,24-6-1,-17 4-4382,-14 4 929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3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7552,'0'0'193,"-1"0"1,0 0-1,1 0 1,-1 1-1,0-1 1,0 0-1,1 0 1,-1 0 0,1 1-1,-1-1 1,0 0-1,1 1 1,-1-1-1,0 0 1,1 1-1,-1-1 1,1 1-1,-1-1 1,1 1-1,-1-1 1,1 1-1,0-1 1,-1 1 0,1 0-1,0-1 1,-1 1-1,1-1 1,0 1-1,-1 0 1,1-1-1,0 2 1,-2 28-164,2-21 520,5 107-281,40 229 1,12-121-110,-35-170-966,-17-49-644,-1 0-1974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3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20 119 7424,'-7'-12'1732,"5"10"-1226,1-1-1,-1 1 1,1-1 0,-1 0 0,1 0 0,0 0 0,-1-3 0,2 5-405,0 0 1,0-1 0,0 1 0,0-1-1,0 1 1,1 0 0,-1-1-1,0 1 1,1 0 0,-1-1-1,1 1 1,-1 0 0,1-1-1,-1 1 1,1 0 0,0 0-1,0 0 1,0 0 0,0 0 0,1-2-1,3-1 58,1-1-1,-1 0 0,1 1 1,0 0-1,1 1 1,-1-1-1,1 1 1,-1 0-1,8-1 1,-3 0 168,0 1 1,0 1 0,1 0 0,-1 1 0,12-1 0,-20 2-226,-1 0 1,0 0-1,1 0 0,-1 0 0,1 1 0,-1-1 1,0 1-1,1-1 0,-1 1 0,0 0 1,1 0-1,-1 0 0,0 0 0,0 1 0,0-1 1,0 0-1,0 1 0,0-1 0,-1 1 1,1 0-1,0 0 0,1 2 0,-1 0 31,0 0 0,-1 0 0,1 0 0,-1 0 0,0-1 0,0 2 0,-1-1 0,1 0 0,-1 0 0,0 0 0,0 0 0,-1 6 0,-1 5 6,-1-1-1,-1 0 1,-9 25 0,9-27-179,0-1 1,0 2 0,1-1 0,0 0 0,-1 23 0,4-28 14,0-1 1,0 0-1,1 1 1,0-1-1,0 0 0,1 0 1,0 0-1,2 6 1,-2-8 20,0-1 1,0 1 0,0-1 0,0 0-1,1 0 1,-1 0 0,1 0 0,0-1-1,0 1 1,0-1 0,0 1 0,1-1 0,4 3-1,42 19 428,-29-15-390,0 2 0,-1 0 0,23 17 0,-39-25-23,-1 0-1,1 0 1,-1 1-1,0-1 0,0 1 1,2 4-1,-4-7 15,0 1 1,0 0-1,0 0 0,0 0 0,-1 0 0,1-1 1,0 1-1,-1 0 0,0 0 0,1 0 0,-1 0 1,0 0-1,0 0 0,0 0 0,0 0 0,-1 4 1,-2 0 22,1 0 1,-1 0 0,-1 0-1,1-1 1,-1 1 0,0-1-1,0 0 1,-1 0 0,1 0-1,-1 0 1,-10 6 0,-13 15-20,20-18-19,-1-1 0,0 0 0,-11 7 0,11-9-87,0 2 1,1-1-1,-13 13 0,20-18-67,0 0 0,0 0-1,0 1 1,0-1 0,1 0-1,-1 0 1,0 1 0,1-1-1,-1 0 1,1 1 0,-1 2-1,1-3-108,0-1-1,0 1 0,0 0 0,0-1 0,0 1 0,0 0 0,0-1 0,0 1 0,0 0 0,1-1 0,-1 1 0,0-1 0,1 1 0,-1 0 0,0-1 1,1 1-1,-1-1 0,0 1 0,1 0 0,4 3-4855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4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65 8704,'-40'0'8085,"40"0"-8022,0 0 0,0 0 1,-1 0-1,1 0 0,0 0 1,0 0-1,0-1 0,-1 1 1,1 0-1,0 0 0,0 0 1,0 0-1,0 0 0,-1-1 1,1 1-1,0 0 0,0 0 0,0 0 1,0 0-1,0-1 0,0 1 1,0 0-1,0 0 0,0 0 1,-1-1-1,1 1 0,0 0 1,0 0-1,0-1 0,0 1 1,0 0-1,0 0 0,0 0 1,0-1-1,1 1 0,-1 0 0,0 0 1,0 0-1,0-1 0,0 1 1,0 0-1,0 0 0,0 0 1,0-1-1,0 1 0,1 0 1,-1 0-1,0 0 0,0 0 1,0-1-1,7-9 654,-4 7-525,0 0 0,0-1 0,0 2 0,1-1-1,-1 0 1,1 1 0,0-1 0,0 1-1,0 0 1,0 1 0,0-1 0,1 1 0,-1-1-1,0 1 1,7 0 0,6-1 329,1 1 0,27 2 0,-15 0-86,183-5 754,-173 3-1054,195-4 324,-164 7-377,88 13-1,-56 10 2,-74-17-4,0-1 0,33 4 0,-40-13 11,-22 2-124,1 0-1,-1 0 1,0 0 0,0 0 0,0 0 0,1 0-1,-1 0 1,0 0 0,0 0 0,0 0 0,0 0-1,1-1 1,-1 1 0,0 0 0,0 0 0,0 0 0,0 0-1,0 0 1,1-1 0,-1 1 0,0 0 0,0 0-1,0 0 1,0 0 0,0-1 0,0 1 0,0 0-1,0 0 1,0 0 0,0-1 0,0 1 0,0 0-1,-8-9-3267,-13-6-5561,16 11 4207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4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 8832,'-5'-3'-284,"-3"-4"4293,0 1 2792,14 10-4368,-1-2-2226,0-1 0,0 0 0,0 0 0,0 0 0,0 0-1,0-1 1,0 0 0,0 0 0,0 0 0,5-2 0,7 2 72,169 3 948,-91 7-652,-82-7-474,0 0-1,1 1 0,-2 0 1,23 11-1,-24-9-39,-2 0 0,1 1 0,-1 0 0,0 0 0,0 1 0,-1 0 0,0 0-1,0 1 1,-1 0 0,0 0 0,-1 1 0,0 0 0,5 12 0,-6-8-3,0 0-1,-1 0 0,0 1 1,-1-1-1,-1 1 0,-1 0 1,0 0-1,0 0 1,-2 0-1,0-1 0,-3 16 1,-5 20 44,-30 87 0,32-115-110,-68 201-58,39-124-1697,34-92 1135,1-4-181,-1 1 0,1 0-1,0 0 1,0 0 0,1 0-1,-1 6 1,2-7-2718,1-6 1071,-1 1 1058,4-3-3071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2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8320,'7'-21'3530,"-5"17"2225,-3 139-4955,3 162-950,-2-295 148,0 8-6,0 1-1,1-1 0,0 0 1,1 1-1,0-1 0,0 0 1,1 0-1,7 13 0,-10-22 12,1 1 0,-1-1 0,1 0 0,0 1-1,-1-1 1,1 0 0,0 0 0,0 0 0,0 0 0,0 0-1,0 0 1,0 0 0,0 0 0,1 0 0,-1 0-1,0 0 1,0-1 0,1 1 0,-1 0 0,0-1-1,1 0 1,-1 1 0,1-1 0,-1 0 0,0 1-1,1-1 1,-1 0 0,1 0 0,-1 0 0,1 0-1,-1 0 1,1-1 0,-1 1 0,0 0 0,1-1-1,-1 1 1,3-2 0,26-9-101,1-2 0,43-25-1,-73 38 90,51-31-3025,-29 18-1094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4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87 7296,'3'-16'3244,"0"0"0,0-27 1,-3 43-3212,0 0 1,0-1-1,0 1 1,0 0-1,0 0 1,0 0-1,0 0 1,0-1-1,0 1 1,0 0-1,0 0 1,0 0-1,0 0 0,0-1 1,0 1-1,-1 0 1,1 0-1,0 0 1,0 0-1,0 0 1,0-1-1,0 1 1,0 0-1,0 0 1,-1 0-1,1 0 1,0 0-1,0 0 1,0 0-1,0-1 0,0 1 1,-1 0-1,1 0 1,0 0-1,0 0 1,0 0-1,0 0 1,-1 0-1,1 0 1,0 0-1,0 0 1,0 0-1,0 0 1,-1 0-1,1 0 1,0 0-1,0 0 1,0 0-1,0 0 0,-1 0 1,1 0-1,0 1 1,0-1-1,0 0 1,0 0-1,0 0 1,-1 0-1,-11 10 964,-65 87 140,63-78-1132,7-11 11,-156 230-336,159-231 309,1 0 1,-1 0-1,1 1 1,1-1 0,-1 1-1,-1 14 1,3-19 10,1 0 0,0 1 0,0-1 0,0 0 1,0 1-1,0-1 0,1 0 0,0 1 0,-1-1 1,1 0-1,0 0 0,1 0 0,-1 0 0,1 0 0,-1 0 1,1 0-1,0 0 0,0 0 0,3 3 0,1-1-15,1 1 1,0-1-1,0 0 0,1 0 0,-1-1 0,1 0 0,9 3 0,63 19 6,-13-5 9,-53-16-13,-1 0 0,0 1 0,0 1 0,0 0 0,0 1 0,-1 0 0,-1 1 0,19 17 0,-17-12 104,0 1 0,-2 0 0,1 1-1,-2 0 1,15 30 0,-21-36 95,0 0 0,-1 0-1,0 1 1,0-1 0,-1 1-1,0-1 1,-1 1 0,-1 0-1,0 0 1,0-1 0,-3 22-1,0-21-97,0 0-1,0 0 0,-1 0 0,0 0 1,-1-1-1,0 0 0,-1 0 0,0 0 1,0-1-1,-1 1 0,0-2 0,-1 1 1,0-1-1,-1 0 0,1-1 0,-1 0 1,-1 0-1,1-1 0,-1 0 0,0 0 1,-1-2-1,1 1 0,-1-1 0,-17 4 1,26-7-90,-1-1 1,1 1 0,-1-1-1,0 0 1,1 0 0,-1 0 0,1 0-1,-1 0 1,1 0 0,-1-1 0,0 0-1,-2 0 1,4 0-7,0 0-1,0 1 1,0-1-1,0 0 1,0 0-1,0 1 1,0-1 0,1 0-1,-1 0 1,0 0-1,0 0 1,1 0 0,-1-1-1,1 1 1,-1 0-1,1 0 1,0 0 0,-1 0-1,1-1 1,0 1-1,0 0 1,0 0 0,-1-1-1,1 1 1,1 0-1,-1 0 1,0 0-1,0-1 1,0 1 0,1-2-1,17-70-129,46-120 68,-26 101 70,25-70 11,-43 101 56,-1-1-1,-4 0 1,11-92 0,-25 135-54,0 1 1,-1 0 0,-1-1 0,0 1 0,-1 0 0,-6-19 0,7 31-17,-1 0 1,0-1-1,0 1 1,-1 0 0,1 1-1,-1-1 1,-1 0-1,1 1 1,-1-1-1,0 1 1,0 0-1,0 1 1,-1-1-1,0 1 1,0 0-1,0 0 1,0 0-1,-1 0 1,-7-3 0,8 5-52,0 1 0,0-1 0,0 1 0,0 0 0,0 0 0,0 0 0,0 1 0,0 0 0,0 0 1,-10 1-1,12 0-217,0-1 1,0 1-1,0 0 0,1 0 1,-1 0-1,0 0 1,1 1-1,-1-1 1,1 1-1,-1-1 1,1 1-1,0 0 1,0 0-1,0 0 1,0 0-1,0 0 0,0 1 1,-3 4-1,5-6 104,0-1 57,-1 0-1,1 1 0,0-1 1,0 0-1,-1 1 1,1-1-1,0 0 0,0 1 1,0-1-1,0 1 1,0-1-1,-1 0 0,1 1 1,0-1-1,0 1 1,0-1-1,0 0 1,0 1-1,0-1 0,0 1 1,1-1-1,-1 1 1,0-1-1,0 0 0,0 1 1,0-1-1,0 0 1,1 1-1,-1-1 1,0 1-1,0-1 0,0 0 1,1 1-1,-1-1 1,0 0-1,1 0 0,-1 1 1,0-1-1,1 0 1,-1 0-1,0 1 0,1-1 1,17 11-4247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4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8576,'5'-6'7294,"2"3"-3990,12 2-2918,-1 2 331,0-3-51,29-5 1,166-49 1114,-10 1-1573,127-6 64,-48 37 96,-70 8 187,-200 14-587,0 0 1,-1-1 0,15-5-1,-25 8-2,1-1-723,-4 3-582,-36 35-5679,20-20 2378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4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8576,'-6'-6'3851,"4"9"-1798,1 16-452,1-15-1272,4 104 2310,1 14-1491,-5 77-354,0 164-868,0-354-169,0 0 0,1 1 1,0-1-1,0 0 0,5 14 1,-6-22 136,0-1 0,0 1 0,0-1 0,0 0 0,0 1 1,1-1-1,-1 0 0,0 1 0,0-1 0,0 0 0,0 1 1,1-1-1,-1 0 0,0 1 0,1-1 0,-1 0 0,0 1 0,0-1 1,1 0-1,-1 0 0,0 0 0,1 1 0,-1-1 0,0 0 0,1 0 1,-1 0-1,1 0 0,-1 0 0,0 0 0,1 0 0,-1 0 1,1 0-1,-1 0 0,0 0 0,1 0 0,-1 0 0,0 0 0,1 0 1,-1 0-1,1 0 0,-1 0 0,0 0 0,1 0 0,-1-1 0,0 1 1,1 0-1,-1 0 0,0 0 0,1-1 0,-1 1 0,0 0 1,1-1-1,-1 1 0,0 0 0,0 0 0,0-1 0,1 1 0,-1-1 1,5-7-3927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4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56 9472,'-2'-6'1004,"1"3"-609,1 1 0,-1-1 0,0 1 1,0 0-1,0 0 0,0-1 1,0 1-1,0 0 0,-1 0 0,1 0 1,-1 0-1,1 1 0,-1-1 1,-3-2-1,-3-4 1729,7 7-1982,1 1 0,0-1-1,-1 0 1,1 1 0,-1-1 0,1 1-1,-1-1 1,0 1 0,1-1 0,-1 1-1,0 0 1,1-1 0,-1 1 0,-1-1-1,2 1-131,0 0 1,0 0-1,-1 0 0,1 0 0,0 0 0,0 0 0,0 1 0,-1-1 0,1 0 1,0 0-1,0 0 0,0 0 0,-1 0 0,1 0 0,0 0 0,0 1 0,0-1 0,-1 0 1,1 0-1,0 0 0,0 0 0,0 1 0,0-1 0,0 0 0,-1 0 0,1 0 0,0 1 1,0-1-1,-4 9 79,0-1 0,0 1 1,-2 10-1,-28 129 279,22-107-140,2 1-1,-7 78 1,13-65-115,2-1 1,6 57 0,-3-99-118,1 0 0,0 0 0,1 0-1,0-1 1,1 1 0,0-1 0,1 0 0,6 11 0,-7-14 19,1 0 0,0 0 1,0-1-1,0 0 0,1 0 0,0 0 1,1-1-1,-1 1 0,1-1 1,0-1-1,1 0 0,-1 0 0,1 0 1,16 6-1,-18-8 46,0-1-1,1 0 1,-1 0-1,0-1 1,1 0 0,-1 0-1,1 0 1,0-1 0,-1 0-1,1 0 1,0-1 0,-1 1-1,1-2 1,-1 1-1,1-1 1,-1 0 0,0 0-1,8-4 1,-6 1 67,0 1-1,0-1 1,-1-1 0,0 1-1,0-1 1,0-1-1,5-6 1,-1-2 113,0 0 0,11-23 0,-12 17-103,-1 0-1,0-1 1,-2 0 0,-1 0 0,7-47 0,-10 52-116,-1 0 1,0-1 0,-2 1 0,0 0 0,-1-1 0,-1 1 0,0 0 0,-2 0 0,-7-26 0,5 27-38,-2 0 1,1 0 0,-2 1-1,0 0 1,-1 1-1,0 0 1,-1 0 0,-1 1-1,-16-14 1,10 11-224,0 1 1,-22-13 0,34 24-213,-1 0 1,1 1 0,-1 0 0,0 0 0,0 0 0,0 1-1,0 0 1,-1 1 0,1-1 0,-12 1 0,19 1 176,-1 0 1,0-1 0,1 1 0,-1 0 0,0 0-1,1 0 1,-1 1 0,0-1 0,1 0 0,-1 0-1,1 0 1,-1 0 0,0 1 0,1-1 0,-1 0-1,1 0 1,-1 1 0,1-1 0,-1 0 0,1 1-1,-1-1 1,1 1 0,-1-1 0,0 1 0,18 0-4459,1-1 662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4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30 10240,'-62'0'7951,"61"0"-6665,10 0 1503,29-3-2456,62-10-1,-24 1-554,-59 11-1773,34 1 1,-36 1-1544,-1 0 0,22 6 0,-8 2-1368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4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5 121 9984,'-5'3'3680,"5"-3"-2848,27-3 384,-27 3-33,18-9-351,0 1-96,14-11-416,-5 2-192,12 2-96,-8-1-32,5 4 0,-4 4-704,-1 4-256,-5 1-927,-4-2-417,1 1-1856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4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75 6400,'1'-3'694,"0"0"1,0 1 0,0-1-1,-1 0 1,1 0-1,-1 0 1,1-3 0,-1 2-349,0 1 0,1-1 0,-1 1 0,-1-1 1,1 1-1,-1-1 0,1 1 0,-1-1 0,0 1 1,-2-6-1,2 9-296,1-1 0,0 1 0,-1-1 0,1 1 0,-1 0 0,1-1 0,-1 1 0,1 0 0,-1-1 0,1 1 0,-1 0 0,0 0 0,1 0 0,-1-1 0,1 1 0,-1 0 0,1 0 0,-1 0 0,0 0 0,1 0 0,-1 0 0,1 0 0,-1 0 0,0 0 0,1 0 0,-1 1 0,1-1 1,-1 0-1,0 0 0,1 1 0,-1-1 0,1 0 0,-2 1 0,-19 16 723,15-12-501,-26 20 397,15-13-332,1 0 0,-24 25 0,16-9-181,1 0 0,-19 32 0,-36 73-85,0 40-66,65-141-5,1 1 0,1 0 0,2 0 0,2 1 0,-5 43 0,10-55 2,0 0 0,1 1 0,1-1-1,2 0 1,3 26 0,0-34 14,-1 0 0,8 16 0,-8-22-5,1 3 8,0 0 0,1 0 0,0-1 1,1 0-1,0-1 0,0 1 0,1-1 0,0-1 1,1 1-1,0-2 0,0 1 0,1-1 0,-1 0 1,20 8-1,-15-7 25,1-1-1,0 0 1,0-2 0,1 0 0,0 0 0,0-2 0,0 0-1,30 2 1,-38-5 8,-1-1-1,1 1 0,-1-1 1,0-1-1,1 0 1,-1 0-1,0 0 0,0-1 1,7-3-1,-1-1 81,0-1-1,-1-1 1,18-15-1,-18 13-6,1-1 0,-2 0 1,20-26-1,-28 33-88,0 0 0,0 1 1,0-1-1,0 0 1,-1 0-1,0 0 0,0-1 1,0 1-1,-1-1 1,0 1-1,0-1 0,0 1 1,-1-1-1,1 1 1,-2-11-1,0 14-23,1-1 0,-1 1 0,0 0 1,0-1-1,0 1 0,-1 0 0,1-1 0,0 1 0,-1 0 1,0 0-1,1 0 0,-1 0 0,0 0 0,0 1 0,0-1 0,0 1 1,0-1-1,0 1 0,-1-1 0,1 1 0,-4-1 0,1 0-4,1 1-1,0 0 0,0 0 0,-1 1 1,1-1-1,0 1 0,-1 0 1,1 0-1,-1 0 0,1 0 0,0 1 1,-9 2-1,7-1-33,0 1 0,0 0 0,1 0 0,-1 0 0,0 0 0,1 1 0,0 0 0,0 0 0,0 1 0,1 0 0,-6 5 0,4-2-127,0 1 0,0-1 0,1 1 1,0 0-1,1 1 0,-6 14 0,9-21-185,0 1 1,1-1-1,-1 0 1,0 1-1,1-1 0,0 1 1,0-1-1,0 0 1,0 1-1,1-1 1,-1 1-1,1-1 0,0 0 1,0 1-1,0-1 1,0 0-1,1 0 1,-1 0-1,1 0 0,0 0 1,-1 0-1,2 0 1,-1-1-1,0 1 0,3 2 1,9 7-4118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4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10240,'-33'19'4730,"17"-9"-4273,1 1 0,1 1 0,0 0 0,1 1 0,-14 17-1,20-22-404,1 1-1,0 1 0,0-1 1,1 1-1,0 0 0,0 0 1,-5 20-1,3 25-96,6-48 43,1 0-1,0 0 0,0 0 0,1 0 1,0 0-1,2 10 0,-1-12 27,0 0-1,1 1 1,-1-1-1,1 0 1,0 0 0,0 0-1,1 0 1,0-1-1,-1 0 1,1 1 0,1-1-1,-1-1 1,1 1-1,9 6 1,-7-7-347,0 1 1,1-1-1,0 0 1,0 0-1,0-1 0,0 0 1,0-1-1,0 0 1,0 0-1,10 0 1,6-1-3854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4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27 10112,'-2'-16'3338,"0"5"3169,-8 26-3238,3-1-3136,2 0 1,-1 0-1,2 1 0,-5 24 1,5-21-86,-73 416 69,51-129-2100,22-97-5527,4-171 3185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4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9600,'3'2'1189,"0"0"0,0 1 0,0-1 0,0 0 0,0 0 0,6 2 0,-6-3-828,1 0-1,0-1 1,-1 0-1,1 1 1,0-1-1,-1-1 0,1 1 1,4-1-1,243-41 1054,-22 2-678,-12 6-596,456-54-243,-549 77 50,-119 10-96,0 1 1,0 0 0,0 0 0,0 0-1,0 0 1,0 1 0,-1 0 0,1 0-1,7 3 1,-11-4 40,-1 0 1,1 0-1,-1 0 0,1 0 1,0 1-1,-1-1 0,1 0 1,-1 1-1,1-1 0,0 0 1,-1 1-1,1-1 1,-1 1-1,0-1 0,1 1 1,-1-1-1,1 1 0,-1 0-64,0-1 1,0 1-1,0 0 0,0-1 0,-1 1 0,1 0 1,0-1-1,0 1 0,-1-1 0,1 1 0,0 0 1,-1-1-1,1 1 0,0-1 0,-1 1 0,0 0 0,-8 11-4787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2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8448,'0'-9'3462,"0"14"350,0 23-1871,6 166-1301,15 43-501,38 166-86,-51-365-664,1 0-1,23 60 1,-28-89-217,-3-5 190,0 0 0,1-1 1,0 1-1,-1-1 0,1 1 0,1-1 0,2 5 0,-1-5-2796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4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 9728,'-4'-14'3205,"4"14"-3081,0-1-1,0 1 1,0-1 0,0 1-1,0-1 1,1 1 0,-1 0-1,0-1 1,0 1 0,0-1-1,0 1 1,1 0 0,-1-1 0,0 1-1,0 0 1,1-1 0,-1 1-1,0 0 1,1-1 0,-1 1-1,0 0 1,1 0 0,-1-1-1,0 1 1,1 0 0,0-1-1,9-3 2458,-7 3-2413,0 1 0,0-1 0,-1 1 0,1 0 0,0 0 0,0 0 0,-1 0 0,1 1 0,0-1 0,0 1 0,-1 0 0,1-1 0,-1 1 0,1 0 0,2 2 0,0 0-103,0 0 1,-1 0-1,1 1 0,-1-1 1,0 1-1,7 8 0,0 3-125,-1 0 1,0 0-1,9 23 0,0-1 49,31 47 0,-37-65-885,1-2 0,0 0 1,1 0-1,19 15 0,-6-8-4042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4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9 11136,'-6'-9'4263,"6"9"-4152,0 0 1,0 0-1,0 0 0,0 0 1,0 0-1,-1 0 0,1 0 1,0 0-1,0 0 0,0 0 0,0 0 1,0 0-1,-1 0 0,1 0 1,0 0-1,0 0 0,0 0 1,0 0-1,0 0 0,-1 0 0,1 0 1,0 0-1,0 0 0,0 1 1,0-1-1,0 0 0,-1 0 1,1 0-1,0 0 0,0 0 0,0 0 1,0 0-1,0 1 0,0-1 1,0 0-1,0 0 0,-2 3 145,1 0-1,0 0 1,0 0 0,0 0-1,0 0 1,0 0-1,0 5 1,-8 83-32,-22 150-368,-4 88-469,30-260 171,-12 177-2567,9-71-1332,7-104 384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4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1789 8448,'1'1'266,"0"-1"-1,0 0 1,0 1 0,0-1 0,0 0 0,0 0-1,0 0 1,0 0 0,0 0 0,0 0 0,0 0-1,0-1 1,0 1 0,0 0 0,0 0 0,0-1-1,0 1 1,0-1 0,0 1 0,0-1 0,0 1-1,0-1 1,0 1 0,-1-1 0,1 0 0,0 1-1,0-1 1,0-2 0,22-24 1708,-21 24-1843,8-10 307,-1 1 1,22-19-1,21-24-9,27-40-35,113-134 140,268-332-321,-256 284-643,24-28-2351,-153 213 174,-14 13-1873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4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9984,'3'-7'1152,"-3"6"-1011,1 0-1,-1 0 1,0 0-1,1-1 1,0 1 0,-1 0-1,1 0 1,0 0-1,-1 0 1,1 0-1,0 1 1,0-1-1,0 0 1,0 0 0,0 0-1,0 1 1,0-1-1,0 0 1,0 1-1,0-1 1,0 1 0,0 0-1,0-1 1,2 1-1,5-1 185,0 0 0,0 1 0,0 0 0,-1 0 0,1 1 0,0 0 0,0 0-1,-1 1 1,1 0 0,14 6 0,5 4 85,41 24 1,-15-3-227,-2 3 0,-1 2 0,-1 2 0,-3 2 0,66 77 0,219 312-104,-263-325-91,189 260-1056,-108-186-2180,-92-113 473,-12-14-1300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5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275 398 7424,'17'-61'3514,"-13"50"-3167,-1 5-15,-1 0-1,0-1 1,-1 1-1,1-1 1,0-6-1,11-43 2450,-8 42-1946,-2 1 0,0-1-1,0-1 1,0-18 0,-4 26-267,-2 6-101,-14 17 103,-60 86-207,22-12-316,44-70-36,-19 35 69,-43 111 0,69-156-106,-15 39-66,-16 65-1,31-100 47,1 1 1,1 0-1,0-1 1,1 1-1,1 0 1,0 0-1,1-1 1,0 1-1,7 23 1,-7-33 36,0 0 0,1 0 1,0 0-1,0 0 1,0-1-1,1 1 0,0-1 1,-1 1-1,1-1 1,1 0-1,-1 0 0,6 5 1,3-2 8,0 0 0,0 0 1,0-1-1,17 6 0,53 15 49,-79-26-46,39 11 31,0 3 0,69 33-1,-91-37-27,-1 0-1,-1 1 0,0 1 1,-1 1-1,0 1 0,24 26 1,-32-31 38,-1 0 1,0 1-1,0-1 1,-1 1 0,-1 1-1,0-1 1,-1 1 0,0 0-1,0 0 1,2 16-1,-5-19 22,0 0-1,-2 0 1,1 1-1,-1-1 1,0 0-1,-1 1 1,0-1-1,-1 0 1,0 0-1,0 0 1,-1 0-1,0 0 1,0 0-1,-1-1 1,0 1-1,-1-1 0,-7 10 1,-3 0 32,-1-1 0,0-1-1,-2-1 1,0 0 0,-31 20 0,-49 15 48,94-48-143,-4 2-9,-1-1 1,0 1-1,0-2 1,-1 1-1,1-1 1,-15 1-1,19-2-6,-1-1 0,0 0-1,0-1 1,1 1 0,-1-1-1,0-1 1,1 1 0,-1-1-1,1 0 1,0 0 0,-10-5-1,12 5-5,0 0 1,-1 0-1,1-1 0,0 0 0,0 1 1,1-1-1,-1 0 0,1-1 0,-1 1 0,1 0 1,0-1-1,0 1 0,0-1 0,-1-3 1,3 5 11,-3-4-6,1 0-1,0 0 1,0 0-1,0-1 1,1 1-1,0 0 1,0-1-1,1 1 1,0-1-1,0 1 1,0-1-1,1 1 1,2-8-1,-2 1 2,4-16 19,0-1-1,2 2 1,1-1 0,1 1 0,15-29 0,-6 10 14,141-345-6,-112 269-72,43-183 0,-72 223 133,9-91 1,-24 146-37,3-58-12,-6 76-48,-1 0 0,0 1-1,0 0 1,-1-1 0,-1 1 0,-4-14 0,6 20 12,0 0 0,-1 0 1,1 0-1,-1 0 0,1 1 1,-1-1-1,0 0 0,0 1 1,0 0-1,0-1 0,-1 1 1,1 0-1,-1 0 1,-4-3-1,5 4-12,0 0 1,-1 0-1,1 1 1,-1-1-1,1 1 1,0 0 0,-1-1-1,1 1 1,-1 0-1,1 1 1,-1-1-1,1 0 1,0 1-1,-1-1 1,1 1-1,0 0 1,-1-1-1,1 1 1,-3 2-1,0 0-160,0 0-1,0 0 1,0 1-1,0-1 1,1 1-1,0 0 1,-1 1-1,1-1 1,1 1 0,-1-1-1,1 1 1,0 0-1,0 0 1,-4 10-1,3-5-531,1 0 1,0 0-1,1 1 0,0-1 0,0 0 0,1 1 1,0 11-1,1 15-3790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5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12288,'-1'0'341,"-1"1"0,1-1 1,-1 1-1,1 0 0,-1-1 1,1 1-1,0 0 0,-1 0 1,1 0-1,0 0 0,0 0 0,0 0 1,0 1-1,0-1 0,0 0 1,0 1-1,0-1 0,0 0 1,0 1-1,1-1 0,-1 1 1,1-1-1,-1 3 0,0-1-193,1-1 0,0 0 0,0 1 0,0-1-1,0 1 1,0-1 0,0 1 0,0-1 0,1 0 0,-1 1-1,1-1 1,0 1 0,0-1 0,0 0 0,0 0-1,0 0 1,2 3 0,3 3 66,0 1 1,11 11-1,-16-20-206,15 20 28,-2 0-1,0 1 1,0 0-1,-2 1 1,15 39 0,32 85-559,5 11-3680,-43-107 1553,-3-9-2107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5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8 10624,'-14'-7'3509,"14"7"-3448,0 0 0,0 0 1,-1 0-1,1 0 0,0 0 0,-1 0 0,1 0 1,0 0-1,-1 0 0,1 0 0,0 0 1,-1 0-1,1 0 0,0 0 0,0 0 0,-1 0 1,1 0-1,0 0 0,-1 0 0,1 0 1,0 0-1,-1 0 0,1 1 0,-1-1 1,-4 2 438,-1 0 0,0 1 1,1 0-1,-1 0 0,1 0 1,0 1-1,0-1 0,0 1 1,0 0-1,-5 6 0,10-9-467,-5 4 119,1 1 0,0-1-1,1 1 1,-1 0 0,1 0 0,0 0 0,-2 9 0,-48 197 366,19 8-438,2 153-422,27-25-3146,18-171-1690,-8-107 901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5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10624,'-14'16'4032,"14"-16"-3136,0 3 255,0-3-63,5 0-224,-1 0 128,13-7-544,-4-1-192,28-8-160,-5 1-96,18-2 32,-11 2-128,7 3 0,-10 3-1856,-1 9-767,-7 0-2305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5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64 8704,'-34'16'3328,"34"-16"-2592,-9 12 384,9-12 0,0 3-192,0 2 95,18-5-223,-2 0-96,25-8-384,-10-1-64,19-6-32,-11-1-96,15 1-32,-13 3-384,16 4-128,-12-1-1632,18 6-735,-11-1-1825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5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484 197 8320,'0'-10'994,"0"7"-680,0 1 0,-1-1 0,1 0-1,0 0 1,-1 1 0,0-1 0,0 1 0,-2-6-1,1 0 29,1 4-154,0 1 0,0 0 0,0-1 1,-1 1-1,1 0 0,-1 0 0,0 0 1,0 0-1,-3-3 0,1 0 275,-7-9 223,0 1 1,-1 0 0,0 1-1,-16-13 1,25 24-610,-1-1-1,1 0 1,-1 1-1,1-1 1,-1 1-1,0 0 1,0 1-1,0-1 1,0 1 0,-1-1-1,1 1 1,0 0-1,0 1 1,-1-1-1,1 1 1,0 0-1,-1 0 1,1 0 0,-1 1-1,1-1 1,0 1-1,0 0 1,-8 3-1,6-1 12,-1 1 0,1 0-1,0 0 1,0 1 0,1-1-1,-1 1 1,-6 8 0,-3 5 92,-12 19 0,15-18-144,1 0 0,0 1 0,2 0 0,-10 28 0,15-37-30,-18 49 35,2 1 0,-20 101 0,14 39-83,23-161 30,2-1 0,2 1-1,8 51 1,-5-70 12,0-1 0,2 0 0,7 21 0,-8-31 0,-1 1 0,2-1 0,-1-1 0,1 1 0,1-1 0,0 0 0,8 8 0,-10-12 4,-1 0-1,1 0 0,1-1 1,-1 0-1,1 0 0,-1 0 0,1-1 1,0 0-1,1 0 0,-1 0 1,0-1-1,1 0 0,-1 0 1,1-1-1,0 1 0,0-2 0,-1 1 1,1-1-1,0 0 0,12-1 1,-8-1 13,-1-1 1,1 0 0,-1-1 0,0 0 0,0 0-1,0-1 1,-1-1 0,1 1 0,-1-2-1,10-8 1,-4 2 62,-1 0 1,-1-1-1,0-1 0,-1 0 1,10-17-1,-19 27-7,0 1 0,-1 0 0,1-1 0,-1 0 0,0 1 0,0-1 0,-1 0 0,1 0 0,-1 0 0,0 0 0,0 0 0,-1-10 0,0 13-52,0 0-1,0-1 0,0 1 1,-1 0-1,1 0 0,-1-1 1,0 1-1,1 0 1,-1 0-1,0 0 0,0 0 1,-1 0-1,1 0 0,0 0 1,-1 0-1,1 0 1,-1 1-1,1-1 0,-1 1 1,0-1-1,0 1 0,0-1 1,0 1-1,0 0 0,0 0 1,0 0-1,0 0 1,0 0-1,0 1 0,-3-1 1,-4-1 0,0 0 0,1 1 0,-1 0 0,0 1 0,0 0 0,-15 2 0,13-1-27,1 1 0,0 1-1,0 0 1,0 0 0,0 1 0,0 0 0,1 1 0,-1 0-1,1 0 1,1 1 0,-17 13 0,14-8-50,0 0 0,0 1 0,2 0 0,-1 0-1,1 1 1,1 1 0,-9 19 0,15-29-230,0 1 0,0-1 0,0 1-1,0 0 1,1-1 0,0 1 0,0 0 0,0 9-1,1-13 203,0-1 0,0 1 0,-1-1 0,1 1 0,0-1 0,1 1 0,-1 0 0,0-1-1,0 1 1,0-1 0,0 1 0,0-1 0,0 1 0,1-1 0,-1 1 0,0-1 0,0 1 0,1-1-1,-1 0 1,0 1 0,1-1 0,-1 1 0,1-1 0,-1 0 0,0 1 0,1-1 0,-1 0-1,1 1 1,-1-1 0,2 1 0,15-2-1969,-12 0 1439,22-4-4015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2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10112,'-7'-3'5312,"6"6"-2574,9 12-1695,3 3-617,56 147 129,-38-87-347,20 90 0,-12-17-290,23 85-1574,-11-83-5955,-35-111 3622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5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12160,'-3'0'548,"0"0"1,0 1 0,0-1-1,-1 1 1,1-1-1,0 1 1,0 0 0,0 0-1,1 0 1,-1 1 0,0-1-1,-4 4 1,3-2-292,1 0 0,-1 0 1,1 1-1,-1 0 0,1-1 0,0 1 1,-3 6-1,-1 4-283,0 0 1,1 0-1,-8 31 0,9-24 12,0 0 0,1 0 0,1 0 0,2 0 0,-1 0 0,4 35 0,-1-47-36,1 1 0,0-1 0,0 1 0,1-1-1,0 0 1,1 0 0,7 13 0,-8-17-44,1 1 0,0-1 0,0 0-1,0 0 1,1 0 0,0 0 0,0-1 0,0 0 0,0 0 0,1 0 0,0-1 0,6 3 0,-6-3-496,1 0 1,0-1-1,-1 0 1,1 0-1,0-1 1,0 0-1,0 0 1,0 0-1,1-1 1,-1 0-1,0-1 1,0 0-1,0 0 1,8-2-1,22-5-3500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5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12032,'-14'0'3898,"14"0"-3848,0 0 0,0 0 0,-1 0 0,1 0 0,0 1 0,0-1 0,-1 0 0,1 0 0,0 0 0,0 0 0,0 0 0,-1 0 0,1 0 0,0 0 0,0 1 0,0-1 0,-1 0 0,1 0 0,0 0 0,0 0 0,0 0 0,0 1 0,-1-1 0,1 0 0,0 0 0,0 1 0,0-1 0,0 0 0,0 0 0,0 0 0,0 1 0,-10 16 383,0 0-1,2 1 1,0 0-1,1 1 1,1 0 0,1 0-1,0 0 1,-2 24-1,-13 97-369,-33 259-46,45-323-573,3-1 0,4 1 0,10 92 0,-8-155-335,1-1 0,0 0-1,1 0 1,1 0-1,0-1 1,9 21 0,-3-12-3029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5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82 9216,'-2'-10'1121,"2"7"-726,-1 0 0,0 0 1,0 0-1,0 0 0,0 0 0,0 0 0,-3-3 0,-9-19 837,13 24-1092,-1 0-1,0-1 0,0 1 0,1 0 1,-1 0-1,0 0 0,0-1 1,0 1-1,-1 0 0,1 0 1,0 1-1,0-1 0,-1 0 1,1 0-1,0 1 0,-1-1 1,1 0-1,0 1 0,-1 0 0,-2-1 1,1 1-10,0 0 1,0 0 0,-1 0 0,1 0-1,0 1 1,-5 1 0,3-1 28,-2 2-50,0-1 1,-1 1-1,2 0 0,-1 0 1,0 1-1,1 0 0,-1 0 0,-9 9 1,2 0-10,1 0 1,-13 17-1,16-17-66,1 0-1,0 1 0,1 0 0,1 0 0,0 1 0,-5 18 0,7-20-9,-50 162 419,43-122-386,3 0-1,2 1 1,3 0-1,3 72 1,6-27-4,-5-84-39,2-1 0,0 1 0,1-1 0,0 1 0,1-1 0,0 0 0,13 26 0,-14-35-18,-1 0-1,1 0 1,0 0-1,0 0 1,0-1 0,0 1-1,1-1 1,0 0-1,0 0 1,0 0 0,0-1-1,1 1 1,-1-1 0,1 0-1,0 0 1,8 3-1,-8-5 15,0 1 0,-1-1-1,1 1 1,0-1 0,0-1-1,0 1 1,0-1 0,-1 0 0,1 0-1,0 0 1,0-1 0,0 0-1,0 0 1,0 0 0,-1 0-1,1-1 1,0 0 0,4-2-1,3-3 46,-1 0 0,0 0-1,0-1 1,-1 0 0,13-14-1,-10 9 116,-1-1 0,-1 0 0,0-1 0,-1 0 0,15-30 0,-23 42-144,11-22 274,-2-1 0,0-1 0,13-52 0,-20 62-162,-1 0 1,0-1 0,-1 1-1,-1 0 1,-1-1 0,-3-33-1,0 36-93,1 0 0,-2 0 0,0 1 0,-1-1 0,0 1 0,-1 0 0,-1 1 1,-14-23-1,11 21-56,-1 0 0,0 0 1,-1 2-1,-1-1 0,0 1 1,-1 1-1,-17-12 0,19 15-129,0-1-1,-1 2 1,-1 0-1,1 0 1,-1 1 0,-1 1-1,1 0 1,-1 1-1,0 1 1,0 0-1,-24-2 1,19 4-846,-1 1 0,0 1 0,0 1 0,1 1 0,-1 0 0,0 2 0,-27 8 0,2 7-3888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5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77 259 8320,'-5'0'691,"1"0"0,-1 1 0,0-1 0,0 1-1,0 1 1,1-1 0,-1 1 0,-7 3 0,5-2 83,-8 0 630,11-2-539,10-1-292,54-5 1115,-41 2-1413,220-20 1149,-68-3-1243,-160 24-176,302-63 97,35-32 19,-202 49-3741,-135 44 1306,-6-1-2150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5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91 8704,'1'-10'1047,"-1"8"-746,1-1 0,-1 1 0,0-1 0,0 0 1,-1 1-1,1-1 0,0 1 0,-1-1 0,-1-2 0,2 3-258,-6-23 1299,6 23-1150,-1 1-1,1-1 1,-1 1-1,1-1 1,-1 1-1,0-1 0,0 1 1,0-1-1,0 1 1,0 0-1,0 0 0,0-1 1,0 1-1,0 0 1,-3-2-1,3 3-144,0 0 0,0-1-1,0 1 1,-1 0 0,1 0 0,0 0-1,0 0 1,0 0 0,0 0-1,-1 0 1,1 0 0,0 1 0,0-1-1,0 0 1,0 1 0,0-1 0,0 0-1,0 1 1,-2 0 0,-17 15 140,17-13-173,-150 143 95,136-127-112,2 1 1,0 0-1,1 1 1,1 0-1,1 2 0,-13 31 1,22-44 0,-1-1 1,2 1-1,-4 20 1,5-26 1,1 1 0,0-1 0,0 0 0,0 0 0,1 1 0,-1-1 0,1 0 0,0 0 0,0 0 0,1 0 0,-1 0 0,4 6 0,-1-5 0,0 1 0,0-1 0,1 0 0,-1 0 0,1 0 0,1-1 0,5 4 0,42 25 0,-25-18 42,35 11 0,-16-6 120,16 5 157,44 20 668,-88-36-481,0 1-1,-1 1 0,24 19 1,-38-28-374,-1 2 0,1-1 1,-1 0-1,0 1 0,0-1 1,4 7-1,-7-9-110,1 0 0,0 0 0,-1 0 0,1 0 0,-1 0 1,0 0-1,1 1 0,-1-1 0,0 0 0,0 0 0,0 0 0,0 1 0,0-1 0,0 0 0,0 0 1,0 0-1,-1 1 0,1-1 0,0 0 0,-1 0 0,1 0 0,0 0 0,-1 0 0,0 0 0,1 0 1,-1 0-1,0 0 0,1 0 0,-3 2 0,-2 1-3,-1 0 0,1 0 1,-1 0-1,0 0 0,0-1 0,-1 0 0,1-1 1,-1 1-1,1-1 0,-1-1 0,0 1 0,0-1 1,0 0-1,-10 0 0,15-1-22,-1-1-1,0 1 1,0-1 0,1 1-1,-1-1 1,0 0 0,1 0-1,-1 0 1,1 0 0,-1-1-1,1 1 1,0-1 0,-1 1-1,1-1 1,0 0 0,0 0-1,0 0 1,0 0 0,1 0-1,-1 0 1,1-1 0,-1 1-1,-1-3 1,-2-6-38,0 0 1,1 0-1,-5-21 0,8 29 44,-6-24-9,2-1 1,1 0-1,1 0 1,1 0-1,2-1 1,3-29-1,33-162-31,-2 18 22,-32 189 23,-2 11-13,1 0 0,-1-1 0,0 1 0,0-1 0,1 1-1,-2-1 1,1 1 0,0-1 0,0 1 0,-1-1 0,0 1 0,0-4 0,1 6-6,0 0 0,-1 0 0,1 0 0,0-1 0,0 1 0,0 0 1,0 0-1,0 0 0,0 0 0,-1 0 0,1-1 0,0 1 0,0 0 1,0 0-1,-1 0 0,1 0 0,0 0 0,0 0 0,0 0 0,-1 0 1,1 0-1,0 0 0,0 0 0,0 0 0,-1 0 0,1 0 0,0 0 1,0 0-1,0 0 0,-1 0 0,1 0 0,0 0 0,0 0 0,0 0 1,-1 0-1,1 0 0,0 0 0,0 0 0,0 1 0,0-1 0,-1 0 1,1 0-1,0 0 0,0 0 0,0 0 0,0 1 0,-14 12-680,-8 18-929,9-6-478,13-24 1872,0 0 0,-1-1 0,1 1 0,0 0 0,-1 0 0,1 0 0,0 0 0,0 0 0,0 0 0,0 0 0,0 0 0,0 0 0,0 0 0,0 0 0,1 0-1,-1 0 1,0 0 0,0 0 0,1 0 0,-1 0 0,1 0 0,-1 0 0,1-1 0,0 3 0,1-2-317,-1-1 0,1 1 1,-1 0-1,1 0 0,-1-1 0,1 1 0,0-1 0,-1 0 0,3 1 0,15 2-3942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5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0 515 8576,'61'-32'5194,"-16"10"-2208,-26 12-2074,0 0 0,35-10 1,8 1-103,158-61 95,120-39-583,123-4-163,-313 92-519,177-14 1,-314 44-113,-9 0 147,-1 0 0,0 1 0,1-1-1,-1 1 1,1 0 0,-1 0 0,0 1 0,1-1 0,-1 1 0,0 0 0,5 1 0,-1 6-4496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5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42 7808,'35'-39'4869,"-36"39"-4711,1-1 0,-1 1 1,1 0-1,-1 0 0,1-1 0,-1 1 0,0 0 1,1 0-1,-1 0 0,1 0 0,-1 0 1,0 0-1,1 0 0,-1 0 0,1 0 0,-1 0 1,0 0-1,1 0 0,-1 1 0,1-1 1,-1 0-1,0 0 0,0 1 0,-10 5 269,1 1-1,-1 0 1,2 1 0,-18 16-1,17-14-319,1 0-1,1 1 0,0 0 1,-11 17-1,11-14-46,-14 22-9,1 1 0,2 1-1,2 0 1,1 2 0,-19 73-1,34-106-61,-1 0 0,1 1 0,1-1 0,-1 13-1,1-17 11,1 0 0,-1 0 0,1 0-1,-1 0 1,1 0 0,0 0 0,0 0-1,1 0 1,-1 0 0,1 0 0,-1-1-1,1 1 1,0 0 0,2 1 0,0 1 4,1-1 0,0-1 1,0 1-1,1-1 0,-1 1 0,1-2 1,-1 1-1,8 2 0,2 0-34,29 6 1,17-2 2,103 1 1,-148-10 18,38 2 77,116 6-106,-137-4 281,-1 1 0,1 1 0,34 13 0,-61-18-142,-1 1-1,0 0 1,0 0-1,0 0 1,0 1-1,0-1 0,-1 1 1,1 1-1,-1-1 1,0 0-1,5 6 1,-7-7-54,-1 0 1,1 1 0,-1-1-1,1 0 1,-1 1 0,0-1-1,0 1 1,0-1-1,0 1 1,-1 0 0,1-1-1,-1 1 1,1 0 0,-1-1-1,0 1 1,0 0 0,0 0-1,-1-1 1,1 1 0,-1 0-1,1-1 1,-1 1 0,0 0-1,-2 4 1,-1 2 59,-1-1 0,0 1 1,0-1-1,-1 0 0,-10 11 0,-10 11 52,-2-1 1,0-2-1,-2 0 0,-2-2 0,-65 40 0,89-61-167,0 0 0,0 0 0,0-1 0,-10 2 0,15-4 4,0 0 1,0-1-1,0 0 1,0 1-1,0-1 1,0 0-1,0 0 1,0-1-1,0 1 1,0-1-1,0 1 1,0-1-1,0 0 1,0 0-1,-5-3 1,5 2 0,-1-1 1,0 0 0,1 0-1,0-1 1,0 1-1,0-1 1,0 1-1,1-1 1,-1 0-1,1 0 1,0 0-1,-3-8 1,2 2-11,-1 0 0,2 0 1,0-1-1,-1-15 0,1 4 9,2-1-1,1 0 1,1 1 0,6-28 0,46-197-66,-31 159 14,20-157 0,-42 235 54,-1 1-1,0-1 0,0 0 1,-1 0-1,0 0 0,-4-15 0,5 21-10,-1 1 0,-1 0-1,1 0 1,0 1 0,-1-1-1,1 0 1,-1 0 0,0 1 0,0-1-1,0 1 1,0-1 0,0 1-1,-1 0 1,1 0 0,-1 0-1,1 0 1,-1 0 0,0 1-1,0-1 1,0 1 0,0 0-1,0 0 1,0 0 0,-5-1-1,-2 1-175,1 0-1,-1 1 0,0 0 1,1 0-1,-1 1 0,0 1 1,1-1-1,-12 5 0,1 0-1714,1 1 1,-36 18-1,51-23 1093,-8 6-1326,8 2-2355,4-3 919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5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41 139 7168,'-3'-22'916,"-5"-31"1581,2 20-1441,5 31-771,1 0 1,-1 0 0,1 0-1,-1 1 1,0-1-1,0 0 1,0 0-1,0 0 1,0 1-1,0-1 1,0 0-1,-1 1 1,1-1-1,0 1 1,-3-2-1,3 2-69,1 1-201,0 0 0,0 0 0,0 0 0,0 0 0,0 0 0,-1 0 0,1-1 0,0 1 0,0 0 0,0 0 0,0 0 0,0 0 0,0 0 0,0 0 0,0 0 0,0 0 0,0 0 0,0 0 0,-1 0 0,1 0 0,0 0 0,0 0 0,0 0 0,0 0 0,0 0 0,0 0 0,0 0-1,0 0 1,0 0 0,0 0 0,-1 0 0,1 0 0,0 0 0,0 0 0,0 0 0,0 1 0,0-1 0,0 0 0,0 0 0,0 0 0,0 0 0,0 0 0,0 0 0,0 0 0,0 0 0,0 0 0,-1 0 0,0 7 247,3 19-33,32 126 641,-12-80-732,4-2 1,58 115 0,69 79-113,-107-194-31,73 104-214,-101-149 4,-10-14-753,0 0 0,1-1 0,0 0 0,14 12 0,-4-5-3256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5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7296,'3'7'889,"1"0"-100,-2 15 1015,0-5-1492,0 45 1259,-15 196 2237,-4 39-3135,15-261-632,-24 459 157,8-45-268,20-200-520,9-83-4179,-6-123 1073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5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10496,'-18'5'3936,"18"-5"-3040,-18 12 0,14-9-193,-1 1-415,1 1-32,4-2-64,0 1 32,13-4-128,1 0-64,8-4 64,1 1-128,8-6 0,-5 1 32,5 4 0,-4 1-1504,0 6-639,-4 1-2369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2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9472,'1'0'682,"-1"-1"-587,0 1-1,0 0 1,0 0 0,1-1-1,-1 1 1,0 0 0,0 0-1,1 0 1,-1-1 0,0 1-1,1 0 1,-1 0-1,0 0 1,0 0 0,1 0-1,-1 0 1,0 0 0,1 0-1,-1-1 1,0 1 0,1 0-1,-1 0 1,0 0-1,1 0 1,-1 1 0,0-1-1,1 0 1,-1 0 0,0 0-1,1 0 1,-1 0-1,0 0 1,0 0 0,1 1-1,-1-1 1,0 0 0,0 0-1,1 1 1,9 6 1107,-1 0-1,16 16 1,-14-11-527,-1 1-1,15 24 0,13 18 98,-2-11-483,-8-11-116,26 39-1,-10-3-36,50 105 0,-41-45-50,53 197-1,-72-183-704,17 151 1,-14 45-5051,-33-260 1429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5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61 8576,'-22'39'3232,"22"-39"-2496,4 21 64,-4-18-160,9 2-64,-4-1 96,17-4-224,-4 0-96,9-12-192,-4 3-128,16-6 0,-8 3 32,19-4 32,-10 3-480,8-2-128,-7 3-736,4-4-320,-2 4-2336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5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399 255 6656,'0'-2'408,"-1"0"0,1 0-1,-1 1 1,0-1 0,0 0 0,1 0 0,-1 0 0,0 0 0,-2-1 0,2 2-215,0 1 1,1-1-1,-1 1 0,0-1 1,0 1-1,0-1 1,0 1-1,0 0 1,0 0-1,0-1 1,0 1-1,1 0 1,-1 0-1,0 0 1,0 0-1,0 0 1,0 0-1,0 0 1,0 0-1,0 0 0,0 1 1,0-1-1,0 0 1,0 1-1,-1 0 1,-15 6 553,0 0 1,-24 16 0,4-2-191,19-12-474,1 1 1,1 0-1,-1 1 1,2 1 0,0 1-1,0 1 1,1-1-1,1 2 1,0 0-1,1 1 1,-11 18-1,12-16-123,0 1 0,1 0 0,2 0 0,-1 1 0,-5 22 0,14-39 28,-1 1 0,1-1 0,-1 1-1,1 0 1,0-1 0,1 7-1,-1-8 11,1-1 0,-1 1 0,0-1 0,1 0 0,-1 1 0,1-1 0,-1 0 0,1 1 0,0-1 0,-1 0 0,1 0 0,0 1 0,0-1 0,0 0 0,0 0 0,0 0 0,0 0 0,0 0 0,1-1 0,1 2 0,5 1-10,0-1-1,0 0 0,0 0 0,0-1 0,0 0 0,1 0 0,-1-1 0,13-1 0,-2 1-25,22 2 0,-17 2 38,-1 2-1,0 0 0,0 1 0,-1 2 0,23 11 0,-41-18 11,39 20 0,66 42 0,-98-56 81,0 1-1,0 0 0,0 1 1,-1 0-1,-1 0 0,0 1 1,0 0-1,-1 1 0,12 24 0,-16-29 20,-2 1-1,1 0 0,-1 0 1,0 0-1,0 0 0,-1 0 0,0 0 1,-1 12-1,-1-6 31,0-1 1,-1 1 0,0 0-1,-7 19 1,0-7-20,-2 0 0,-1 0 1,0-1-1,-22 31 1,22-39-100,0 0 1,-1-1 0,-24 24-1,34-37-28,0 0-1,-1-1 0,1 1 0,-1-1 1,0 0-1,0 0 0,-4 2 1,6-4-3,0 1 1,1 0-1,-1-1 1,0 0-1,0 1 1,0-1-1,1 0 0,-1 0 1,0 0-1,0 0 1,0-1-1,1 1 1,-1 0-1,0-1 1,0 1-1,1-1 1,-1 1-1,0-1 1,-2-1-1,2 0 6,1 1-1,-1-1 0,0 0 0,1 1 0,-1-1 0,1 0 1,0 0-1,0 0 0,0 0 0,0 0 0,0 0 1,0 0-1,0 0 0,1 0 0,-1-1 0,1 1 0,-1-3 1,0-4-1,1-1-1,1-14 1,-1 19 5,2-18-12,1 0-1,11-38 1,18-41-108,-20 66 91,45-121-36,-6 19 64,-18 34 45,27-144 1,-54 206-10,3-81 0,-9 100 0,-1 1 0,-1-1 0,-2 1 0,0 0 0,-8-23 0,11 40-39,0 0 1,-1 0-1,0 0 1,0 0-1,0 0 1,0 1-1,-1-1 1,0 1-1,0-1 1,0 1 0,-1 0-1,-4-4 1,7 7-15,0 0 0,0 0 1,0 0-1,0 1 1,0-1-1,-1 0 0,1 1 1,0-1-1,-1 0 1,1 1-1,0 0 0,-1-1 1,1 1-1,-1 0 0,1 0 1,0 0-1,-1-1 1,1 2-1,-1-1 0,1 0 1,0 0-1,-1 0 1,1 1-1,-1-1 0,1 1 1,0-1-1,-1 1 1,1-1-1,0 1 0,0 0 1,-1-1-1,-1 3 0,-1 1-210,0 0 0,0 0 0,0 1 0,0-1-1,1 1 1,-5 8 0,4-7-327,1-1 0,0 1 0,0 0 0,1 0 0,0 0 0,0 0 0,0 1 0,0-1 0,1 0 0,0 1 0,1-1 0,-1 1 0,1-1 0,1 1 0,1 11 0,2 3-3040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2:5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9984,'-23'3'3205,"23"-3"-3126,-1 0 1,0 0-1,1 0 0,-1 0 1,1 0-1,-1 1 1,0-1-1,1 0 0,-1 0 1,1 1-1,-1-1 0,1 0 1,-1 1-1,1-1 0,-1 1 1,0 0-1,-25 19 945,23-17-869,0 0 1,0-1-1,0 1 0,0 1 0,0-1 0,1 0 0,-1 1 1,1-1-1,0 1 0,-3 6 0,-5 11 245,-58 123 666,49-97-781,-14 57-1,32-98-266,-19 64 411,-23 144 1,39-167-362,2 0 0,1-1 0,10 74 0,-7-103-62,1 0 0,1 0 0,0-1 1,1 1-1,13 27 0,-16-40 2,0 0 0,1 1 0,0-1 1,-1 0-1,1 0 0,1 0 0,-1 0 0,1-1 0,-1 0 0,1 1 1,0-1-1,0 0 0,0-1 0,1 1 0,-1-1 0,1 0 0,-1 0 1,8 2-1,-2-1 23,0 0 1,0-1-1,0 0 1,0 0-1,0-1 1,0-1-1,0 0 1,0 0-1,14-3 1,-19 3-17,10-1 65,-1-2 0,0 1 0,0-2 0,0 1 0,0-2 0,0 0 0,14-8 0,-17 7 15,0 0 0,-1 0 0,1-1 0,-1-1 0,0 1 0,-1-2 0,12-13 0,-5 3 141,-2-1-1,24-42 1,-20 28-4,-2-1 1,0 0 0,-3-2-1,17-67 1,-28 89-183,0 1 1,0-1 0,-2 0 0,0 0 0,0 1 0,-2-1 0,0 0-1,-6-23 1,1 15-13,-2 1-1,0 1 1,-1-1-1,-18-25 1,11 20-36,-1 0 0,-1 1 0,-2 1 0,-1 1 0,0 1 0,-2 0 0,-46-32 0,56 45-197,0 1-1,-1 1 1,0 1-1,0 0 1,0 0 0,-1 2-1,0 0 1,-22-4-1,13 6-1652,0 0-1,-1 2 0,1 1 0,-43 5 1,32-1-2744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0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2767 266 8448,'-8'-7'1050,"-11"-16"1782,0-1-2096,16 20-642,0 1 0,0 0-1,0 0 1,-1 0-1,1 0 1,-1 0 0,0 1-1,1 0 1,-1 0-1,-7-3 1,1 1 2,-11-5-47,-1 0 1,0 2-1,-1 1 1,1 1 0,-24-3-1,-118-3 683,73 12 172,-129 19 0,127-6-329,-103 28 1,136-25-347,1 3 1,-87 41 0,40-3 178,-138 102 0,189-119-329,3 3 0,-77 83 0,112-109-71,-182 205 64,20 20-85,48-52-51,18-8 80,10 32 53,76-155-10,-24 78-1,4 73 54,45-200-106,0-3-3,-6 34 17,1 1 1,-2 59-1,12-55-20,1-1 0,11 47 0,-14-92 0,-1 1-1,5 27-10,1 1-1,1-1 0,19 46 0,-1-24-4,46 67 0,-68-113 16,-1-2-1,17 27 3,1 0-1,2-1 1,28 30-1,111 74 44,-149-123-42,-3-3 0,33 25 11,87 51 1,124 33 17,-7-25 107,48-20 80,-280-68-204,-6-2-5,272 48 423,64-34 116,-258-13-237,146-15 0,117-59 311,-340 69-606,-2 2-4,79-19 300,133-50 1,87-80 255,-292 142-546,-1 1-1,249-146 346,17-68-96,-209 162-203,88-94 0,39-106-21,-150 193-29,58-111 0,9-106 7,-95 233-48,-2-1-1,-3 0 0,8-57 1,-15 19-40,-5-115 1,-2 153 13,-2-1 0,-2 1 0,-13-53 0,-5 26-29,-46-104 1,67 178 74,0 2 1,-15-40-17,-2 0-1,-2 2 1,-39-60 0,8 34-22,-92-88 0,107 116-27,-2 2 0,-2 1 1,-47-32-1,9 21-124,-94-40-1,159 80 170,2 1 2,-41-20-132,0 2 1,-75-21-1,50 28-165,-117-10-1,-40 13-882,14 31-1045,36 4-2949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2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9344,'-26'15'5482,"25"-15"-4319,1 4-954,1 1 0,0-1 0,0 0 1,0 0-1,1 0 0,0 0 0,-1 0 0,1 0 0,1 0 1,-1 0-1,0-1 0,1 1 0,0-1 0,3 4 0,9 12 152,103 167 1283,-18-27-602,-69-114-713,54 59 0,-2-13 95,128 181 0,-132-156-162,-78-115-281,-1-1-1,0 1 1,1 0 0,-1 0 0,1 0 0,0-1 0,-1 1 0,1 0 0,-1 0 0,1-1 0,0 1 0,0-1-1,-1 1 1,1 0 0,0-1 0,0 1 0,0-1 0,0 0 0,-1 1 0,1-1 0,0 0 0,2 1 0,-3-2-200,1 0 0,0 0 1,-1 1-1,1-1 1,-1 0-1,1 0 1,-1 0-1,1 0 0,-1 0 1,0 0-1,0 0 1,1 0-1,-1 0 0,0 0 1,0 0-1,0 0 1,0 0-1,0 0 1,0 0-1,0-1 0,-1-14-3316,-3 1-1313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2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44 7680,'-13'-41'4869,"12"39"-3413,1 2-139,0 0-112,-1 1-207,-2 8-739,0-1 0,1 1 0,0 0 0,0 0 0,0-1 0,1 1 0,1 12 0,-3 11 133,-36 414 1138,-52 364-1309,67-611-196,-52 550 1,71-652-2415,7-92-796,0-7 77,-1-8-1265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2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45 112 8320,'-12'-6'1014,"-21"-8"1972,37 16 2887,34 13-4451,3-5-600,1-2-1,-1-2 1,81 2-1,127-19 995,-216 9-1622,1077-96 1268,-642 68-1483,-318 30 218,169 22 0,-319-22-207,40 7-60,-38-7-117,0 0-1,0 1 1,0 0 0,0-1-1,0 1 1,0 0 0,0 0-1,0 0 1,-1 0 0,1 0-1,0 0 1,-1 1 0,1-1-1,0 1 1,0 1 0,-1-2-43,-1-1 1,0 1 0,0 0-1,0 0 1,0 0 0,0-1-1,0 1 1,0 0 0,-1 0-1,1 0 1,0-1 0,0 1-1,0 0 1,-1 0 0,1-1-1,-1 1 1,1 0 0,0-1-1,-1 1 1,1 0 0,-1-1-1,1 1 1,-1-1 0,0 1-1,1-1 1,-1 1 0,1-1-1,-2 1 1,-17 14-5109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2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471 245 6912,'11'-45'1035,"-1"7"66,13-36 0,-18 61-904,1-5 1331,14-28 0,-20 46-1412,1-1-1,-1 0 1,0 1 0,1-1-1,-1 0 1,0 1 0,1-1-1,-1 1 1,1-1-1,-1 1 1,1-1 0,-1 1-1,1-1 1,-1 1-1,1-1 1,0 1 0,-1 0-1,2-1 1,-1 1-54,-1 0-1,0 0 1,1 0 0,-1 0 0,0 0 0,1 1-1,-1-1 1,0 0 0,1 0 0,-1 0-1,0 1 1,0-1 0,1 0 0,-1 0-1,0 1 1,1-1 0,-1 0 0,0 0-1,0 1 1,0-1 0,1 0 0,-1 1 0,0-1-1,0 0 1,0 1 0,1 3 188,0-1 0,0 1-1,0 0 1,0-1 0,-1 1 0,1 4 0,-3 19 371,0-1 1,-2 0-1,0 0 1,-2 0-1,-18 48 0,-63 124 636,41-103-1181,-118 257-28,115-252-58,-76 137-134,124-235 144,-2 4-15,-1 0-1,0 0 1,0 0-1,0-1 1,-1 1 0,0-1-1,-8 7 1,13-12-7,0 0-1,0 0 1,-1 1 0,1-1 0,0 0-1,0 0 1,0 0 0,-1 1-1,1-1 1,0 0 0,0 0 0,-1 0-1,1 0 1,0 0 0,0 1-1,-1-1 1,1 0 0,0 0 0,-1 0-1,1 0 1,0 0 0,0 0 0,-1 0-1,1 0 1,0 0 0,-1 0-1,1 0 1,0 0 0,0 0 0,-1 0-1,1-1 1,0 1 0,0 0-1,-1 0 1,1 0 0,0 0 0,0 0-1,-1-1 1,1 1 0,0 0 0,0 0-1,-1 0 1,1-1 0,0 1-1,0 0 1,0 0 0,0 0 0,-1-1-1,1 1 1,0 0 0,0-1-1,0 1 1,0 0 0,0 0 0,0-1-1,0 1 1,0 0 0,0-1 0,0 1-1,0-1 1,2-17-2059,0 7 344,1-1 0,6-12 1,2 0-2776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2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 10880,'-15'-6'3509,"14"6"-3458,1 0 0,0-1 0,0 1 1,0 0-1,0 0 0,-1 0 0,1 0 0,0 0 1,0 0-1,0 0 0,-1 0 0,1 0 0,0 0 1,0 0-1,0 0 0,-1 0 0,1 0 0,0 0 1,0 0-1,0 0 0,-1 0 0,1 0 0,0 0 1,0 0-1,0 0 0,0 1 0,-1-1 0,1 0 1,0 0-1,0 0 0,0 0 0,0 0 0,0 0 1,-1 1-1,1-1 0,0 0 0,0 0 0,0 0 0,0 0 1,0 1-1,0-1 0,0 0 0,0 0 0,0 0 1,-1 0-1,1 1 0,0-1 0,0 0 0,0 0 1,0 0-1,0 1 0,0-1 0,0 0 0,0 0 1,0 0-1,1 1 0,-1-1 0,0 0 0,0 0 1,0 0-1,0 1 0,0-1 0,0 0 0,6 14 982,20 33-358,3 0-1,1-2 1,37 41 0,-35-50-602,72 90 131,138 266 274,-88-129-284,-144-247-303,1 1-1,1-2 1,14 16 0,-24-29 4,0 0 0,0-1 0,0 1 1,0-1-1,0 1 0,0-1 0,0 0 1,1 1-1,2 0 0,-4-2-31,0 0 0,0 0 0,0 1-1,0-1 1,0 0 0,0 0 0,0 0 0,0 0-1,0 0 1,0 0 0,0-1 0,0 1 0,0 0-1,0 0 1,0-1 0,2 0 0,0-1-284,-1-1 1,1 1-1,-1-1 1,1 1-1,-1-1 0,0 0 1,0 0-1,0 0 1,0 0-1,-1 0 0,1 0 1,-1 0-1,1-4 1,16-44-3773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2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31 230 8960,'-2'1'189,"0"1"321,0 0-1,0 0 0,-1 0 0,1 0 1,-1 0-1,-3 1 0,6-3-455,0 0-1,0 0 1,0 0-1,-1 0 1,1 0-1,0 0 0,0 0 1,-1 0-1,1 0 1,0 0-1,0 0 1,-1 0-1,1 0 1,0 0-1,0 0 1,0 0-1,-1 0 0,1 0 1,0 0-1,0 0 1,-1 0-1,1 0 1,0 0-1,0-1 1,0 1-1,0 0 1,-1 0-1,1 0 0,0 0 1,0-1-1,0 1 1,-1 0-1,1-1 48,0 0-1,-1-1 1,1 1-1,0 0 1,0 0 0,0 0-1,0 0 1,0-1-1,0 1 1,0 0-1,0-1 1,1-7 109,1 1 0,0-1 1,1 1-1,-1 0 0,2 0 0,-1 0 0,1 0 1,0 1-1,1-1 0,-1 1 0,2 0 1,-1 1-1,11-11 0,-3 4 170,1 2-1,0-1 1,1 2 0,0 0-1,25-12 1,-28 16 83,1 0 0,-1 2 0,1-1 0,25-4 0,-34 8-308,0 1 0,0-1 0,0 1 0,0 0 1,0 0-1,1 0 0,-1 1 0,0-1 0,0 1 0,0 0 1,0 0-1,0 0 0,0 1 0,-1-1 0,1 1 0,0 0 1,-1 0-1,1 1 0,-1-1 0,5 5 0,-3-1-9,-1 0 0,1 0 0,-1 1 0,-1-1 0,1 1 0,-1 0 0,-1 0 0,1 0 0,1 9 0,11 71 386,-14-74-497,11 118-36,-8-70-103,17 87 1,-19-138 116,1 0 0,0 0 1,0 0-1,7 12 0,-9-20-11,0 0 0,0 0 0,0 0 0,0-1 0,1 1 0,-1 0 0,0 0-1,1-1 1,0 1 0,-1-1 0,1 0 0,0 1 0,0-1 0,-1 0 0,1 0-1,0 0 1,0 0 0,0 0 0,0-1 0,1 1 0,-1-1 0,0 1 0,0-1 0,0 0-1,0 0 1,4 0 0,11-3-525,0-1 0,0-1 1,-1 0-1,0-1 0,0-1 0,18-11 0,31-12-2670,-17 13-2977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4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9344,'0'0'450,"-1"0"1,0 0-1,0 0 1,0 0 0,1 0-1,-1 1 1,0-1-1,0 0 1,1 0 0,-1 1-1,0-1 1,0 0-1,1 1 1,-2 0-1,-4 9 1920,6-6-2524,-1 0-1,1 1 1,0-1-1,1 8 1,-1 3 789,-28 398 523,3-109-1361,24-216-2483,1-73-1726,0-29 732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2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9728,'-10'9'1169,"1"2"1,0-1-1,0 1 1,-11 20-1,18-27-930,0 0 0,0 0-1,1-1 1,0 1-1,0 0 1,0 0 0,0 0-1,0 1 1,1 3-1,0-5-106,0 0 1,0-1-1,1 1 0,-1-1 0,1 1 0,0-1 0,-1 0 0,1 1 0,0-1 1,1 0-1,-1 1 0,0-1 0,1 0 0,-1 0 0,1 0 0,2 2 0,-1-1-53,0-1 0,0 0 0,0 1 0,0-1 0,0 0-1,1-1 1,-1 1 0,1-1 0,0 1 0,-1-1 0,8 1 0,2 0 133,1-1 0,13 0 1,-16-1-74,30 0 350,0-1 1,0-3-1,65-14 0,251-42 374,3 22-872,-356 38-120,54-7-2251,-21-2-3207,-24 4 622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2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11264,'1'2'304,"-1"0"-1,1-1 1,0 1 0,0 0 0,0-1 0,1 1 0,-1-1 0,0 1-1,1-1 1,-1 0 0,0 0 0,1 1 0,0-1 0,-1 0 0,1 0 0,0 0-1,-1-1 1,1 1 0,0 0 0,0-1 0,0 1 0,-1-1 0,1 1 0,0-1-1,0 0 1,3 0 0,5 0 116,0-1 1,0 0-1,20-5 0,-23 5-162,125-37 1052,-92 25-1016,1 1 0,70-10 0,-86 20-171,-1 0-1,1 2 1,0 1-1,-1 1 1,29 7-1,-42-7-75,0 0-1,0 1 1,-1 1-1,1 0 1,-1 0-1,0 1 1,0 0 0,0 1-1,-1 0 1,0 1-1,0 0 1,-1 0-1,14 16 1,-17-16-25,0 0-1,0 1 1,-1-1 0,0 1-1,-1 0 1,5 16-1,-3-7 20,-2 1-1,3 24 0,-5 0 32,-1 0 0,-1 0-1,-13 67 1,-35 123 61,39-189-110,-48 195 45,-30 131-195,84-349 64,1-10-353,1 0 0,0 0 0,1 1 0,0-1-1,0 0 1,2 13 0,-1-21 39,0-2 203,0 1 1,0-1-1,0 1 0,0-1 1,0 1-1,0-1 1,0 1-1,0-1 0,0 1 1,0-1-1,1 1 1,-1-1-1,0 1 0,0-1 1,0 1-1,1-1 1,-1 1-1,0-1 0,1 0 1,-1 1-1,0-1 1,1 1-1,-1-1 0,1 0 1,-1 1-1,1-1 1,-1 0-1,0 0 0,1 1 1,-1-1-1,1 0 1,-1 0-1,1 0 0,0 1 1,15-3-4936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2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66 7424,'-5'-13'1942,"4"9"-1515,0 0-1,-1 1 1,1-1-1,-1 0 1,0 1-1,0-1 1,-4-4-1,5 8-290,1-1 0,-1 1 0,1-1 0,-1 0-1,1 1 1,0-1 0,-1 0 0,1 0 0,0 1 0,0-1-1,-1 0 1,1 0 0,0 0 0,0 1 0,0-1 0,0 0-1,0 0 1,0 0 0,0 0 0,0 1-107,0 0 0,0-1 0,0 1 0,0 0 0,0 0 0,0 0 0,0 0 0,0 0 0,0 0 0,0 0 0,0-1 0,0 1 0,0 0 0,1 0 0,-1 0 0,0 0 0,0 0 0,0 0 0,0 0 0,0 0 0,0-1 0,0 1 1,0 0-1,0 0 0,1 0 0,-1 0 0,0 0 0,0 0 0,0 0 0,0 0 0,0 0 0,0 0 0,0 0 0,1 0 0,-1 0 0,0 0 0,0 0 0,0 0 0,0 0 0,7 8 477,2 8 72,-1 2 0,-1-1-1,5 20 1,12 59 329,-14-51-546,182 974 2535,-183-947-2887,32 220 195,-34-264-166,0-17-190,-7-11 136,0 0-1,1 0 1,-1 0-1,0 0 1,0 0-1,1 0 1,-1 1-1,0-1 1,0 0-1,0 0 1,1 0-1,-1 0 1,0 0-1,0 0 1,1-1 0,-1 1-1,0 0 1,0 0-1,1 0 1,-1 0-1,0 0 1,0 0-1,0 0 1,1 0-1,-1 0 1,0-1-1,0 1 1,0 0-1,1 0 1,-1 0-1,0 0 1,0-1-1,0 1 1,0 0 0,0 0-1,1 0 1,-1-1-1,0 1 1,0 0-1,0-1 1,4-8-579,0 0 1,0 0-1,-1 0 1,-1-1 0,1 0-1,0-13 1,1 3-595,14-76-4869,-11 46 2181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2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47 329 7168,'-37'-20'5349,"37"19"-5260,-1 0 0,0 0 1,0 0-1,0 0 0,0 0 0,1 0 1,-1 0-1,1 0 0,-1-1 0,1 1 1,-1 0-1,1 0 0,-1-1 0,1 1 0,0 0 1,0 0-1,0-1 0,0 1 0,0-2 1,2-27 845,1 18-729,0 1 1,1 0-1,1 0 0,0 1 1,0-1-1,1 1 1,0 0-1,0 1 0,10-11 1,-3 7 18,0 2 1,1-1 0,0 2 0,1 0-1,0 0 1,1 2 0,0 0-1,21-8 1,-11 7 58,0 1 0,1 1 0,-1 1-1,48-3 1,-61 8-76,1 1-1,0 0 1,20 3-1,-28-2-132,-1 0-1,1 1 0,-1-1 1,0 1-1,1 1 1,-1-1-1,0 1 0,0-1 1,0 1-1,-1 1 1,6 4-1,-1 1 61,-2 0-1,1 0 1,-1 1 0,-1 0 0,1 0-1,-2 0 1,1 1 0,-2 0-1,1 0 1,3 19 0,1 7 203,-2 1 0,2 41 0,-6-20-236,-2-1 0,-3 1-1,-3 0 1,-16 80 0,-71 227-239,28-130 122,57-207-7,-11 54-86,16-72 96,1-1 1,0 1 0,1 0 0,0 0 0,3 15 0,-3-24 17,0 0 0,1 1 1,-1-1-1,1 0 0,-1 1 1,1-1-1,0 0 0,0 0 1,0 0-1,0 0 0,0 0 0,1 0 1,-1 0-1,1 0 0,-1-1 1,1 1-1,-1 0 0,1-1 0,0 1 1,0-1-1,0 0 0,0 0 1,0 1-1,0-1 0,0-1 0,0 1 1,1 0-1,-1 0 0,0-1 1,0 1-1,1-1 0,-1 0 1,0 0-1,1 0 0,-1 0 0,0 0 1,1 0-1,3-1 0,10-3 59,1-1-1,-1-1 0,28-12 1,5-3-13,-8 6-14,1 2 1,53-11 0,-77 21-71,1 1-1,-1 0 1,0 2-1,1 0 1,-1 0-1,0 2 1,1 0-1,19 6 1,-30-5-238,0 0 0,-1 0 0,0 0 0,1 1 0,10 8 0,-9-5-983,0 0 1,-1 0 0,12 14-1,-10-4-1861,-5 2-1611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3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 8704,'1'-8'3680,"1"14"181,5 12-2059,-4-15-1685,0 1 0,0-1 0,0 0 0,0 0 0,1 0 0,-1 0 0,1 0 0,0-1 0,0 1 0,0-1 0,0 0 0,0 0 0,0-1 0,1 1 0,8 1 0,6 0 222,0 0 0,28-1-1,-42-1-260,31-2 395,1 0 0,0-2 0,0-2 0,61-17 0,140-56 670,-117 34-993,972-250 480,-1022 278-564,117-11 1,-180 27-33,0 0 0,0 0 1,0 1-1,15 3 0,-20-4-199,1 1-1,-1 1 0,1-1 0,-1 0 0,0 1 1,1 0-1,-1 0 0,0 0 0,0 0 0,0 0 1,0 0-1,3 5 0,-5-6-157,-1 0 0,1 0 0,-1 0 0,1 0 0,-1 0 0,0 0-1,1 0 1,-1 0 0,0 0 0,0 0 0,0 0 0,1 0 0,-1 0 0,0 0 0,-1 0 0,1 0 0,0 0 0,0 0 0,0 1 0,-1 0 0,-1 11-3805,2 3-186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3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 7552,'-6'-39'5204,"6"34"-1933,6 27-2093,30 167-112,-19-73-940,10 44-49,-25-150 30,1 0 1,0 0-1,1 0 1,0 0-1,1-1 0,10 18 1,-13-24-67,0 0 0,1 0 1,0 1-1,0-1 1,0-1-1,0 1 1,0 0-1,0-1 0,1 0 1,-1 0-1,1 0 1,-1 0-1,1 0 0,0-1 1,0 1-1,0-1 1,0 0-1,0 0 1,0-1-1,7 1 0,-1-2 14,1 0 0,-1 0-1,1-1 1,-1-1-1,0 0 1,12-5-1,62-31 178,2-14-169,-31 14-3145,-53 37 2639,0 1 0,0-1 0,0 1 0,0 0 0,0 0 0,0 0 0,0 0 0,0 0 0,1 1-1,-1-1 1,0 1 0,4-1 0,12 1-3487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3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25 8448,'-27'-24'7802,"32"37"-6170,-2-8-1524,23 56 430,22 77 0,-2 52-534,0-3 67,-19-87 13,79 247 24,-100-332-159,-2-3-59,1 0 1,0-1-1,0 1 0,1-1 1,1 0-1,0-1 0,11 14 1,-18-24 50,1 1 1,-1-1-1,0 1 1,1-1-1,-1 0 1,1 1 0,-1-1-1,1 1 1,-1-1-1,1 0 1,-1 1-1,1-1 1,-1 0-1,1 0 1,-1 1-1,1-1 1,0 0-1,-1 0 1,1 0 0,-1 0-1,1 0 1,0 0-1,-1 0 1,1 0-1,-1 0 1,1 0-1,0 0 1,-1 0-1,1 0 1,-1 0-1,1 0 1,0-1 0,-1 1-1,1 0 1,-1 0-1,1-1 1,-1 1-1,1 0 1,-1-1-1,1 1 1,-1-1-1,1 1 1,-1-1-1,0 1 1,1-2 0,1-1-414,0-1 1,0 0 0,0 1 0,0-1-1,0-6 1,-1 9 297,8-30-3644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3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24 102 7552,'-12'-12'4820,"11"12"-4655,0 0 0,1-1 0,-1 1 0,0-1 0,0 1 0,1-1 0,-1 0 0,1 1 0,-1-1 0,0 0 0,1 0 0,-1 1 0,1-1 0,-1 0 0,1 0 1,0 0-1,-1 1 0,1-1 0,0 0 0,0 0 0,-1 0 0,1 0 0,0 0 0,0 0 0,0 0 0,0 1 0,0-1 0,0 0 0,0 0 0,1 0 0,-1 0 0,0 0 0,1-1 0,0-1-2,0 0-1,0 0 0,1 1 0,-1-1 1,1 0-1,-1 1 0,1-1 0,0 1 1,0 0-1,0-1 0,0 1 0,0 0 0,4-2 1,-2 1 32,1 0 1,0 1 0,0-1-1,0 1 1,1 0 0,8-2-1,-3 1 30,0 2 0,-1-1 0,1 2 0,0-1 0,-1 1 0,1 1-1,11 2 1,-18-3-145,0 1 1,1 0-1,-1 1 0,0-1 0,0 1 0,0-1 0,0 1 0,-1 1 0,1-1 0,-1 0 1,1 1-1,-1 0 0,0 0 0,0 0 0,0 0 0,0 0 0,0 0 0,-1 1 0,1 0 1,-1-1-1,0 1 0,0 0 0,-1 0 0,3 7 0,0 7 91,-1-1 0,0 1 0,-1-1 0,-1 32 0,0-8 219,0-17-294,2 0 0,0-1-1,8 27 1,-8-39-103,1-1 0,0 1 0,0-1 0,1 0 0,1 0 0,-1-1 0,1 0 0,14 17 0,-17-23 18,0 0-1,0 0 1,0-1-1,1 1 0,-1-1 1,1 1-1,-1-1 1,1 0-1,0 0 1,0-1-1,0 1 1,0-1-1,0 0 1,0 0-1,0 0 1,0 0-1,0-1 1,9 0-1,-7-1-99,-1 0 0,1 0-1,-1-1 1,1 1 0,-1-1 0,0 0-1,1-1 1,-1 0 0,0 1 0,-1-2-1,1 1 1,0 0 0,4-6 0,44-45-7031,-35 40 1611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3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7168,'-7'-1'1083,"-15"-1"459,6 2 4142,22 7-3727,0-3-1748,-1-1 0,1 0 0,-1 0 0,1 0 0,0-1 0,0 1 0,0-1 0,0-1 0,1 1 0,-1-1 0,9 0 0,12 1 353,36-4 1,-55 2-489,93-6 333,-26 0-520,109 6 0,-141 4-1492,-6 0-769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3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8960,'1'24'2981,"-1"-23"-2861,1 0 0,-1 0 0,0 0 0,1 0 0,-1 0-1,0 0 1,1 0 0,-1 0 0,1 0 0,0 0 0,-1 0 0,1 0 0,0-1 0,0 1 0,-1 0 0,1 0 0,0-1-1,0 1 1,0 0 0,0-1 0,0 1 0,0-1 0,0 1 0,0-1 0,0 0 0,0 1 0,0-1 0,0 0-1,1 0 1,-1 0 0,1 1 0,3-1 249,0 0-1,0 0 1,0-1-1,0 1 0,7-3 1,285-59 932,-163 45-1519,-78 12-2113,0-2-3712,-29 0 2513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4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9216,'0'0'232,"0"1"0,-1-1-1,1 0 1,0 1 0,0-1 0,-1 1 0,1-1 0,0 0 0,0 1 0,0-1 0,0 1 0,-1-1 0,1 1 0,0-1 0,0 0-1,0 1 1,0-1 0,0 1 0,0-1 0,0 1 0,0-1 0,0 1 0,0-1 0,1 0 0,-1 1 0,0-1 0,0 1-1,0-1 1,0 0 0,1 1 0,-1-1 0,0 1 0,0-1 0,1 0 0,-1 1 0,0-1 0,1 0 0,0 1 0,18 20 579,-7-8-6,42 65 83,14 16-571,-22-44-268,66 53 0,12 13-339,-26-22-3449,-56-56-1124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3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 6016,'-1'-3'585,"-2"-1"1,1 1 0,0 0-1,-1 0 1,1 0-1,-1 0 1,0 0-1,0 0 1,-5-3 0,7 6 315,1 0-112,10 8 801,12 14-280,23 31 0,-24-27-912,-6-9 56,30 26 1,5 4-36,89 114-14,14 20-111,83 40 276,-186-185-879,-38-28-806,-2-4-1632,-2-3-2399,-3-1 1248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3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50 7680,'0'-10'1527,"-1"0"0,-2-15 0,3 25-1481,0 0 0,0-1 0,0 1 0,0 0 0,0 0 0,0 0 0,0 0 0,0-1 0,0 1 0,-1 0 0,1 0 0,0 0 0,0 0 0,0-1-1,0 1 1,0 0 0,0 0 0,0 0 0,-1 0 0,1 0 0,0 0 0,0 0 0,0-1 0,0 1 0,-1 0 0,1 0 0,0 0 0,0 0 0,0 0 0,0 0 0,-1 0 0,1 0 0,0 0 0,0 0 0,0 0 0,0 0 0,-1 0 0,1 0 0,0 0 0,0 0 0,0 0 0,-1 0 0,1 0 0,0 0 0,0 0 0,0 0 0,0 1-1,-1-1 1,1 0 0,0 0 0,0 0 0,0 0 0,0 0 0,0 0 0,0 1 0,-1-1 0,1 0 0,0 0 0,0 0 0,0 0 0,0 1 0,-7 9 549,-1 12-219,1 2 0,2-1 0,-5 31 0,-5 178 942,13-182-1191,-12 304 167,10 52-188,3-298-31,2 117 0,3 8-520,-4-77-3851,0-151 3889,0-3 161,1-1-1,-1 1 1,0-1-1,-1 1 1,1 0-1,0-1 1,0 1-1,-1-1 1,1 1-1,-1-1 1,1 1-1,-2 2 1,-3 3-2959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3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5 322 8448,'0'-2'505,"0"1"0,0-1 0,0 0 0,-1 1 0,1-1 0,0 1 0,-1-1 0,1 0 0,-2-1 0,1 2 509,1 1-209,0 0-122,0 0-140,2 12 593,0-9-996,1 0-1,0 0 0,-1 0 0,1 0 0,0-1 0,1 1 1,-1-1-1,0 1 0,1-1 0,-1 0 0,1-1 0,0 1 1,-1-1-1,7 2 0,6 2 182,0-2 0,18 2 0,-23-4-198,14 2 185,0-1 1,1-2 0,33-3-1,-40 2-182,56-5 236,77-18 1,-145 23-347,311-77 480,-201 45-256,-12 5-29,328-87 517,-114 45-574,-298 66-92,1 1 0,0 1 0,-1 1 0,28 2 0,-47-1-83,0 0 1,1 0-1,-1 1 1,0-1-1,0 1 1,0-1-1,0 1 1,0 0-1,0 0 1,0 0-1,0 0 1,0 0 0,2 3-1,-3-4-183,-1 1-1,1-1 0,-1 1 1,1 0-1,-1-1 1,0 1-1,1 0 0,-1-1 1,0 1-1,1 0 1,-1 0-1,0-1 1,0 1-1,0 0 0,0 0 1,0-1-1,0 1 1,0 0-1,0 0 1,0 0-1,0-1 0,0 1 1,0 0-1,-1 0 1,1-1-1,0 1 1,-1 0-1,1-1 0,0 1 1,-1 0-1,1-1 1,-1 1-1,1 0 1,-1-1-1,1 1 0,-2 0 1,0 1-819,1 1 1,-1-1 0,0 0 0,1 1-1,0-1 1,-2 6 0,2-6 445,-5 15-3199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3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416 223 5504,'15'-46'2613,"-10"27"-281,-1 0 1,4-40-1,-8 49-1443,0 7-740,1 1 0,-1-1-1,0 0 1,0 1 0,0-1 0,0 1 0,-1-1 0,1 1-1,-1-1 1,0 1 0,1-1 0,-1 1 0,0 0-1,0-1 1,-1 1 0,-1-3 0,1 3-18,0-1 1,0 1 0,0 0-1,-1 0 1,1 1-1,-1-1 1,1 0 0,-1 1-1,0-1 1,1 1 0,-5-1-1,3 1-34,0 0 1,-1 1-1,1-1 0,-1 1 0,1 0 1,0 0-1,-9 2 0,-1 1 3,0 1 1,0 1-1,1 0 0,-24 12 0,27-11-104,1 0 0,0 0 0,0 1 0,0 1-1,1-1 1,0 1 0,-8 11 0,-41 62-93,54-76 94,-13 20 3,1 0 0,2 1 0,0 0 0,-15 49 0,26-69 4,-9 27-2,2 1 0,-7 45 1,12-45 48,1-1 0,2 1 0,1-1 0,2 1 0,1-1 0,2 1 0,13 48 0,-13-65 30,1 0 0,1 0 0,1-1-1,0 0 1,1 0 0,19 25 0,-19-31-36,0 0 0,1 0 0,0-1 0,1 0 0,-1 0 0,2-1 0,-1-1 0,1 0 0,22 9 0,-24-12-16,-1-1 0,0 0 1,1 0-1,0-1 0,-1 0 1,1-1-1,0 0 0,0 0 1,0-1-1,0-1 0,0 1 1,-1-2-1,16-3 0,-12 1-6,1-2-1,-1 0 0,0 0 1,0-1-1,-1-1 0,0 0 0,0 0 1,-1-1-1,0-1 0,18-19 1,-9 5 32,25-39 0,-37 51-5,-1 0 0,-1 0 0,0-1 0,-1 0 0,6-21 0,-10 30-38,0-1 0,0 1 0,-1-1-1,0 1 1,0-1 0,0 0 0,0 1-1,-1-1 1,1 1 0,-1-1 0,-2-6-1,1 8-7,1 0 0,0 0 0,-1 0-1,1 1 1,-1-1 0,0 1-1,0-1 1,0 1 0,0 0 0,-1 0-1,1 0 1,0 0 0,-1 0-1,0 0 1,1 1 0,-1-1 0,-4-1-1,4 2-13,1 0 0,0 1 0,-1-1 0,1 1-1,-1 0 1,1 0 0,-1-1 0,1 2 0,0-1 0,-1 0-1,1 0 1,-1 1 0,1-1 0,0 1 0,-1 0-1,1 0 1,0 0 0,0 0 0,-1 0 0,1 0 0,0 1-1,0-1 1,0 1 0,-1 1 0,-3 3-29,0 0 1,0 0-1,1 1 1,0 0-1,-5 9 1,-30 61-632,36-69 186,1 0 1,0 0-1,1 1 1,0-1-1,0 1 1,1 0-1,-1 9 0,2-17 313,0 0-1,0 0 0,0-1 0,0 1 0,0 0 1,1 0-1,-1-1 0,0 1 0,0 0 0,0-1 1,1 1-1,-1 0 0,0-1 0,1 2 0,0-2 88,-1 0-1,0 1 0,0-1 1,1 0-1,-1 0 0,0 0 0,0 0 1,1 1-1,-1-1 0,0 0 0,1 0 1,-1 0-1,0 0 0,1 0 0,-1 0 1,0 0-1,1 0 0,-1 0 1,0 0-1,1 0 0,-1 0 0,1 0 1,15-9-2550,-13 8 2226,15-12-3352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3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9216,'-5'5'8892,"11"-5"-5583,18-6-4161,-13 3 1796,-5 1-866,0 1 1,1 0 0,-1 0 0,0 0-1,1 1 1,-1 0 0,1 0 0,-1 1-1,0 0 1,1 0 0,-1 0 0,0 1-1,1 0 1,-1 0 0,0 1 0,9 4-1,-10-2 0,1-1 0,-1 0 0,0 1-1,0 0 1,-1 0 0,0 1 0,0-1 0,0 1-1,0 0 1,-1 0 0,0 0 0,0 1 0,3 9-1,-3-2 38,0 0-1,-1 0 1,0 0-1,-1 0 1,-2 27-1,-4 33-46,-3 53-189,8-119 105,1 0 0,-1 1 0,2-1 0,-1 0-1,1 1 1,3 10 0,-4-17 11,0 1 0,0-1-1,1 1 1,-1-1 0,0 0-1,1 1 1,0-1 0,-1 0 0,1 0-1,0 0 1,0 0 0,0 0-1,0 0 1,0-1 0,1 1-1,-1-1 1,0 0 0,1 1-1,-1-1 1,1 0 0,0 0 0,2 0-1,6 0-211,1 0 0,-1-1 0,0-1-1,0 0 1,1 0 0,-1-1 0,12-4 0,-9 3-414,61-16-4926,-38 10 603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3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7040,'9'-32'2624,"-9"20"-2048,0 5 576,0 7 128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3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14208,'0'36'1056,"5"22"-544,4 38-128,0 11 31,0 4-95,4 39 64,4 1-224,5-8-96,1-8-32,4-2-32,0-10 0,-9-43 0,-5-8-96,5-25 0,-6-7-1151,2-28-513,4-16-2624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4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23 194 6656,'0'-32'4000,"0"31"-3815,0 0 1,0 0-1,0 0 1,-1 0 0,1 0-1,0 0 1,0 0-1,-1 0 1,1 0 0,-1 1-1,1-1 1,-1 0-1,1 0 1,-1 0-1,0 1 1,1-1 0,-1 0-1,0 1 1,1-1-1,-1 1 1,0-1 0,-1 0-1,1 0-128,0 1 0,1 0 0,-1-1 0,0 1 0,1 0-1,-1-1 1,1 1 0,-1-1 0,1 1 0,-1-1 0,1 1 0,-1-1 0,1 0-1,0 1 1,-1-1 0,1 1 0,0-1 0,0 0 0,-1 1 0,1-1 0,0-1 0,1 1 7,-1-1 0,1 1 1,0 0-1,0 0 0,0 0 1,1 0-1,-1 0 1,0 0-1,0 0 0,1 0 1,-1 1-1,0-1 0,1 0 1,1 0-1,0-1 37,41-19 234,1 1 0,1 3 0,1 2 0,61-13 0,-88 24-288,0 1 0,0 0 0,1 2 0,-1 0 0,30 4 0,-43-2-6,0 0-1,0 1 0,0 0 1,0 0-1,0 0 0,0 1 0,0 0 1,6 5-1,-9-5 1,0 0 0,0 0 0,0 0 0,-1 1 0,1 0 0,-1-1 0,0 1 0,0 0 0,0 1 0,-1-1 0,1 0 0,2 10 0,-2-7-3,-1 1 0,-1-1 0,1 0 0,-2 1 0,1-1 0,-1 1 0,0-1 0,0 1-1,-2 10 1,-3 8 11,-12 36-1,12-47-44,-79 241 34,36-114-140,33-94 100,-12 65-1,23-93 17,1 1-1,2-1 1,0 1 0,1 0 0,1-1-1,3 22 1,-3-36 12,0 0 0,1-1 1,0 1-1,0 0 0,0 0 0,0-1 1,1 1-1,0-1 0,0 0 0,1 0 0,7 9 1,-9-11-14,1 0 1,0-1-1,0 1 0,0-1 1,0 0-1,0 0 1,0 0-1,1 0 1,-1 0-1,1-1 1,-1 0-1,1 0 0,4 1 1,3 0 8,1-1-1,-1 0 1,13-1 0,-8 0 7,35-2-596,-1-3 0,93-18-1,-140 22 92,0 0-1,0 0 1,0 0-1,-1 0 1,1 0-1,4-3 0,3-2-3610,-6 5 151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4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13 221 7552,'-12'-11'4416,"12"10"-3520,0 1 32,8-4 1098,-5 2-1852,1 0 0,-1 0 0,1 0 0,0 0 0,0 1-1,0 0 1,0 0 0,0 0 0,0 0 0,5 0 0,-6 1-76,171-27 1571,25 0-752,179-35-389,33 8-432,-396 53-99,136-15-16,-118 15 34,0 1-1,46 5 1,-75-4-59,6 0-144,0 0 1,17 6-1,-25-6 8,1 0 0,-1 0 0,0 0 0,0 0 1,0 0-1,0 0 0,0 1 0,0-1 0,0 1 0,0-1 0,0 1 0,-1 0 0,1-1 0,-1 1 0,1 0 0,-1 0 0,2 4 0,-3-5 22,1-1 0,-1 1 0,0 0-1,0 0 1,1 0 0,-1 0 0,0-1-1,0 1 1,0 0 0,0 0-1,0 0 1,0 0 0,0 0 0,0-1-1,-1 1 1,1 0 0,0 0-1,0 0 1,-1-1 0,1 1 0,0 0-1,-1 0 1,1-1 0,-1 1-1,1 0 1,-1-1 0,-1 2 0,-7 8-3698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4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8064,'0'-10'983,"1"7"-523,-1-1 0,0 1 0,1 0 1,0 0-1,2-7 0,5-33 4052,-8 43-4468,0-1 1,0 1 0,1-1 0,-1 1 0,0-1-1,1 1 1,-1-1 0,0 1 0,1 0-1,-1-1 1,0 1 0,1-1 0,-1 1 0,1 0-1,-1 0 1,1-1 0,-1 1 0,1 0 0,-1 0-1,1-1 1,-1 1 0,1 0 0,-1 0 0,1 0-1,0 0 1,-1 0 0,1 0 0,-1 0 0,1 0-1,-1 0 1,1 0 0,0 0 0,-1 0 0,1 0-1,-1 1 1,1-1 0,-1 0 0,1 0 0,-1 0-1,1 1 1,-1-1 0,1 0 0,-1 1 0,1 0-1,4 7 39,0 1-1,0 0 0,-1 1 0,-1-1 0,1 1 1,2 16-1,8 64 69,-11-66-115,18 222 103,-7-67-102,-8-111-166,11 78-4782,-12-129 2351,-1-7-1082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1:3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 7296,'-4'-7'1928,"-1"7"-663,4 1-1133,0 1 1,0-1-1,0 1 0,0-1 0,0 1 1,0-1-1,1 1 0,-2 2 1,0 3 60,1 0 0,0 0 1,0-1-1,0 1 1,1 0-1,0 0 0,0 0 1,1 0-1,0 0 1,0 0-1,0 0 0,1-1 1,0 1-1,1 0 1,-1-1-1,1 0 0,1 0 1,5 10-1,3-1 316,0 0-1,1-1 1,18 16-1,22 23 674,-23-15-530,48 83 0,-35-50-388,117 153 607,-13-20-142,-84-108-617,158 236 107,-212-319-200,-7-9-53,1 0 1,-1 0-1,1 0 0,0-1 0,0 1 1,0-1-1,5 5 0,-7-8-787,-7-32-11622,-2 18 9009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4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8704,'-9'0'3328,"9"0"-2592,9 0 288,-5 0 32,15 0-128,-1 0 95,4 0-287,5-4-96,0 4-384,3-5-160,2 2 0,-1 3 0,5 0 32,0 0-224,-1 3 0,-4 2-2591,1 7-1121,-10 3-544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4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38 8064,'-33'-19'7738,"22"11"-6751,11 7-926,-1 0 0,0 0 0,0 0-1,0 0 1,0 1 0,0-1 0,0 0-1,0 1 1,0-1 0,0 0 0,-1 1 0,1 0-1,0-1 1,0 1 0,0 0 0,-1-1-1,1 1 1,0 0 0,-2 0 0,-4 2 26,0 0 0,0 1 1,0 0-1,1 0 0,0 0 1,-1 1-1,-7 6 0,9-6-79,0 0 0,0 0 0,0 1 0,1-1 0,0 1 0,0 0 0,0 1 0,1-1 0,-4 8 0,0-2-2,-8 16-1,1 0 0,2 1 1,0 1-1,-11 46 0,20-65-3,-4 13-24,1 1 1,1-1-1,-3 34 0,7-35 14,0 0-1,2 1 0,1-1 1,7 38-1,-1-31 13,2 0 0,1 0-1,0-1 1,3-1-1,25 41 1,-32-57 29,0-1 0,1 0 0,0 0 1,1-1-1,-1 0 0,2-1 0,-1 0 0,14 9 0,-15-13-5,0 0 1,0 0-1,1 0 0,-1-1 0,1 0 0,0-1 0,0 0 0,0 0 0,0-1 0,0-1 0,0 1 0,9-2 0,1 0 25,0-1 0,0-2 0,0 0 0,27-9 0,-31 8 67,0-1-1,0-1 1,-1 0 0,1-1 0,-2 0-1,1-1 1,-1-1 0,-1 0 0,0-1 0,0 0-1,-1-1 1,17-22 0,-24 29-40,-1 0-1,1-1 1,-1 0-1,0 0 1,0 0-1,-1 0 1,1 0-1,-1-1 1,-1 1 0,1-1-1,0-10 1,-2 11-33,1 1 1,-1 0-1,-1 0 1,1 0-1,-1 0 1,0 0 0,0 0-1,0 0 1,-1 1-1,1-1 1,-1 0-1,0 0 1,-1 1 0,-4-7-1,3 6-17,0-1 0,-1 1 0,0 0 0,0 0 0,0 0 0,-1 1 0,0 0 0,1 0 0,-12-5 0,11 7-36,0 0 0,0 0-1,0 1 1,0-1 0,0 1 0,0 1 0,0-1 0,-1 1-1,1 0 1,0 0 0,0 1 0,0 0 0,-1 0 0,1 1-1,0-1 1,0 1 0,1 1 0,-1-1 0,0 1 0,1 0-1,-9 6 1,6-4-120,1 0-1,0 0 1,0 1 0,1 0-1,0 0 1,0 1-1,0 0 1,1 0 0,0 0-1,0 0 1,1 1-1,0 0 1,0 0-1,-4 17 1,7-21-151,0 1 0,1-1 1,-1 0-1,1 1 0,0-1 0,1 1 0,-1-1 0,1 0 0,0 1 1,2 6-1,-3-10 49,1 1 1,-1 0-1,1 0 1,0 0-1,-1 0 0,1 0 1,0-1-1,0 1 1,1 0-1,-1-1 1,0 1-1,0-1 1,1 1-1,-1-1 1,1 0-1,-1 0 0,1 1 1,0-1-1,0 0 1,2 1-1,14 10-3798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4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6400,'0'0'2058,"0"0"-1945,0 0 0,0 0 0,0 0-1,0 0 1,0 0 0,0 0 0,0 0-1,0 0 1,0 0 0,-1 0 0,1 0 0,0 0-1,0 1 1,0-1 0,0 0 0,0 0-1,0 0 1,0 0 0,0 0 0,0 0-1,0 0 1,0 0 0,0 1 0,0-1-1,0 0 1,0 0 0,0 0 0,0 0-1,0 0 1,0 0 0,0 0 0,0 0-1,0 1 1,0-1 0,0 0 0,0 0-1,0 0 1,0 0 0,0 0 0,1 0-1,-1 0 1,0 0 0,0 0 0,0 0 0,0 1-1,0-1 1,0 0 0,0 0 0,5 3 122,-1 0 0,1 0 0,0 0 0,0 0 0,0-1 0,0 0 0,1 0 0,-1 0 0,1-1 1,-1 0-1,10 1 0,6-1-111,40-3 1,-10 0-22,-34 2-107,91 3-2141,-75 2-1823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4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8576,'45'12'3232,"-45"-12"-2496,61-24 352,-52 21-32,36-16-576,26-10-96,5 5-256,-4 5-32,-24 7-32,-7 0-64,4 4 96,-10 1-1184,1 2-544,-9 1-2432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4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 7168,'-1'-2'353,"-10"-19"1911,11 20-2120,0 1-1,-1-1 0,0 0 0,1 0 0,-1 0 0,1 0 1,-1 0-1,0 1 0,0-1 0,1 0 0,-1 0 0,0 1 0,0-1 1,0 1-1,0-1 0,0 1 0,-1-1 0,1 1 572,2 15 821,-1-4-1232,4 14 72,1-1 0,1 0 0,16 38 0,-6-17 13,7 15-76,2 0-1,46 77 1,81 100-392,-142-222-191,1-1 1,0 0 0,1-1-1,0 0 1,20 14 0,-27-23-276,-5-3 284,1 0 0,0-1-1,0 1 1,0 0 0,0-1 0,0 1-1,0 0 1,0-1 0,0 1-1,0-1 1,0 0 0,1 1 0,-1-1-1,0 0 1,0 0 0,1 0-1,7 0-3380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4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7424,'0'0'101,"0"0"0,0 0 0,0 0 0,0 0 0,0-1 0,0 1 1,0 0-1,1 0 0,-1 0 0,0 0 0,0 0 0,0 0 0,0 0 0,0 0 0,0 1 1,0-1-1,1 0 0,-1 0 0,0 0 0,0 0 0,0 0 0,0 0 0,0 0 0,0 0 1,0 0-1,0 0 0,1 0 0,-1 0 0,0 0 0,0 0 0,0 0 0,0 1 0,0-1 1,0 0-1,0 0 0,0 0 0,0 0 0,0 0 0,0 0 0,0 0 0,0 1 0,0-1 1,0 0-1,0 0 0,0 0 0,0 0 0,0 0 0,0 0 0,0 0 0,0 1 0,0-1 1,0 0-1,0 0 0,0 13 1433,-3 16-1035,-15 56 625,-37 113 0,30-115-1058,19-65-58,-111 400 142,34 10-137,73-268-669,11-126-2034,5 38-1,1-44-1885,-2-4 571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4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8064,'6'1'1341,"1"-1"1,-1 1 0,0 1-1,7 2 1,-7-2-1037,0-1 1,0 0-1,0 1 0,6-1 0,9-1 111,29-5 1,17-2-173,1007-71 1180,-828 42-3290,-175 20-2321,-47 12 369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4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19 109 8320,'-9'-6'1439,"0"-2"3161,9 7-4502,0 1 0,0-1 1,0 1-1,0-1 0,0 0 1,0 1-1,0 0 0,0-1 1,1 1-1,-1-1 0,0 1 1,0-1-1,1 1 0,-1-1 1,0 1-1,1 0 0,-1-1 1,0 1-1,1-1 0,-1 1 1,1 0-1,-1 0 0,0-1 1,1 1-1,-1 0 0,1 0 1,-1-1-1,2 1 0,20-13 250,1 1 0,1 0 0,48-15 0,-55 22-286,0 1 0,0 1 0,0 0 0,1 1 0,-1 1 0,1 0 0,18 3 0,-31-1-3,0 0-1,0 0 0,0 0 1,0 1-1,-1 0 1,1 0-1,0 0 1,-1 0-1,0 1 1,1 0-1,-1 0 0,0 0 1,-1 0-1,1 0 1,-1 1-1,1 0 1,3 5-1,-3-3 19,-1-1 0,0 1 0,0 0 0,0 0-1,-1 0 1,0 0 0,0 0 0,0 1 0,-1-1 0,0 1-1,0-1 1,-1 1 0,0 8 0,-2 9-47,-1 0 0,-2 0 0,0 0-1,-11 26 1,13-40-51,0 0 0,1 0 0,0 0 0,1 0-1,-1 0 1,2 0 0,0 18 0,1-23 6,0 1 0,-1 0 0,2-1-1,-1 1 1,1-1 0,0 0 0,0 1 0,0-1 0,1 0 0,-1 0 0,1 0 0,1-1 0,-1 1 0,1-1 0,6 7 0,7 2 72,24 15 0,-28-20-36,0 0-1,0 2 1,-1-1-1,16 17 1,-25-23-9,0 1 1,0 0-1,-1 0 0,1-1 1,-1 2-1,0-1 0,0 0 1,0 0-1,-1 1 0,0-1 1,0 1-1,0 0 0,0-1 1,0 1-1,-1-1 0,0 1 1,0 0-1,0 0 0,-2 4 1,1-1 35,-1 0 0,-1-1 0,1 1 0,-1 0 1,-1-1-1,1 0 0,-2 0 0,1 0 0,0 0 1,-1-1-1,-6 6 0,-4 5 131,-2-2 0,-30 24-1,29-27-237,0-1-1,-25 11 1,26-14-1070,1 0 0,1 1 1,-21 15-1,34-22-364,5-4-416,12-4-566,3-3-1178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4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44 8448,'6'-30'2757,"-6"30"-2656,0-1 0,0 1 0,1-1 0,-1 1 0,0-1 0,0 1 0,0-1 0,0 1 0,0-1 0,0 1 0,0 0-1,0-1 1,0 1 0,0-1 0,-1 1 0,1-1 0,0 1 0,0-1 0,0 1 0,0-1 0,-1 1 0,1 0 0,0-1 0,0 1 0,-1-1 0,0 0 0,1 1 14,-1 0 1,1 0 0,0 0 0,-1 0-1,1 0 1,-1 0 0,1 0-1,0 0 1,-1 0 0,1 0-1,-1 0 1,1 0 0,0 0-1,-1 0 1,1 0 0,-1 0-1,1 0 1,0 1 0,-1-1-1,1 0 1,-1 0 0,1 1-1,-6 3 137,0 1-1,0 0 1,1 1-1,-1-1 1,1 1-1,1 0 1,-7 10-1,-24 50 85,22-39-65,-79 176 374,83-178-647,2 1 0,2-1 0,0 1 0,-2 32 0,3-14-16,1 1 1,6 74-1,0-98 3,0-1-1,1 0 0,9 26 1,-9-34 14,1-1 0,0 1-1,1-1 1,0 0 0,0-1 0,13 15 0,-15-20 6,0-1 0,1 1 0,-1-1 0,1 1 0,1-1 0,-1-1 0,0 1-1,1-1 1,0 0 0,0 0 0,0-1 0,0 1 0,0-1 0,0-1 0,0 1 0,1-1 0,-1 0 0,1-1 0,-1 1 0,1-1-1,-1-1 1,1 1 0,-1-1 0,1 0 0,8-3 0,-1-1 27,0-1 1,0-1-1,0 0 0,23-16 1,-31 19 25,0 0 1,-1 0 0,0-1 0,0 0 0,0 0 0,0 0 0,-1 0 0,0-1 0,0 0 0,0 0 0,-1 0 0,0 0 0,3-9 0,-5 13-11,-1 0 0,1 0-1,-1 1 1,0-1 0,1 0 0,-1 0 0,0 0 0,0 1 0,-1-1 0,1 0 0,0 0 0,-1 0 0,1 1 0,-1-1 0,1 0 0,-1 1 0,0-1-1,1 0 1,-1 1 0,0-1 0,0 1 0,0-1 0,-1 1 0,1 0 0,0-1 0,0 1 0,-1 0 0,1 0 0,-1 0 0,1 0 0,-1 0 0,-2-1-1,-2 0 29,1 0 0,-1 0 0,1 1 0,-1-1 0,0 1 0,1 1 0,-1-1 0,0 1 0,-6 0 0,-1 2-61,-1 0-1,1 0 1,0 2 0,-23 8 0,9-1-233,-28 17-1,50-26 95,-74 46-1985,67-40 425,1 1 0,-13 12 0,10-5-2966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4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1894 7040,'0'20'4138,"0"-19"-3178,0-1-53,9-9 1349,24-22-1639,15-13-162,261-320 940,-247 288-1270,9-11 7,118-150 72,-79 86-166,39-52-7,10 5-4,94-128-1030,-152 178-2298,-74 107-960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5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 7424,'-2'-5'551,"-3"-17"1283,5 21-1761,0 0 0,0 0-1,0 0 1,0 0 0,0 0 0,0 0 0,0 0 0,1 1-1,-1-1 1,0 0 0,0 0 0,1 0 0,-1 0 0,1 0-1,-1 0 1,1 1 0,-1-1 0,1 0 0,-1 0 0,2 0-1,-1 0-30,0 1 0,0 0 0,0 0 0,0 0 0,0-1 0,0 1 0,0 0-1,0 0 1,0 0 0,0 1 0,0-1 0,0 0 0,0 0 0,0 0 0,0 1 0,0-1 0,0 1-1,0-1 1,0 1 0,0-1 0,0 1 0,0-1 0,-1 1 0,2 1 0,1-1 68,32 20 547,79 53 414,-92-57-913,0 0 0,38 41 0,-2 7 31,60 64 97,-106-117-270,214 223 181,-160-159-158,120 129 88,-46-66-1,94 99 52,-165-155-374,104 163 1,-88-95-2486,-52-83-951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4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14 102 7808,'-9'29'2976,"4"-22"-2304,5-2 224,0-5 0,5 0 96,4-5 160,4-2-256,4-1-65,10-4-479,9 0-224,4 0-64,4-4-160,5 4 64,1 1 32,-5-1 64,-2 0-1152,-2 0-543,-5 0-2913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4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6016,'0'-67'6512,"0"66"-5734,1 4-138,10 42 144,8 80 1,-18-119-754,21 290 609,-8 124-565,-1-42-11,-10-31-1011,-3-283-634,0-55 1096,0-1-449,0 1 1,1-1 0,2 11-1,-2-5-2148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5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427 349 4992,'7'-10'640,"13"-13"1125,-8 12-639,31-35 2658,-39 40-3421,1 0 1,-1 0-1,-1 0 1,1 0 0,-1-1-1,0 1 1,2-8 0,-2 5-204,-1-1 1,0 1 0,-1 0 0,0-1 0,0 1 0,-1-1 0,0 0 0,0 1-1,-4-18 1,2 22-119,1 0-1,-1 1 0,0-1 0,0 0 0,0 1 1,-1 0-1,1-1 0,-1 1 0,0 0 1,0 0-1,-1 1 0,1-1 0,-1 1 1,0-1-1,1 1 0,-2 0 0,1 1 0,0-1 1,0 1-1,-7-3 0,4 3-33,1 0 0,-1 1 0,1-1-1,-1 1 1,0 1 0,1-1 0,-1 1-1,0 0 1,1 1 0,-1 0 0,0 0 0,-12 3-1,10-1-12,-1 1 0,1 0 0,-1 0 0,1 1 0,1 0 0,-1 1 0,-12 10 0,2 0-41,-28 34-1,35-35 30,1 0-1,0 0 1,1 1-1,1 0 1,-12 29-1,14-29 11,-72 182-20,65-156 1,3 2-1,1 0 1,-6 72-1,16-114 27,-7 68-23,2 2 0,4-1 1,12 111-1,32 84-31,-32-223 123,2 1-1,1-1 0,3-1 1,23 43-1,-34-73-12,1-1 0,0-1-1,0 1 1,1-1 0,1-1-1,0 1 1,0-1 0,18 13-1,-22-19-29,-1 0 0,1 1 0,0-1 0,1-1 0,-1 1-1,0-1 1,1 0 0,-1 0 0,1-1 0,0 0 0,-1 0-1,1 0 1,0 0 0,0-1 0,0 0 0,0 0-1,-1-1 1,8-1 0,-3 1 0,-1 0-1,0-1 0,0-1 1,0 1-1,0-1 1,0-1-1,15-7 0,-7 0 32,-1 0 0,25-23-1,-26 20 10,-1 0 0,-1-1-1,0-1 1,-1 0 0,0 0-1,-2-1 1,0-1 0,-1 1-1,0-2 1,-2 1-1,0-1 1,5-27 0,-10 42-34,-1 0 0,-1 0 0,1-1 0,-1 1 0,1 0 0,-1 0 0,-1-1 0,1 1 0,-1 0 0,1-1 0,-1 1 0,0 0 0,-1 0 0,1 0 0,-1 0 0,-2-5 0,3 7-29,-1-1 0,0 1 0,0 0 0,1-1 0,-1 1 0,-1 0 1,1 0-1,0 0 0,-1 0 0,1 1 0,-1-1 0,1 1 0,-1-1 0,0 1 0,1 0 1,-1 0-1,0 0 0,0 0 0,0 1 0,0-1 0,0 1 0,0 0 0,0-1 0,-4 2 1,-4 0-32,0 0 1,0 1 0,0 0 0,1 0 0,-16 7-1,15-4-1,0 0-1,0 0 0,1 1 0,0 1 1,0 0-1,1 0 0,-1 1 0,2 0 0,-1 0 1,1 1-1,0 1 0,-7 11 0,4-3-76,0 1 0,1 0 0,0 0 0,2 1 0,-10 36-1,16-50-65,0 0-1,1 1 1,-1-1-1,2 1 0,-1 0 1,1-1-1,0 1 1,0-1-1,0 1 0,3 8 1,-3-14 75,0 0-1,0 1 1,1-1 0,-1 1 0,0-1 0,1 0 0,-1 1 0,1-1-1,0 0 1,-1 0 0,1 1 0,0-1 0,0 0 0,0 0-1,0 0 1,0 0 0,0 0 0,2 2 0,0-3-118,-1 1 0,1 0 1,-1-1-1,1 1 0,-1-1 0,1 0 1,-1 0-1,5 0 0,-4 0-1,30 0-3714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5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9088,'-4'-4'3424,"4"4"-2656,0 4 416,0-4 32,4 15-417,1-3-159,8 29-352,1-10-128,8 20-96,-4-7-64,8 4 32,-4-9-32,10-3 0,-5-5-96,4-2 64,-4-5-1791,-1-5-801,-4 1-1696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5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14 8704,'-7'-13'2896,"6"13"-2807,1 0 0,0-1 0,-1 2 1,1-1-1,-1 0 0,1 0 0,0 0 0,-1 0 1,1 0-1,0 0 0,-1 0 0,1 0 1,0 0-1,-1 1 0,1-1 0,0 0 0,-1 0 1,1 1-1,0-1 0,0 0 0,-1 0 0,1 1 1,0-1-1,0 0 0,-1 1 0,1-1 1,0 1-1,-10 9 693,10-9-713,-2 1 20,1 0 0,0 1 0,-1-1 0,1 0 0,0 1 0,0-1 0,0 1 0,1-1-1,-1 5 1,-2 5 169,-8 31 89,1 0 1,-4 55 0,9-55-272,-36 264 122,-28 87-156,-4-11-154,57-308 15,-13 68-1129,24-105-568,-3 67 0,8-102 1387,0 0 0,0 1 1,0-1-1,0 0 1,0 0-1,1 0 1,0 0-1,-1 0 0,1 1 1,0-1-1,1-1 1,-1 1-1,0 0 1,1 0-1,0 0 0,3 4 1,10 9-2874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5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8832,'-2'1'690,"-13"3"1829,14-4-2391,1 0 0,-1 1 1,1-1-1,-1 0 1,1 0-1,-1 1 1,1-1-1,-1 0 1,1 1-1,-1-1 1,1 0-1,0 1 1,-1-1-1,1 1 1,0-1-1,-1 0 1,1 1-1,0-1 1,-1 1-1,1-1 1,0 1-1,0-1 1,0 1-1,-1 0 1,2 0-70,-1 0 1,0-1 0,0 1-1,1-1 1,-1 1-1,0-1 1,1 1-1,-1-1 1,1 1-1,-1-1 1,0 1-1,1-1 1,-1 1 0,1-1-1,0 0 1,-1 1-1,1-1 1,-1 0-1,1 1 1,-1-1-1,1 0 1,0 0 0,0 1-1,18 4 223,-17-5-201,29 5 158,52 3 1,-15-3-223,-51-3-77,19 1-396,0 2 1,0 1-1,64 21 0,-95-25-220,1 0 0,-1 0 0,-1 1 0,1 0 0,0 0-1,-1 0 1,1 0 0,6 8 0,8 12-2913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3:5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7552,'-30'43'2816,"30"-43"-2208,0 32 256,0-25 32,5 5 96,8 5 96,8-5-32,11-5-1,17-2-575,14-5-160,8 0 32,-4 0-224,-1 0-64,-7 0-384,-9 0-128,-11 3-1599,-3 6-673,-5 3-1472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0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6528,'-4'15'6564,"-6"27"-6296,-21 363 2137,30-370-2071,2 1 0,1 0-1,2 0 1,11 51 0,-13-79-237,1 0-1,-1 0 1,1 0-1,0 0 1,1 0 0,0-1-1,0 1 1,7 9-1,-7-14-63,-1 1-1,1 0 0,0-1 1,-1 0-1,2 1 0,-1-1 1,0-1-1,0 1 0,1-1 1,0 0-1,-1 0 0,1 0 1,6 1-1,5 0 4,0 0 0,27 1 0,-21-3-5,195 9-1327,-189-9-2226,34 5-1,-48-6 297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0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14 150 7808,'-5'-51'2880,"5"51"-2240,-4-48 416,4 32 32,-5-4-224,5 5 32</inkml:trace>
  <inkml:trace contextRef="#ctx0" brushRef="#br0" timeOffset="1">0 0 16288,'16'308'1305,"-14"-192"-1261,55 597-114,-20-503-1848,-2-75-4441,-30-115 3277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0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32 131 8448,'-31'-23'6437,"30"22"-5824,1 1-218,0 0-123,6-6 160,4-1-266,1 0 0,0 0 1,0 1-1,23-9 0,-1 0-21,-19 7-62,2 2 1,-1 0-1,1 0 1,0 2 0,0 0-1,0 0 1,1 2-1,25-1 1,-38 2-22,0 2 1,0-1 0,-1 0-1,1 1 1,0 0 0,-1-1-1,1 2 1,-1-1-1,1 0 1,-1 1 0,1-1-1,-1 1 1,0 0 0,0 0-1,0 0 1,0 1-1,0-1 1,0 1 0,-1 0-1,1-1 1,-1 1 0,0 0-1,0 0 1,0 1-1,0-1 1,0 0 0,-1 1-1,1-1 1,-1 1 0,0-1-1,0 1 1,-1 0-1,1-1 1,0 6 0,-1 3 36,1 0-1,-2-1 1,1 1 0,-2-1 0,0 1 0,0-1 0,-1 1 0,0-1 0,-1 0-1,-6 14 1,-9 11 75,-37 56 0,7-13-201,38-60 24,3-4-18,0-1 0,0 1 1,2 0-1,-7 22 1,11-33 11,1 0 1,1 0 0,-1 0 0,1 0 0,-1 0 0,1 0 0,1 1 0,-1-1-1,0 0 1,1 0 0,0 0 0,0 0 0,0 0 0,0 0 0,1-1-1,0 1 1,-1 0 0,1-1 0,1 1 0,-1-1 0,0 1 0,7 5-1,-4-4 6,1-1 1,0 1-1,0-1 0,0 0 0,1 0 0,-1-1 0,1 0 0,0 0 0,9 2 0,10 2-45,33 3 0,-13-2 45,-6 1 19,45 15 0,-69-18-6,-1 0 0,-1 1 0,1 0 0,-1 1 0,-1 1 0,14 10 0,-23-16-1,1 1-1,-2 0 1,1 0 0,0 0 0,-1 0 0,0 1 0,0-1 0,0 1 0,0 0 0,-1 0-1,0 0 1,0 0 0,0 0 0,-1 0 0,2 7 0,-3-5 31,1 1 1,-1-1-1,0 0 0,-1 1 1,0-1-1,0 1 1,-1-1-1,0 0 0,0 0 1,-5 12-1,-9 12 251,-1 0 0,-33 44 0,9-15 4,14-16-158,-2-2 0,-45 50 0,61-78-137,-1-1 0,0 0 0,-30 18 0,34-25-35,0 0 0,-1 0 0,0-1 0,0-1 0,-1 0 0,-23 4 0,33-7-42,-1-1 0,1 1 0,-1-1 0,1 0 0,-1 0 0,1 0 0,-1 0 0,1-1 0,-1 1 0,1-1 0,-4 0 0,5 0-9,0 1 0,0-1 0,0 0-1,1 1 1,-1-1 0,0 0 0,0 1 0,1-1 0,-1 0-1,1 0 1,-1 0 0,0 0 0,1 0 0,0 0 0,-1 1-1,1-1 1,-1 0 0,1 0 0,0 0 0,0 0 0,0 0-1,-1 0 1,1-1 0,0 1 0,0 0 0,0 0 0,1 0 0,-1 0-1,0 0 1,1-1 0,15-65-4708,-7 38 314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0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15 167 9984,'-11'-20'3285,"10"19"-3188,1 0 1,-1 0-1,1 0 0,0 0 1,-1 0-1,1 0 1,0 0-1,0 0 0,-1 0 1,1 0-1,0 0 0,0 0 1,0-1-1,0 1 0,0 0 1,1 0-1,-1 0 1,0 0-1,0 0 0,1 0 1,-1 0-1,1 0 0,-1 0 1,1 0-1,-1 0 1,1 0-1,0 0 0,-1 1 1,1-1-1,0 0 0,1-1 1,2-1 60,0 0 0,0 0 0,1 0 0,9-4-1,-8 4 60,17-9 27,80-40 161,-89 47-367,1 0 1,-1 1 0,1 0-1,0 1 1,23-2-1,-26 4 15,-1 0 0,0 2-1,0-1 1,1 1 0,-1 1-1,0 0 1,0 0 0,0 1-1,0 1 1,-1 0 0,1 0-1,-1 1 1,0 0 0,0 1-1,16 13 1,-15-11 8,-1 1 0,0 1-1,-1 0 1,0 0 0,-1 1 0,0 0-1,0 1 1,-1 0 0,-1 0 0,0 0-1,-1 1 1,0 0 0,-1 0 0,0 0-1,-1 0 1,0 1 0,-1-1 0,-1 1-1,0-1 1,-1 1 0,-1 0 0,-3 21-1,-3 3 188,-1-1 1,-22 55-1,-37 70 256,-17 48-57,79-196-405,1 0-1,0 1 1,1 0-1,1 0 0,-1 24 1,3-34-18,0 0 1,1 0 0,-1 1 0,1-1-1,1 0 1,-1 0 0,1-1 0,-1 1-1,1 0 1,1 0 0,-1-1 0,1 1-1,-1-1 1,1 0 0,1 0 0,-1 0-1,0 0 1,1-1 0,0 1 0,4 2-1,3 1 6,1 0-1,0 0 0,0-1 1,1-1-1,-1 0 0,1-1 1,0-1-1,1 0 0,-1 0 1,14 0-1,20 0-30,72-5-1,-96 1 13,34-2-235,132-6-1789,-62-2-4512,-95 6 2125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5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90 188 8064,'-4'0'861,"-1"0"1,0 0 0,1 0 0,-1 0-1,1 1 1,-7 1 0,9-2-574,-1 1 1,0 0-1,0-1 0,0 0 1,0 1-1,0-1 0,1 0 1,-1-1-1,0 1 0,0 0 1,0-1-1,0 0 0,-5-1 1,8 1-263,-1 1-1,0-1 1,1 0 0,-1 1 0,1-1 0,-1 1-1,1-1 1,0 0 0,-1 0 0,1 1 0,0-1 0,-1 0-1,1 0 1,0 1 0,0-1 0,0 0 0,0 0-1,0 0 1,0 1 0,0-1 0,0-1 0,3-20 488,2 8-242,1 1 0,0 0 0,0 0 0,13-18 0,-15 25-217,1 1 0,0-1-1,0 1 1,0 0 0,0 1-1,1-1 1,11-6 0,-13 8-16,-1 1 0,1 0 1,0 0-1,0 0 0,0 1 1,0-1-1,0 1 0,0 0 1,0 0-1,1 0 0,-1 1 1,0 0-1,0 0 0,1 0 1,6 1-1,-7-1 3,-1 0 0,1 1 0,0-1 0,0 1 1,-1 0-1,1 1 0,-1-1 0,1 0 0,-1 1 0,0 0 0,1 0 0,-1 0 0,0 0 1,0 0-1,0 1 0,-1-1 0,1 1 0,0 0 0,-1 0 0,3 4 0,1 0 34,5 4 47,-1 1 0,-1 1 1,0 0-1,0 0 0,-2 1 0,1-1 0,-2 2 1,0-1-1,8 30 0,-4 10 81,-2 1 1,2 80-1,-9-91-218,7 143 57,-4-151-63,1 1-1,20 69 1,-20-95 63,-1 0 0,1 0 0,1-1-1,0 0 1,0 0 0,1-1 0,0 0 0,1 0-1,0 0 1,0-1 0,12 9 0,-10-9-8,0-1 1,1 0 0,0 0 0,0-1-1,0-1 1,1 0 0,0 0 0,0-1-1,0-1 1,14 2 0,-19-4-359,0-1 0,1 0 0,-1 0-1,1-1 1,-1 0 0,1 0 0,-1-1 0,0 0 0,0 0 0,10-4 0,0-2-2546,-1-1 1,26-18-1,-14 7-1589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0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1 413 9472,'13'-9'1781,"0"1"0,20-8 1,-8 6-393,41-9 0,-57 17-1293,71-13 104,-50 10-171,141-16 196,-88 14-140,261-28 48,-226 20-96,119-33 1,111-54-28,-278 75-321,79-28-1932,-103 44 174,-9 3-1835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0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9600,'4'0'3584,"-4"0"-2784,18 39 0,-18-30-224,8 18-352,1-3-64,0 24-64,0-9-96,4 53 32,-4-22-32,5 26 64,-5-21-192,4 32 32,1-20-832,-1 12-256,-4-15-864,5-13-320,4-11-800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0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52 8320,'0'-22'2672,"1"22"-2619,-1-1 0,0 1 1,0 0-1,0-1 0,0 1 1,0 0-1,0-1 0,0 1 1,-1 0-1,1-1 0,0 1 1,0 0-1,0-1 0,0 1 1,0 0-1,0-1 0,-1 1 1,1 0-1,0 0 0,0-1 1,-1 1-1,0-2 172,-1 0 1,0 0-1,1 0 1,-1 1-1,0-1 1,0 1-1,0-1 1,0 1-1,0 0 1,-1 0-1,1 0 1,0 0-1,0 0 1,-1 1-1,1-1 1,-1 1-1,1-1 1,0 1-1,-1 0 1,1 0-1,-1 0 1,1 0-1,-1 0 1,-3 2-1,0-2-191,1 1 0,-1 1-1,1-1 1,0 1 0,0 0 0,0 0 0,0 0-1,0 1 1,0-1 0,0 1 0,1 1-1,-1-1 1,1 1 0,0-1 0,0 1 0,1 0-1,-7 9 1,3 0-19,0 1 1,1-1-1,-7 26 0,-8 45-60,15-55 25,1 0-1,1 0 1,2 0-1,1 0 1,3 42-1,0-41-17,2-1-1,0-1 0,15 49 1,-11-57 37,0 0-1,2 0 1,0 0 0,1-1 0,1-1 0,0 0-1,2-1 1,20 22 0,-28-33 12,1-1 0,0 1 0,0-1 1,0 0-1,0-1 0,1 0 0,0 0 0,-1 0 0,2-1 0,-1-1 0,14 4 0,-14-4-7,0-1-1,-1 0 1,1 0-1,0-1 1,0 0-1,0 0 0,0-1 1,12-3-1,-5 0 0,-1-1 0,0 0 0,24-13 0,-22 9 31,0-1 0,0-1 0,-1 0 0,-1 0 0,19-21 0,-26 25 12,0-1 0,0 0-1,-1 0 1,0 0 0,-1-1-1,0 0 1,0 0-1,-1 0 1,0-1 0,-1 0-1,4-16 1,-6 22 13,-1 0 0,1 0 0,-1 0 0,0 0 0,0 0 0,0 0 0,-1 1 0,1-1 0,-1 0 1,0 0-1,0 0 0,0 1 0,-3-7 0,3 9-41,0 0 0,1 0 0,-1 0 1,0 0-1,0 0 0,1 0 0,-1 0 1,0 0-1,0 0 0,0 0 0,0 0 1,0 0-1,-1 1 0,1-1 0,0 1 1,0-1-1,0 0 0,-2 1 0,0-1-3,0 1-1,0-1 0,0 1 1,0 0-1,1 0 0,-1 0 1,0 1-1,-4 0 0,-5 2-32,0 1 1,0 0-1,-13 8 0,15-8-8,-6 4-69,0 1 1,0 0-1,1 1 0,-20 17 0,25-19-309,0 1 0,0 1 1,0-1-1,2 2 0,-1-1 1,1 1-1,0 1 1,1-1-1,1 1 0,0 0 1,0 1-1,2 0 0,-1-1 1,1 1-1,-2 14 0,-3 18-3526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0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0 543 8704,'37'-4'2896,"-14"-1"-1680,-6 1-969,19-6 578,40-16 1,471-159 1638,557-48-1797,-588 159-1873,-503 73 190,-1 0-1,15 2 0,4 5-3324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0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9984,'22'-17'3776,"-13"22"-2944,0 10 0,-9-15-192,0 24-448,0 27-96,-4 9-1,-1-12 1,1 34-32,-1-14-64,1 38 96,4-22-64,4 30-32,5 14-128,0-46-63,0-14-1313,9-4-544,-4-13-2048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0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60 8960,'0'-6'642,"-1"1"-169,1-1 1,-1 1-1,0 0 1,0 0-1,-3-7 1,3 11-383,1 0 1,0 0 0,-1 0-1,1 1 1,-1-1 0,1 0-1,-1 0 1,0 0 0,1 1-1,-1-1 1,0 0 0,1 0-1,-1 1 1,0-1 0,0 1-1,0-1 1,0 1 0,0-1-1,1 1 1,-1 0 0,0-1-1,0 1 1,0 0 0,0 0-1,0-1 1,0 1 0,0 0-1,0 0 1,0 0 0,0 0-1,0 1 1,0-1 0,0 0-1,0 0 1,0 1 0,-1-1-1,-9 5 89,1 1-1,1-1 1,-1 1-1,1 1 1,0 0-1,1 0 1,0 1 0,-8 9-1,-3 5-146,2 1 0,1 1-1,1 0 1,-15 32 0,6-12-21,-5 11 13,-28 71 1,45-94-25,2 0 1,1 0 0,2 1-1,-4 34 1,9-39-22,0 0-1,2 0 1,0 0 0,3 0 0,8 46 0,-8-61 17,0-1 0,1 0 0,1 0 0,0 0 0,0 0 0,1-1 0,0 0 0,1 0 0,1 0 0,0-1 0,0 0 0,1-1 0,0 0 0,18 14 0,-16-16-1,0 0 0,0 0 0,1-2 0,0 1-1,0-2 1,0 1 0,0-2 0,1 1 0,0-2-1,-1 0 1,1 0 0,0-1 0,0-1 0,0 0-1,0-1 1,0 0 0,24-6 0,-21 2 70,0 0 0,0-1 1,0-1-1,-1 0 1,0-1-1,-1 0 0,0-2 1,0 1-1,-1-2 0,0 0 1,-1 0-1,0-1 0,12-16 1,-19 22 11,-1 0 0,1-1 0,-1 1 0,-1-1 0,1 0 0,-1 0 0,0-1 0,-1 1 0,0-1 0,2-11 0,-4 16-36,1-1 0,-1 1 0,0-1 0,-1 0 0,1 1 0,-1-1 0,1 1 0,-1-1 0,0 1 0,0-1 0,-1 1 0,1-1 0,-1 1 0,0 0 1,1 0-1,-1 0 0,-1 0 0,1 0 0,0 1 0,-1-1 0,1 0 0,-1 1 0,0 0 0,-5-3 0,0-1 24,-1 0 0,0 1-1,-1 0 1,1 1 0,-1 0 0,0 0-1,0 1 1,-11-2 0,-6 3-63,0 1 0,-1 1 1,1 2-1,-38 6 0,38-3-176,0 1-1,0 1 1,1 1-1,0 2 1,1 0-1,0 2 1,-38 24-1,36-18-673,0 2 0,1 1 0,1 2 0,1 0 0,1 1 0,-20 29 0,-9 21-3350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0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9344,'15'-37'3061,"-7"24"-1717,10-9 43,-17 21-1282,0 1 1,-1-1 0,1 0 0,0 0-1,0 1 1,-1-1 0,1 1 0,0-1-1,0 1 1,0-1 0,0 1 0,0-1-1,0 1 1,0 0 0,0-1 0,0 1-1,0 0 1,0 0 0,0 0 0,0 0-1,0 0 1,0 0 0,0 0 0,0 0-1,0 0 1,0 0 0,0 1 0,0-1-1,0 0 1,0 1 0,0-1 0,0 1-1,0-1 1,1 2 0,1-1 13,2 2-15,0 0 0,0 0 1,-1 0-1,1 0 0,-1 1 0,0 0 0,0 0 0,6 7 0,28 47 118,-3-2-140,128 189 115,-33-32-265,-98-158 29,-21-37 44,25 42-1340,49 65-1,-77-115 570,1 0 0,-1-1 1,2-1-1,-1 1 0,1-2 1,13 9-1,10 6-3175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0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10368,'-1'2'5399,"-3"8"-3831,-6 20-1122,-13 68 391,-17 77-480,-14 106-153,26-134-141,-53 343-95,49-36-80,32-430 5,2 105-653,0-103-75,1-1 1,10 43 0,-12-64 435,1 1 1,-1-1-1,1 1 1,0-1-1,4 6 1,-5-8 181,14 22-3751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0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 10240,'-32'-9'3872,"32"9"-3040,-4-7 224,4 7-97,0 0-319,0 0-64,13-5-256,1 5-64,13 0-128,-5 0-96,10 0 0,-7 0-32,16 0 0,-10 0-96,10 9 64,-5-1-1536,-6 7-671,-3-3-2497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0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51 8064,'-30'32'3072,"30"-32"-2400,8 24 320,-8-20-64,13-1 288,1 2 192,17-13-33,-4 1 1,27-14-736,-15 6-224,29-5-160,-14 4-128,7 4-96,11 0-512,-33 7-224,-3 2-2271,-9 6-929,1 6-608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5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12 114 10240,'-2'-2'454,"1"1"0,0 0 0,0-1 0,0 0 0,0 1 0,1-1 0,-1 0 0,0 1 0,1-1 0,-1 0 0,1 0 0,-1 1 0,1-1 0,0 0 0,0 0 0,0 0 0,0 0 0,0 1 0,1-4 0,0 2-319,0 1 1,0 0-1,0-1 0,0 1 1,1 0-1,-1 0 1,1 0-1,-1 0 0,1 0 1,0 0-1,0 1 1,0-1-1,2-1 0,5-3-42,0 0-1,0 1 1,1 0-1,0 1 1,0-1-1,0 2 0,0 0 1,0 0-1,1 1 1,-1 0-1,1 1 1,0 0-1,-1 1 1,1 0-1,0 0 0,0 1 1,12 3-1,-18-3-42,0 1-1,0 0 1,0 0-1,-1 0 1,1 0-1,0 1 1,-1 0-1,1 0 0,-1 0 1,0 0-1,0 1 1,6 6-1,-5-4-7,-1 1 0,0-1 0,0 1 0,-1 0 0,1 0 0,-1 0 0,3 14 0,-1 6-18,-1-1 0,-1 1 0,-1 52 0,-2-65-37,0-7-12,0-1 1,0 0 0,1 1 0,0-1 0,0 0-1,1 0 1,0 0 0,0 0 0,0 0 0,1 0-1,3 5 1,-3-6 4,0-1 0,0 0 0,0-1 0,1 1 0,0 0 0,0-1 0,0 0 0,0 0 0,0 0 0,0-1 0,1 1 0,0-1 0,8 3 0,57 19-51,87 31 51,-148-52 100,0 1-1,0 0 1,0 0-1,-1 1 1,0 0-1,0 1 1,0-1-1,0 2 1,-1-1-1,12 15 1,-14-15 26,-1 0 0,0 1 1,0-1-1,-1 1 0,1 0 0,-2 0 1,1 0-1,-1 0 0,0 1 0,0-1 1,-1 0-1,1 14 0,-3-8-39,0-1 0,0 1 0,-1-1 0,-1 1 0,0-1 0,-1 0 0,0 0 0,-1-1 0,0 1 0,-1-1 0,-1 0 0,1 0 0,-1-1 0,-16 17 0,-7 4-929,-2-1 1,-67 49-1,63-52-1200,34-26 1919,1 0-24,0-1 1,1 1-1,-1 0 1,0-1 0,0 1-1,0-1 1,0 1 0,0-1-1,0 1 1,0-1 0,0 0-1,-1 1 1,-3-5-1593,3-11-480,5-22-662,1-2-1115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1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113 277 6400,'-79'-31'6384,"77"30"-6288,0 0 0,0 1 0,0-1 0,0 0 0,1 0 0,-1 0 0,0-1 0,1 1 0,-1 0 0,1-1 0,-1 1 0,1-1 0,-1 1 0,1-1 0,0 0 0,0 1 0,0-1 0,0 0 0,0 0 0,0 0 0,1 0 0,-1 0 0,1 0 0,-1-2 0,0 1-7,1-1 0,0 1 0,0 0 0,1-1 0,-1 1 0,0 0-1,1 0 1,0-1 0,0 1 0,0 0 0,0 0 0,1 0 0,-1 0 0,1 0 0,2-4 0,5-2 1,0-1 0,1 1 0,0 0 0,0 1 0,1 1 0,20-12 0,-6 4-16,1 2 0,0 1 0,28-9 0,-40 16-27,0 1-1,1 1 0,-1 0 0,1 1 1,-1 1-1,1 0 0,25 2 0,-32-1 17,1 1-1,-1 0 0,1 1 0,-1 0 1,0 0-1,0 1 0,0 0 0,13 6 0,-16-5-23,0 1-1,-1-1 0,1 1 0,-1 0 0,0 0 0,0 0 1,0 1-1,-1-1 0,0 1 0,4 9 0,-2-2 15,-1-1-1,0 1 1,-1 0 0,2 14-1,-3-5-26,0 0 1,-2 1-1,0-1 0,-7 40 0,5-44-24,-6 37-16,-3-1 0,-22 67-1,7-32 133,-25 113 237,38-143-276,-7 97-1,20-133-83,0 0-1,2 0 1,0-1 0,9 39-1,-8-53 16,-1 1-1,1-2 1,0 1-1,0 0 0,1 0 1,0-1-1,0 0 1,1 0-1,0 0 0,0-1 1,1 1-1,0-1 1,11 9-1,-9-10 10,0 0 0,0 0 1,1 0-1,0-1 0,0 0 0,0-1 1,0 0-1,0-1 0,1 0 1,-1 0-1,17 1 0,10-2-50,1-1 1,65-8-1,-78 4-776,0-1 0,0-1 1,-1-1-1,0-1 0,29-13 0,-11-3-3550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1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10112,'5'7'1815,"-1"1"1,1-1-1,10 12 1,-12-17-1696,0 0 1,0 1-1,0-1 0,0 0 1,0-1-1,0 1 0,0-1 0,0 1 1,1-1-1,-1 0 0,1 0 1,3 0-1,6 1 29,1 0 0,-1-1 0,0-1 0,1 0 0,19-4 0,68-17-27,4 0-39,-91 19-34,0 1 1,-1 0 0,1 1-1,0 1 1,0 0 0,26 7-1,-32-6 5,1 1-1,-1 0 0,1 1 0,-1 0 1,0 0-1,-1 1 0,1 0 0,-1 0 1,0 1-1,0 0 0,10 12 0,-9-8-8,-1 1 0,0 0 0,0 0-1,-1 0 1,-1 1 0,0 0 0,-1 0-1,0 0 1,-1 0 0,0 1-1,-1 0 1,1 15 0,-1 5 43,-2 1 0,-1 0 0,-8 49 0,-16 50 62,-50 150 1,67-254-143,-160 551-2552,155-531-400,11-19-1994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1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3381 569 10368,'-1'-1'98,"-70"-106"5089,66 101-5157,0 1 1,-1 0-1,0 0 0,0 0 1,-1 0-1,1 1 0,-1 0 1,0 0-1,0 1 0,-8-3 1,9 4-18,-30-12 6,-1 1 0,0 2 0,-38-6 0,-123-13 72,178 27-77,-172-15 137,0 7 0,-382 31 0,461-9-143,-193 44 0,167-15 237,1 6 1,-227 111-1,304-126-10,2 3-1,2 2 1,1 2 0,2 3-1,2 3 1,1 1 0,-85 102-1,103-104-208,2 1 0,1 2-1,3 0 1,2 2-1,2 1 1,2 1 0,3 1-1,1 1 1,-13 73-1,20-57-52,3 0 0,3 1 0,3-1 0,14 129 0,74 273-94,-55-333 79,6-2-1,60 139 0,33-6 70,-78-171 328,124 169-1,-134-213-72,2-2-1,1-2 1,3-2 0,76 57-1,-66-64 12,1-3-1,2-2 0,1-3 0,2-3 1,1-2-1,95 24 0,-36-21 13,1-6 0,213 14-1,-117-30-150,1-11-1,260-35 1,430-119-39,-549 73-22,-8-24 65,-102 11 66,242-130 0,-368 156-141,-3-5 1,216-175 0,-257 180-23,76-81 0,-99 83-2,77-113 0,-99 124-37,-3-2 1,-2-1 0,-3-2 0,-3-1 0,-2-1 0,21-88 0,-35 100-10,-2 0 1,-2-1-1,-3 0 1,-3 0 0,-1 0-1,-9-68 1,-2 54 3,-3 0 0,-2 2 0,-4 0 1,-42-100-1,20 76-13,-5 1 1,-2 3 0,-5 2-1,-3 2 1,-4 2 0,-3 3-1,-4 4 1,-97-85 0,88 93-31,-2 4 0,-3 4 0,-3 3 0,-1 4 0,-3 3 0,-2 5 0,-2 3 0,-128-35 0,144 54-33,-1 4 1,-1 4-1,-111-5 0,72 17-129,-208 28-1,-104 49-623,198-22-1113,-282 107-1,228-53-1695,38-27-1733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2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7808,'0'0'281,"-1"0"1,1 0-1,-1 0 1,0 0-1,1-1 1,-1 1-1,0 1 1,1-1-1,-1 0 0,0 0 1,1 0-1,-1 0 1,0 0-1,1 0 1,-1 1-1,1-1 1,-1 0-1,0 1 1,1-1-1,-1 0 1,1 1-1,-1-1 1,0 1-1,1 1-88,0-1 1,0 0-1,1 1 1,-1-1-1,0 0 0,1 0 1,-1 1-1,1-1 0,-1 0 1,1 0-1,1 2 1,-1 0-487,58 106 2251,-25-34-1572,-16-33-169,33 56 1,0-23-28,63 69-1,34 49 408,-72-72-302,55 78 519,-127-194-797,0 0 0,0 0 0,0-1 0,1 1 0,8 5 0,-13-9-75,1-1 1,0 1 0,-1-1-1,1 1 1,0-1-1,0 0 1,-1 1 0,1-1-1,0 0 1,0 1 0,0-1-1,-1 0 1,1 0-1,0 0 1,0 0 0,0 0-1,0 0 1,-1 0-1,1 0 1,0 0 0,0 0-1,0 0 1,0-1-1,-1 1 1,1 0 0,0-1-1,0 1 1,0 0 0,-1-1-1,1 1 1,0-1-1,-1 1 1,1-1 0,0 1-1,-1-1 1,1 0-1,-1 1 1,1-1 0,-1 0-1,1 1 1,-1-1-1,0 0 1,1 0 0,-1 0-1,0 1 1,1-1 0,-1 0-1,0 0 1,0-1-1,5-20-4907,-1 1-3131,1 4 4454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2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 8704,'0'0'134,"-1"0"1,1 0-1,0-1 1,-1 1-1,1 0 1,-1 0-1,1 0 1,-1 0 0,1 0-1,0 0 1,-1 0-1,1 0 1,-1 0-1,1 0 1,-1 0-1,1 0 1,-1 0-1,1 0 1,0 1-1,-1-1 1,1 0 0,-1 0-1,1 0 1,0 1-1,-1-1 1,1 0-1,0 0 1,-1 1-1,1-1 1,-1 1-1,-8 17 1970,0 24-346,9-40-1636,-91 793 2244,75-633-2268,-51 1093-61,67-1237-52,9 235-332,-4-221-528,-5-32 795,0 1-1,0 0 1,1-1 0,-1 1-1,0-1 1,0 1 0,1 0 0,-1-1-1,0 1 1,1-1 0,-1 1-1,1-1 1,-1 1 0,1-1-1,-1 0 1,1 1 0,0 0-1,-1-1-50,1 0 0,-1 0 0,0 0 0,1 0 0,-1 0 0,0 0 0,1 0 0,-1 0 0,0 0 0,1 0 0,-1 0 0,0 0-1,1-1 1,-1 1 0,0 0 0,0 0 0,1 0 0,-1 0 0,0 0 0,1-1 0,-1 1 0,1 0 0,0-2-550,0 1-1,0-1 1,0 1 0,1-1 0,-1 1-1,-1-1 1,1 1 0,1-4-1,4-18-3808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2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8448,'0'-1'137,"-1"1"-1,1 0 1,-1 0 0,1 0 0,-1 0 0,1 0-1,-1 0 1,1 0 0,-1 0 0,1 0-1,-1 0 1,0 0 0,1 0 0,-1 1 0,1-1-1,-1 0 1,1 0 0,0 0 0,-1 1 0,1-1-1,-1 0 1,1 1 0,-1-1 0,1 0 0,0 1-1,-1-1 1,1 1 0,0-1 0,-1 0 0,1 1-1,0-1 1,0 1 0,-1-1 0,1 1 0,0-1-1,0 1 1,0-1 0,0 1 0,-1-1-1,1 1 1,0-1 0,0 1 0,0-1 0,0 1-1,0 0 1,0-1 0,1 1 0,-1-1 0,0 1-1,0-1 1,1 1 0,0 4 206,1-1-1,1 1 1,-1-1 0,6 8-1,5 3 283,18 19 0,-24-27-504,2 1 71,0 0 1,0-1 0,1 0-1,0 0 1,1-1-1,-1 0 1,1-1 0,0 0-1,0-1 1,23 5-1,1-2 163,-1-2 1,51 2-1,13-6 224,110-12 0,97-26 68,-165 19-404,-76 10-152,423-49 286,-3 31-211,-403 27-43,84 11 0,-135-8-200,-1 1 0,0 1 0,0 2 0,-1 1 0,0 1 0,32 17 0,-22-3-3544,-28-20 815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2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45 6400,'13'-27'2353,"-3"10"2014,-16 30-596,0 7-2525,-1 5-786,-21 57 604,9-23-599,-28 59 0,-43 61-286,-27 60-214,-53 155-445,167-389 410,2-2-20,0 0 1,0 0 0,0-1-1,0 1 1,0 0 0,1 0-1,-1 0 1,1 3 0,0-6 59,0 0 1,0 1 0,0-1 0,0 0-1,0 0 1,0 0 0,0 0-1,0 0 1,0 0 0,0 0-1,0 0 1,0 0 0,0 1 0,0-1-1,0 0 1,0 0 0,0 0-1,0 0 1,0 0 0,0 0-1,0 0 1,0 0 0,0 0 0,0 0-1,0 0 1,0 1 0,0-1-1,0 0 1,0 0 0,0 0-1,0 0 1,0 0 0,0 0 0,1 0-1,-1 0 1,0 0 0,0 0-1,0 0 1,0 0 0,0 0-1,0 0 1,0 0 0,0 0 0,0 0-1,0 0 1,1 0 0,-1 0-1,0 0 1,0 0 0,0 0-1,0 0 1,0 0 0,0 0 0,0 0-1,0 0 1,0 0 0,0 0-1,1 0 1,-1 0 0,0 0-1,6-5-1870,0 0 468,10-6-2781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2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9600,'7'2'4419,"-1"1"-3372,1-3-624,-1 1 0,0 0-1,1 1 1,-1-1-1,0 1 1,0 1 0,9 4-1,-6-3-343,-1 0-1,0 1 0,0 1 0,-1-1 0,1 1 0,-1 0 0,9 11 0,2 5-3,18 27 0,-32-42-55,44 68 64,-3 2 0,-3 2 0,31 84 0,-37-68-93,34 81 63,-53-140-85,1-1 0,39 57 0,-47-78-193,1 0-1,25 24 1,-31-34-142,0 0 0,0 0 0,0 0 0,0-1 0,0 0-1,1 0 1,-1 0 0,1-1 0,0 0 0,0 0 0,11 2 0,15-3-3890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2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9728,'-32'-3'7669,"37"11"-6635,11 23-878,-2 1 0,-1 1-1,-1 0 1,7 35-1,-3-12-15,7 22-337,41 132-140,-18-73-6046,-32-103 2367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2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8960,'9'-3'3424,"5"-6"-2656,25-11 320,-17 13 64,14-13-224,9-1 95,3-6-447,6-1-160,5 1-256,7-2-128,6 7 64,-2-2-128,-2 4-64,-10 4-1344,-5-1-575,-4 2-2657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5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41 122 10624,'-13'2'1512,"-14"1"3103,26-3-3553,1 0-321,12 7 886,1-4-1429,0 0 0,0-1 0,0-1 0,0 0 0,0-1 0,1 0 0,23-5 0,-5-1 28,-1-3 1,0 0 0,31-14-1,6-13-101,-48 24-86,29-11 0,-48 23-39,6-4 51,1 1 1,1 0-1,-1 0 0,0 1 1,1 0-1,-1 0 0,18 0 1,-21 3 9,0 0 0,0 1 0,0-1 0,0 1-1,0 0 1,-1 0 0,1 1 0,-1-1 0,1 1 0,5 5 0,-2-1 30,0 0 0,-1 1 0,13 16 0,-13-15-48,-1 1-1,-1-1 1,0 1 0,0 1-1,-1-1 1,0 1-1,-1-1 1,4 19 0,-3-12-11,13 63 16,11 107 0,-14 34-50,-11-167-12,7 135-1554,-10-185 1259,4 30-1424,-4-34 1543,0 1 0,0 0 0,0 0-1,0 0 1,0 0 0,0-1-1,0 1 1,1 0 0,-1 0-1,0 0 1,1-1 0,-1 1-1,1 0 1,-1-1 0,1 1 0,-1 0-1,1-1 1,-1 1 0,1 0-1,0-1 1,-1 1 0,1-1-1,0 1 1,-1-1 0,1 0-1,0 1 1,1 0 0,7-1-4583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2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37 10112,'0'-3'614,"-1"1"0,0-1 0,0 0 0,0 1 0,0-1 0,-1 1 0,1 0 0,-1-1 0,-3-3 0,5 6-479,-1-1-1,0 0 1,1 1 0,-1-1-1,0 1 1,0-1 0,1 1-1,-1-1 1,0 1-1,0-1 1,0 1 0,0 0-1,0 0 1,0-1 0,0 1-1,1 0 1,-1 0 0,0 0-1,0 0 1,0 0 0,0 0-1,0 0 1,0 0 0,0 1-1,0-1 1,0 0 0,0 0-1,0 1 1,1-1-1,-1 1 1,0-1 0,0 1-1,0-1 1,0 2 0,-4 2-88,0 0-1,1 0 1,0 0 0,0 1 0,0 0 0,0 0 0,1 0 0,0 0 0,-4 8 0,0 4-84,-9 33-1,14-43 5,0 0 0,1 0 0,0 0-1,1 0 1,-1 0 0,1 0 0,1 0-1,-1 0 1,3 11 0,-2-14 24,0-1 1,0 1-1,1 0 0,-1-1 1,1 1-1,0-1 1,0 1-1,0-1 0,0 0 1,0 0-1,1 0 1,0 0-1,-1 0 0,1-1 1,0 1-1,0-1 1,1 0-1,5 3 0,14 4 43,1-1-1,0-1 0,1-1 1,35 4-1,5 2 67,-42-7-117,1 1 0,-1 1 0,38 18 0,-46-17 91,-1 0 1,0 1-1,-1 0 1,0 1-1,0 1 1,14 15-1,-16-15 184,-1 2-1,0-1 1,-1 1-1,0 1 1,-1-1-1,-1 1 1,0 1-1,6 18 1,-11-25-166,0-1 1,0 1-1,0 0 1,-1 0-1,0 0 1,-1 0-1,0 0 1,0 0-1,-1 0 0,0 0 1,0 0-1,-1 0 1,0 0-1,0-1 1,-1 1-1,0-1 1,0 1-1,-5 6 1,1-4-73,0-1 0,0 0 0,-1-1 0,0 1 0,0-2 0,-1 1 0,-11 7 0,-74 40-124,80-47 75,0 0-108,-7 3-102,-21 9-1,37-18-131,0 0 0,-1 0 0,1 0 0,-1-1 0,1 0 0,-1 0 0,1-1 0,-1 0 0,-10 0 0,14 0 79,0 0 0,1-1 0,-1 1-1,0 0 1,1-1 0,-1 1 0,0-1 0,1 0-1,-1 1 1,1-1 0,-1 0 0,1 0 0,-1 0-1,1 0 1,0 0 0,-1-1 0,1 1-1,0 0 1,0 0 0,0-1 0,0 1 0,0-1-1,-1-2 1,-4-26-4518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2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17 206 12800,'-1'0'298,"1"1"1,-1-1-1,0 1 1,1-1 0,-1 0-1,0 0 1,1 1 0,-1-1-1,0 0 1,1 0-1,-1 0 1,0 0 0,1 0-1,-1 1 1,0-1 0,0-1-1,1 1 1,-1 0-1,-1 0 1,2 0-200,0-1 1,0 1-1,0 0 0,0-1 0,-1 1 0,1 0 1,0-1-1,0 1 0,0 0 0,0-1 1,0 1-1,0 0 0,0-1 0,0 1 1,0 0-1,0-1 0,0 1 0,0 0 0,0-1 1,0 1-1,0 0 0,0-1 0,1 1 1,-1 0-1,0-1 0,2-3 92,0 0 1,0 0-1,0 0 0,5-6 1,-1 3-102,1 1 0,-1 0 0,1 1 0,0-1 0,0 1 0,1 1 0,11-6 0,61-22-3,-65 26-68,25-7 37,1 2 0,61-9-1,87-1-779,-83 11-2265,-64 5-30,2-2-1903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2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8064,'-18'12'1917,"-32"28"0,-6 6 1374,56-46-3258,0 1 1,0-1-1,-1 0 1,1 0-1,0 0 1,0 0-1,-1 0 1,1 1-1,0-1 0,0 0 1,0 0-1,-1 0 1,1 0-1,0 1 1,0-1-1,0 0 1,0 0-1,-1 1 1,1-1-1,0 0 1,0 0-1,0 1 0,0-1 1,0 0-1,0 0 1,0 1-1,0-1 1,0 0-1,0 0 1,0 1-1,0-1 1,0 0-1,0 1 0,0-1 1,0 0-1,0 0 1,0 1-1,0-1 1,1 0-1,-1 0 1,0 1-1,0-1 1,0 0-1,0 0 1,1 1-1,0-1 46,1 1-1,-1 0 1,1-1-1,-1 1 1,1-1-1,-1 1 1,1-1-1,2 0 1,41 1 687,-44-1-701,46-2 614,388 1 2594,368 49-1732,-728-47-1455,38 3 235,-96-3-443,0 2 0,0 0 0,0 0 0,22 9 1,-37-11-151,1 0-1,-1 0 1,0 1 0,1-1 0,-1 1 0,0-1 0,0 1 0,0 0 0,3 3 0,-5-5 178,0 0 0,0 1-1,1-1 1,-1 0 0,0 0 0,0 1 0,0-1 0,0 0 0,0 0 0,1 1-1,-1-1 1,0 0 0,0 1 0,0-1 0,0 0 0,0 1 0,0-1 0,0 0-1,0 0 1,0 1 0,0-1 0,0 0 0,0 1 0,0-1 0,-1 0 0,1 0-1,0 1 1,0-1 0,0 0 0,0 1 0,-1-1-143,0 1-1,0-1 1,0 1 0,0-1 0,0 1 0,1-1-1,-1 0 1,0 0 0,0 1 0,0-1-1,0 0 1,0 0 0,0 0 0,0 0-1,-1 0 1,-11-2-4093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2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9472,'0'1'136,"-1"-1"0,1 0 0,0 0 1,0 1-1,0-1 0,0 0 0,0 1 0,0-1 1,0 0-1,0 0 0,0 1 0,0-1 0,0 0 1,0 1-1,0-1 0,0 0 0,0 0 0,0 1 1,0-1-1,0 0 0,0 0 0,0 1 0,0-1 1,0 0-1,1 0 0,-1 1 0,0-1 0,0 0 1,0 0-1,0 1 0,1-1 0,-1 0 0,0 0 1,1 1-1,13 5 2248,-8-5-2015,-1 0 0,1 0 0,0-1 1,8 0-1,-5 0-243,330-15 2248,-271 16-2252,-1 2-1,1 4 1,66 15-1,-117-18-94,0 0 0,-1 1 0,0 1 1,0 0-1,0 1 0,-1 1 0,0 0 0,0 1 0,-1 1 0,-1 0 0,1 1 0,-2 0 0,20 22 0,-17-12 43,0 0 1,-2 0-1,0 1 0,-1 1 0,-2 0 1,0 1-1,-2 0 0,0 0 1,-2 1-1,5 35 0,-6-21-23,-2 1 0,-2 0 1,-2-1-1,-1 1 0,-15 77 0,5-69 14,-30 80-1,-29 39-15,57-134-56,-23 50-2,-86 205 42,117-272-77,-12 36-465,16-47 221,1 0 0,1 0 0,-1 0-1,0 0 1,1 0 0,0 0 0,1 0 0,0 7 0,-1-11 161,0-1-1,0 1 0,1 0 1,-1 0-1,0 0 1,1 0-1,-1 0 0,1-1 1,-1 1-1,0 0 0,1 0 1,0-1-1,-1 1 1,1 0-1,-1-1 0,1 1 1,0 0-1,0-1 0,-1 1 1,1-1-1,0 1 0,0-1 1,0 0-1,-1 1 1,1-1-1,0 0 0,0 1 1,0-1-1,0 0 0,0 0 1,0 0-1,0 0 1,-1 0-1,1 0 0,0 0 1,0 0-1,0 0 0,0-1 1,0 1-1,0 0 0,0 0 1,-1-1-1,2 0 1,28-13-4317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3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29 318 7424,'-9'-3'2599,"-7"-5"554,16 8-3086,0-1 0,-1 1 1,1-1-1,0 1 0,-1-1 0,1 1 1,0-1-1,0 1 0,-1-1 1,1 1-1,0-1 0,0 1 0,0-1 1,0 0-1,0 1 0,0-1 1,0 1-1,0-1 0,0 0 0,0 1 1,0-1-1,0 1 0,0-1 1,1 1-1,-1-1 0,0 1 0,0-1 1,1 0-1,-1 0 0,4-4 71,-1 0 0,1 1 0,0-1 0,1 1 0,-1-1 0,1 1 0,0 1 0,0-1 0,8-4 0,-6 4-30,51-33 262,2 3 0,2 2-1,1 4 1,1 2 0,108-29 0,-137 47-220,59-8-1,-81 14-26,1 2-1,-1 0 1,0 0-1,0 1 1,0 1 0,0 0-1,24 7 1,-33-8-54,1 1 1,-1 0 0,1 0 0,-1 0-1,0 0 1,0 1 0,0 0 0,0 0-1,0 0 1,-1 0 0,1 0 0,-1 1-1,0 0 1,0-1 0,0 1 0,0 0-1,-1 1 1,0-1 0,1 0 0,-2 1-1,1-1 1,0 1 0,-1-1 0,0 1-1,1 7 1,-1 8 62,-1-1 1,0 0-1,-2 1 1,0-1-1,-10 37 1,2-18-92,-2 0 1,-31 65 0,-48 69 34,7-15 16,64-115-94,-5 8-96,-33 96 1,55-136 68,0 0 0,1 1 0,0-1 0,-1 17 1,3-23 22,0 0 0,0 0 0,1 0 0,0-1 0,-1 1 0,1 0 0,0 0 0,1 0 0,-1-1 0,1 1 0,0-1 0,0 1 0,0-1 0,0 1 0,4 3 0,1-1-4,-1 0 1,1 0 0,0-1-1,0 0 1,1-1 0,-1 0-1,1 0 1,0 0 0,13 3 0,12 3 85,36 4 0,-59-12-50,73 12 290,-1-5 0,2-3 0,112-7 0,-164-1-526,1 2 0,49 6 1,-78-6-184,-1 1 1,1 0-1,0 1 1,0-1-1,0 1 1,5 3-1,-8-5 276,-1 0 0,1 0-1,-1 1 1,1-1 0,-1 0 0,1 1 0,-1-1-1,0 0 1,1 1 0,-1-1 0,1 1 0,-1-1-1,0 1 1,1-1 0,-1 0 0,0 1-1,0-1 1,1 1 0,-1 0 0,0-1 0,0 1-1,0-1 1,0 1 0,0-1 0,0 1 0,0-1-1,0 1 1,0-1 0,0 1 0,0 0 0,0-1-1,0 1 1,0-1 0,0 1 0,0-1-1,-1 1 1,1-1 0,0 1 0,0-1 0,-1 1-1,1-1 1,0 1 0,-1-1 0,1 1 0,-1-1-1,1 0 1,0 1 0,-1-1 0,1 0-1,-1 1 1,1-1 0,-1 0 0,0 1 0,-12 6-4027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3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34 606 7808,'-23'18'2592,"22"-18"-2512,1 1 0,0-1 0,-1 0 1,1 1-1,-1-1 0,1 0 0,-1 0 1,1 1-1,-1-1 0,1 0 0,-1 0 0,1 0 1,-1 1-1,1-1 0,-1 0 0,1 0 1,-1 0-1,0 0 0,0 0 0,5-7 849,12-6-240,0 1 1,1 0-1,0 1 1,34-16-1,81-26 333,215-46-14,-185 58-795,-47 10 35,275-77 608,71-16-399,10 44-140,-406 74-273,0 3 0,0 2 0,70 10 1,-101-4-15,-1 1 0,63 20 1,-75-18-24,1 1-1,-1 1 1,-1 1 0,0 1 0,20 15 0,-28-18-146,-1 0 1,-1 1-1,1 0 0,-1 1 1,-1 0-1,13 20 0,-21-29-37,0-1-1,0 1 0,0 0 1,0 0-1,0 0 0,-1 0 0,1 0 1,0 0-1,-1 0 0,0 0 0,1 0 1,-1 0-1,0 0 0,0 0 1,0 0-1,0 0 0,-1 0 0,0 4 1,0-5-265,1 1 0,-1-1 0,0 0 0,0 1 0,0-1 0,0 0-1,0 0 1,0 1 0,0-1 0,-1 0 0,1 0 0,0 0 0,-1 0 0,1-1 0,0 1 0,-1 0 0,1-1 0,-1 1 0,1-1 0,-1 1 0,0-1 0,1 0 0,-1 1 0,-2-1 0,-20 1-3095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3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 7296,'-10'-13'3421,"8"11"-942,6 9-1281,30 37 725,-22-29-1720,0 1 1,0 0-1,12 27 0,17 54 138,38 134 1,-21 16-244,-20 2-90,-23-139-8,-6-62-480,-13-123-5914,3 44 2965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7040,'-1'0'173,"0"0"-1,0 0 1,0 0 0,0 0 0,0 0 0,0 0-1,0 0 1,0 0 0,0 1 0,0-1 0,0 0-1,1 1 1,-1-1 0,0 1 0,0-1 0,0 1 0,0 0-1,0-1 1,1 1 0,-1 0 0,0-1 0,1 1-1,-1 0 1,0 0 0,1 0 0,-1-1 0,1 1-1,-1 0 1,1 0 0,0 0 0,-1 0 0,1 0-1,0 0 1,0 0 0,-1 0 0,1 0 0,0 0 0,0 0-1,0 0 1,1 2 0,-1 4-28,2 1 1,-1-1-1,1 0 1,4 11-1,-4-11-16,48 128 121,-11-31-100,117 387 58,-142-444-189,29 67-1,-42-113-24,1 3-17,0 1-1,0-1 1,0 0-1,4 4 1,-5-7-26,-1-1 1,0 0-1,1 1 0,-1-1 1,0 1-1,1-1 1,-1 0-1,0 1 1,1-1-1,-1 0 1,1 0-1,-1 1 1,1-1-1,-1 0 1,0 0-1,1 1 1,-1-1-1,1 0 0,-1 0 1,1 0-1,-1 0 1,1 0-1,-1 0 1,1 0-1,-1 0 1,1 0-1,-1 0 1,1 0-1,-1 0 1,1 0-1,-1-1 1,1 1-1,-1 0 0,1 0 1,-1 0-1,1-1 1,-1 1-1,0 0 1,1-1-1,-1 1 1,1 0-1,-1-1 1,0 1-1,1 0 1,-1-1-1,0 1 0,1-1 1,1-3-724,0 1-1,0 0 1,0 0 0,-1-1 0,1 1-1,-1-1 1,0 0 0,0 1 0,1-5 0,-5-16-2567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3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6272,'5'3'2368,"4"-3"-1856,9 4 576,-5-4 128,8 0 0,15-4 64,9-8-352,9-8-160,3-4-448,-3-3-128,0-1-64,-6 8-64,-3 4 31,-4 8-63,-7 1-32,-2 2-959,-5 5-481,-4 0-2784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4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85 6400,'-10'1'1492,"8"-1"-1302,1 0 0,0 1 0,0-1 0,0 0 1,-1 0-1,1 0 0,0-1 0,0 1 0,0 0 0,-3-1 0,4 1-88,-1-1-1,1 0 1,-1 1 0,1-1-1,-1 1 1,1-1-1,-1 1 1,1-1-1,0 0 1,-1 0 0,1 1-1,0-1 1,-1 0-1,1 1 1,0-1-1,0 0 1,0 0 0,0 1-1,0-1 1,0 0-1,0 0 1,0 1-1,0-2 1,0-2 201,0 0-1,0 0 1,1 0 0,-1 0-1,1 0 1,0 0 0,0 0-1,0 0 1,0 1 0,1-1-1,0 0 1,0 1-1,0-1 1,0 1 0,5-6-1,-7 9-265,0 0 0,0 0 1,0 0-1,0 0 0,0-1 0,0 1 0,0 0 0,0 0 0,0 0 0,0 0 0,0 0 0,1 0 0,-1 0 0,0 0 0,0 0 0,0 0 0,0 0 0,0 0 0,0 0 0,0 0 0,0 0 0,1 0 0,-1-1 0,0 1 0,0 0 0,0 0 0,0 0 0,0 0 0,0 0 0,0 1 0,1-1 0,-1 0 0,0 0 0,0 0 0,0 0 0,0 0 0,0 0 0,0 0 0,0 0 0,1 0 0,-1 0 0,0 0 0,0 0 0,0 0 0,0 0 0,0 0 0,0 1 0,0-1 0,0 0 0,0 0 0,0 0 0,0 0 0,0 0 0,0 0 0,1 0 0,-1 1 0,2 10 872,0 12-312,-2 195 417,0-216-1021,0 1 0,0-1 0,0 0 0,0 0 0,1 1 0,-1-1 0,1 0 0,-1 0 0,1 0 0,0 0 0,0 0 0,2 4 1,-2-5-2,0 0 1,0 0-1,0 0 1,0 0-1,1 0 1,-1 0-1,0-1 1,0 1 0,1 0-1,-1-1 1,0 1-1,1-1 1,-1 1-1,0-1 1,1 0-1,-1 0 1,1 0 0,-1 1-1,0-1 1,1-1-1,-1 1 1,2 0-1,18-3-47,22-6-1,-31 6 59,0 0 0,0 0-1,0 2 1,0-1-1,0 2 1,0-1-1,23 4 1,-13 2 5,0 1 1,-1 1-1,1 1 1,-2 1 0,28 16-1,-23-10 5,-2 1-1,0 0 1,40 39-1,-60-52 6,0 0-1,0 1 1,0-1 0,-1 1-1,1-1 1,-1 1 0,0 0-1,0 0 1,0 0 0,1 6-1,-3-8-2,1 0 0,-1 0-1,0 0 1,0 0 0,0 1 0,0-1-1,0 0 1,0 0 0,-1 0 0,1 0-1,-1 0 1,1 1 0,-1-1 0,0 0-1,0 0 1,0 0 0,0-1 0,0 1-1,0 0 1,0 0 0,-1-1 0,-2 4-1,-7 5 89,-1 0 1,0-1-1,0-1 0,-27 15 0,-57 19 101,77-34-224,-1-2 0,-21 5 0,32-9-38,0-1-1,0 0 1,0 0-1,0 0 1,-1-2-1,-15-1 1,23 2-116,0 0 0,1-1 0,-1 1-1,0-1 1,0 1 0,0-1 0,1 0 0,-1 1 0,0-1 0,1 0 0,-1 0-1,1-1 1,-1 1 0,1 0 0,0 0 0,-1-1 0,1 1 0,0 0 0,0-1-1,0 0 1,0 1 0,0-1 0,-1-3 0,0 0-652,1 0 0,1-1-1,-1 1 1,1-1 0,0 1 0,1-11 0,3-19-3158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5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10880,'-24'21'4902,"8"-3"-3810,2 2 107,1 0-1,-21 42 1,11-18-827,-111 179-399,131-217 17,0 0-1,0 0 1,0 0-1,1 0 0,0 1 1,0-1-1,1 1 1,0 0-1,-1 8 1,2-10-1,0-1 1,0 0-1,1 0 1,0 1 0,0-1-1,0 0 1,0 0-1,1 0 1,-1 0 0,1 0-1,0 0 1,0-1-1,1 1 1,-1 0 0,1-1-1,3 4 1,9 7-60,0-1 1,0-1 0,25 15-1,-23-17 75,0-1-1,0-1 1,1 0-1,21 5 1,10 4 154,-22-7-46,116 47 627,-116-45-456,0 1 0,-2 2 0,29 20 0,-42-26-119,-2 0 0,1 1 0,-1 0 0,-1 0-1,0 1 1,0 1 0,-1-1 0,0 1 0,-1 1 0,-1-1 0,8 23 0,-11-26-79,-1 0 0,0 0 0,-1 0 1,0 0-1,0 1 0,-1-1 0,0 0 1,-1 0-1,0 0 0,0 1 1,-1-1-1,0 0 0,-1 0 0,0-1 1,0 1-1,-8 13 0,8-16-79,-1 1 0,1-1 0,-1 0 0,-1-1-1,1 1 1,-1-1 0,0 0 0,0 0 0,-1 0 0,1-1-1,-10 6 1,11-8-15,0 0-1,0 1 1,-1-2-1,1 1 1,-1-1-1,0 1 1,1-1-1,-1 0 1,0-1-1,0 1 0,1-1 1,-1 0-1,0 0 1,0-1-1,0 1 1,1-1-1,-1 0 1,-6-2-1,6 1-1,0 0 1,0-1-1,0 1 0,1-1 0,-1 0 0,0 0 0,1-1 0,0 1 1,0-1-1,0 0 0,0 0 0,-3-5 0,2 1 4,0 0-1,1-1 1,0 1 0,0-1-1,1 0 1,0 0-1,0 0 1,1 0 0,-1-15-1,2-3-13,1-1-1,8-52 0,20-57-114,70-204 23,-93 324 124,25-106 114,-24 96-35,-2 0 0,0-42 0,-4 60-47,0 0 1,-1 0 0,0 0 0,0 1 0,-1-1 0,-6-15 0,6 18-27,-1 0-1,0 0 1,-1 1-1,1-1 0,-1 1 1,0 0-1,0 0 1,-1 0-1,0 1 1,-6-5-1,1 1-220,0 2 0,-1-1-1,0 1 1,-1 1 0,1 0-1,-1 1 1,0 0 0,0 1-1,0 0 1,-1 1 0,1 0 0,-20 0-1,2 3-2031,1 0 0,0 2 0,0 1 0,-35 9 0,8 0-2410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4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9472,'6'2'5310,"15"-2"-3437,28-3-715,504-99-1025,-524 98-1544,-17 3-1278,1-1 1,-1 0 0,19-7-1,1-5-1044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4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7808,'-3'1'524,"0"1"0,0 0 0,0 1 0,0-1 0,1 0 0,-1 1 0,-3 4 0,-3 3 948,9-9-1388,-1-1 1,1 1 0,0 0-1,0 0 1,0-1 0,0 1 0,0 0-1,0 0 1,0 0 0,0-1-1,0 1 1,0 0 0,0 0 0,1-1-1,-1 1 1,0 0 0,0 0-1,1-1 1,-1 1 0,1 0 0,-1-1-1,0 1 1,1 0 0,-1-1-1,2 2 1,2 1 36,0 0 0,0-1 0,0 1 0,1-1 0,-1 0 0,1 0 0,-1 0 0,8 1 0,1 0 224,-1 0-1,15 0 1,2-3-131,1-1-1,-1-1 1,42-9 0,-8 2-184,10-1-32,120-11-492,-179 20-876,27 2 1,-38 0 642,1-1 1,-1 1-1,1-1 0,-1 1 1,0 0-1,0 0 1,1 0-1,-1 1 0,0-1 1,0 1-1,0 0 1,0 0-1,3 2 1,4 12-2661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4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4 140 7424,'-1'2'208,"1"-1"-1,-1 0 1,1 1 0,-1-1 0,1 0 0,0 1 0,0-1 0,0 1 0,0-1-1,0 1 1,0-1 0,0 0 0,0 1 0,1-1 0,-1 1 0,1 1-1,0-2-125,-1-1-1,1 1 1,-1 0-1,1 0 0,0-1 1,-1 1-1,1 0 0,0-1 1,0 1-1,-1-1 0,1 1 1,0-1-1,0 1 1,0-1-1,0 0 0,-1 0 1,1 1-1,0-1 0,0 0 1,0 0-1,0 0 0,0 0 1,0 0-1,0 0 0,0 0 1,0 0-1,0 0 1,1-1-1,39-6 818,-1-2 1,46-17 0,-45 13-692,87-28 120,69-21-1787,-169 54-546,-1 0-1739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4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7424,'-12'2'1883,"10"-2"-1496,0 1 0,-1-1 0,1 0 0,0 1 0,0 0 0,0-1 0,-1 1 0,1 0 0,0 0 1,0 0-1,-2 1 0,4-1 450,0-1-250,0 2-166,0 2-352,1-1 1,0 0-1,-1 0 0,2 1 1,-1-1-1,0 0 0,1 0 1,-1 0-1,4 5 0,4 6 134,23 42 121,3-2 0,1-2 1,4-1-1,65 67 0,-74-88-108,59 44 0,43 17-125,-103-75-2155,-24-12 75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4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55 7680,'2'-12'2460,"-1"-1"1,0-17-1,-14 42-434,10-8-1919,0 1-1,0-1 0,0 0 0,1 1 0,0 0 0,0 0 0,0 0 0,-1 6 0,-7 45 429,7-32-313,-55 545 1344,36-301-1329,5 86-154,16-278-4779,1 1-5037,0-76 5973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4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41 343 6144,'-1'-3'334,"1"1"0,-1 0 0,0 0 0,1 0 0,-1 0 0,0 0 0,-1 0 0,1 1 0,0-1 0,-3-3 0,4 5-229,-1 0 1,1-1-1,-1 1 0,1 0 0,-1-1 0,1 1 0,-1 0 1,0-1-1,1 1 0,-1 0 0,1 0 0,-1 0 1,0 0-1,1 0 0,-1-1 0,1 1 0,-1 0 0,0 1 1,1-1-1,-1 0 0,0 0 0,1 0 0,-1 0 0,1 0 1,-1 0-1,0 1 0,1-1 0,-1 0 0,1 1 1,-1-1-1,1 0 0,-1 1 0,1-1 0,-1 1 0,1-1 1,-1 0-1,1 1 0,0-1 0,-1 1 0,1-1 1,0 1-1,-1 1 0,0-2-59,1 1 0,0-1 0,-1 1 0,1-1-1,-1 1 1,1 0 0,0-1 0,0 1 0,-1 0 0,1-1 0,0 1 0,0 0 0,0 0 0,0-1 0,0 1 0,0 0 0,0-1-1,0 1 1,0 0 0,0 0 0,0-1 0,0 1 0,1 1 0,-1-1 19,1 0 0,0 0 0,0 0 1,-1 0-1,1 0 0,0 0 0,0 0 0,0 0 0,0 0 0,0 0 1,1-1-1,0 2 0,2 0 104,1 0 1,-1 0 0,1-1-1,-1 1 1,1-1-1,8 1 1,-1-2 113,1 0 0,-1 0 1,0-1-1,21-5 0,52-17 406,-63 16-554,135-41 518,298-81-149,-300 91-421,104-22-49,43 12 137,-294 47-200,12-1 25,23-1 1,-39 3-113,0 0-1,1 1 0,-1-1 1,0 1-1,0 0 1,0-1-1,0 2 1,0-1-1,0 1 1,0-1-1,5 4 0,-8-4-77,0-1-1,0 1 1,0 0-1,-1-1 1,1 1-1,0 0 1,-1 0-1,1 0 0,0 0 1,-1-1-1,1 1 1,-1 0-1,1 0 1,-1 0-1,0 0 1,1 0-1,-1 0 0,0 0 1,0 0-1,0 0 1,0 0-1,0 0 1,0 0-1,0 2 1,0 17-4302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4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76 4864,'-1'-4'498,"1"1"1,0 0-1,-1-1 0,1 1 1,-1 0-1,0-1 0,0 1 1,-3-6-1,4 7-275,-1-1 0,0 0 0,1 1 0,0-1 0,0 1 0,0-1 0,0 0 0,0 1 0,1-4 0,0-4 528,-1 43 1966,9 64-2303,-5-55-301,-2-22-90,7 33 1,-8-47 34,1 0 1,0 0 0,1 0-1,-1-1 1,1 1 0,0-1-1,0 1 1,1-1 0,6 8 0,-7-11-13,0 1 0,0-1 0,0 0 1,0 0-1,0 0 0,1 0 1,-1 0-1,1-1 0,-1 0 1,1 0-1,-1 0 0,1 0 1,0 0-1,-1-1 0,1 1 1,0-1-1,3 0 0,10-1-3,-1-1-1,28-6 1,-13 3-39,42-11-259,-42 8-2215,-24 7 310,-2 1-1456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4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7808,'-2'-5'1091,"1"-1"0,0 0 0,1 1 0,-1-9 1,1 14-1067,0 0 1,0 0 0,0 0 0,0 0-1,0 0 1,0 0 0,0-1 0,0 1-1,0 0 1,0 0 0,0 0-1,0 0 1,1 0 0,-1 0 0,0-1-1,0 1 1,0 0 0,0 0 0,0 0-1,0 0 1,0 0 0,0 0 0,0 0-1,0 0 1,1 0 0,-1 0 0,0 0-1,0-1 1,0 1 0,0 0 0,0 0-1,0 0 1,1 0 0,-1 0 0,0 0-1,0 0 1,0 0 0,0 0-1,0 0 1,1 0 0,-1 0 0,0 0-1,0 0 1,0 0 0,0 0 0,0 0-1,0 1 1,1-1 0,-1 0 0,0 0-1,0 0 1,0 0 0,0 0 0,0 0-1,0 0 1,0 0 0,0 0 0,1 0-1,-1 1 1,0-1 0,0 0 0,0 0-1,8 7 578,-1 4-370,0 1 1,-1 0 0,0 0 0,-1 1 0,6 20 0,0 0-54,132 385 92,-127-363-629,3 0 0,26 54 0,-45-108 188,9 15-993,-9-16 960,0 1 0,0 0 1,1-1-1,-1 1 0,0-1 1,1 1-1,-1-1 0,1 1 1,-1-1-1,0 1 0,1-1 1,-1 1-1,1-1 0,-1 0 1,1 1-1,0-1 0,-1 0 1,2 1-1,2-7-3163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4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9472,'-1'0'181,"0"1"1,1-1 0,-1 0-1,1 1 1,-1-1 0,1 1-1,-1-1 1,1 0 0,-1 1-1,1-1 1,-1 1 0,1-1-1,-1 1 1,1 0 0,0-1-1,-1 1 1,1-1 0,0 1 0,0 0-1,-1-1 1,1 1 0,0 0-1,0-1 1,0 1 0,0 0-1,0-1 1,0 1 0,0 0-1,0-1 1,0 2 0,1 25 1034,5 7-916,0-1 1,2 0 0,2-1 0,18 43 0,67 121-408,-30-66-1237,-56-110-720,-4-3-1973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4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53 254 7296,'-30'-29'2720,"21"26"-2112,0-1 512,5 4 128,4 0-480,0 0-32,9 4-288,4-1-128,4-3-160,10-3 96,13-4 64,14-14-96,3-6-64,6-14-65,-4 7-95,-7-2-1023,-2 4-513,-1 8-2688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5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19 443 8960,'-10'4'1674,"2"1"3765,8-4-5309,0-1 0,1 1 0,-1-1 0,0 1 0,1-1 0,-1 1 0,1-1 0,-1 1 0,1-1 0,-1 1 0,1-1 0,0 0 0,-1 1 0,1-1 0,-1 0 0,1 0 0,0 1 0,1-1 0,10 5 122,1-1-1,0-1 0,1 1 1,-1-2-1,0 0 0,1-1 1,-1 0-1,1-1 0,18-2 1,0-2 215,0-1 0,56-17 0,330-124 323,-94 29-487,-262 97-292,204-71 117,-227 77-133,18-8 31,63-13 1,-117 34-224,1 0 0,0 1-1,0-1 1,0 1 0,0 0 0,6 1 0,-9-1 43,0 0-1,0 0 1,0 0 0,0 1 0,-1-1-1,1 0 1,0 0 0,0 1 0,0-1 0,-1 1-1,1-1 1,0 1 0,0-1 0,-1 1-1,1 0 1,0-1 0,-1 1 0,1 0 0,-1-1-1,1 1 1,-1 0 0,1 0 0,-1-1-1,0 1 1,1 0 0,-1 0 0,0 0-1,1 0 1,-1-1 0,0 1 0,0 0 0,0 0-1,0 2 1,-1 1-1340,1 1 0,-1 0 0,-1 0 0,1 0 0,-1-1 0,-3 9 0,-11 20-2666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4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121 104 8320,'3'-18'1985,"-1"6"-169,0 0 1,0-14-1,-2 24-1578,-1 0-1,1 0 0,0 1 1,-1-1-1,1 0 1,-1 0-1,0 0 1,0 1-1,0-1 1,0 0-1,0 1 0,-2-4 1,2 5-191,1-1-1,-1 0 1,0 0 0,1 1-1,-1-1 1,0 0 0,0 1 0,0-1-1,1 1 1,-1-1 0,0 1-1,0-1 1,0 1 0,0 0 0,0-1-1,0 1 1,0 0 0,0 0-1,0 0 1,0 0 0,0 0-1,0 0 1,0 0 0,0 0 0,0 0-1,0 0 1,-1 1 0,-3 1-12,1 0 0,-1 1-1,1 0 1,0 0 0,0 0 0,0 1 0,0-1 0,1 1 0,-1 0 0,1 0 0,0 0 0,0 0 0,-4 9-1,1-2-40,1 1 0,1 0 0,0 0 0,-5 20 0,6-15-5,1 0 0,0 1-1,1 21 1,1-28 6,1 0 0,1-1 0,-1 1 0,1-1 0,1 1 0,7 17 0,-10-27 26,0 0-1,1 0 1,-1 0-1,1 0 1,-1 0-1,1 0 1,-1 0-1,1 0 1,0 0-1,-1 0 1,1 0-1,0 0 1,0-1-1,-1 1 1,1 0-1,0-1 1,0 1-1,0 0 1,0-1-1,0 1 1,0-1-1,0 0 1,0 1-1,0-1 0,0 0 1,1 1-1,-1-1 1,0 0-1,0 0 1,0 0-1,0 0 1,0 0-1,0 0 1,0 0-1,1-1 1,-1 1-1,0 0 1,0-1-1,0 1 1,0 0-1,0-1 1,0 1-1,2-2 1,0-1 51,0 1 0,0-1 0,0 0 0,0 0 0,0 0 0,0 0 0,-1 0 0,1 0 0,-1-1 0,0 0 0,2-4 0,5-18 221,13-56-1,-13 41-355,-5 29 36,-3 7 50,0 0-1,0 0 1,0 0-1,0-7 1,-1 11-87,-1 2-227,1 0 1,-1 0 0,0 1 0,0-1 0,0 0 0,1 0-1,-1 1 1,1-1 0,-1 0 0,1 1 0,-1-1-1,1 0 1,0 1 0,0-1 0,-1 1 0,1 1-1,-2 34-8083,0-3 3730,2-33 4586,0-1-102,0 0-891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5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61 6528,'0'-2'220,"0"0"1,0 0-1,0 1 1,0-1 0,0 0-1,-1 0 1,1 0-1,-1 0 1,0 1-1,1-1 1,-1 0 0,0 0-1,-1-1 1,-4-14 2947,3 8-1488,0 2 1402,1 13-1711,0 7-469,1 24 0,-2 8-88,-5 61 451,-2 12-487,10-117-776,-2 11 11,0 0 0,1 0 0,1 0 0,0 0 0,2 19 0,-2-31 1,0 0 0,0 1-1,0-1 1,0 1 0,0-1 0,0 1 0,1-1 0,-1 0 0,0 1-1,0-1 1,1 0 0,-1 1 0,0-1 0,0 0 0,1 1-1,-1-1 1,0 0 0,1 1 0,-1-1 0,0 0 0,1 0 0,-1 1-1,1-1 1,-1 0 0,1 0 0,-1 0 0,0 0 0,1 1-1,1-1-2,-1 0-1,0-1 0,1 1 0,-1 0 0,0 0 1,0 0-1,1-1 0,-1 1 0,0-1 0,2 0 1,25-17-108,-26 16 96,11-9 17,1 1 0,0 0 0,1 1 0,0 1 0,0 0 0,23-8 0,-21 12-24,-1 0-1,1 1 1,0 1-1,0 0 1,0 1-1,0 1 1,0 1 0,0 0-1,-1 1 1,1 1-1,0 1 1,-1 0-1,0 1 1,0 1 0,0 0-1,0 1 1,-1 1-1,25 17 1,-34-21 89,0 1-1,0 0 1,-1 0-1,0 1 1,0 0-1,0 0 1,-1 0 0,0 0-1,0 1 1,0-1-1,3 10 1,-6-12-13,0-1 1,0 1-1,0 0 0,0 0 1,0-1-1,-1 1 0,0 0 1,0 0-1,0 0 1,0-1-1,0 1 0,-1 0 1,0 0-1,0 0 0,0-1 1,0 1-1,0 0 1,-1-1-1,1 1 0,-1-1 1,0 0-1,0 0 0,-5 6 1,-3 0-44,-1 0 1,0 0 0,0-1-1,-1 0 1,-12 6-1,15-10-13,-15 9-104,0-2-1,-1-1 1,0-1-1,-1 0 1,-50 7 0,64-14-321,0 0 0,-1-2 0,-13 0 0,21 0-94,-1 0 1,1-1-1,0 0 0,-1 0 0,1-1 0,0 1 0,0-1 0,0 0 1,-6-3-1,10 4 271,0 0 1,0 0-1,0 1 0,0-1 1,0 0-1,0 0 1,0 0-1,1 0 1,-1 0-1,0 0 0,0 0 1,1 0-1,-1 0 1,1 0-1,-1-1 0,1 1 1,0 0-1,-1 0 1,1 0-1,0-1 1,0 1-1,0 0 0,-1-1 1,1 1-1,1 0 1,-1 0-1,0-1 1,1-1-1,2-30-4105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5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55 424 9344,'-50'4'7189,"50"-4"-7123,0 0-1,-1 0 1,1 0 0,0 0-1,0 0 1,0 0 0,-1 0 0,1-1-1,0 1 1,0 0 0,0 0-1,-1 0 1,1 0 0,0-1 0,0 1-1,0 0 1,0 0 0,0 0-1,-1 0 1,1-1 0,0 1 0,0 0-1,0 0 1,0-1 0,0 1-1,0 0 1,0 0 0,0 0 0,0-1-1,0 1 1,0 0 0,0 0-1,0-1 1,0 1 0,0 0-1,0 0 1,0-1 0,0 1 0,0 0-1,0-1 1,0 1 34,1-1 0,-1 0 0,0 0 0,1 0 0,-1 0 0,0 0 0,1 0 0,-1 0 0,1 1 0,-1-1 0,1 0 0,0-1 0,8-5 386,0 0 0,0 1 0,0 0 0,20-9 0,46-15 763,-19 9-741,10-8-231,-2-4 1,107-70-1,-153 89-427,0 0 1,30-34-1,-34 32-2271,18-27 0,-22 28-395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5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8576,'-3'-13'2816,"3"12"-2751,-1 1 1,1 0 0,0 0-1,0 0 1,0-1 0,-1 1-1,1 0 1,0 0 0,0 0-1,0-1 1,-1 1 0,1 0-1,0 0 1,-1 0 0,1 0-1,0 0 1,0-1 0,-1 1-1,1 0 1,0 0 0,-1 0-1,1 0 1,0 0 0,0 0-1,-1 0 1,1 0 0,-5 1 321,3-1-281,0 0 0,1 1 0,-1-1 0,1 1 0,-1-1 0,1 1 0,-1-1 0,1 1 0,-1 0 0,1 0 0,0 0 0,-1-1 0,1 1 0,0 1 0,0-1 0,0 0 0,0 0 0,0 0 0,0 1 0,0-1 0,0 0 0,0 1 0,0-1-1,1 1 1,-1-1 0,1 1 0,-1-1 0,1 1 0,-1-1 0,1 1 0,0 1 0,0-2-72,0 0 0,0 0 0,1 0 0,-1 0 0,0 0 0,1-1 0,-1 1-1,1 0 1,-1 0 0,1-1 0,-1 1 0,1 0 0,-1 0 0,1-1 0,0 1-1,-1-1 1,1 1 0,0 0 0,0-1 0,-1 1 0,1-1 0,0 0-1,0 1 1,0-1 0,0 0 0,1 1 0,3 1 145,-2 0-81,0-1-1,1 1 1,-1-1 0,1 0 0,5 1-1,34 3 343,1-2-1,54-3 0,96-9 16,-131 5-345,82-6 32,186-8-529,-306 18 0,-10 0-716,0 0 0,-1 1-1,21 3 1,-13 0-3382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5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8832,'56'34'6677,"-38"-22"-5581,19 9 0,-35-20-1062,29 13 276,-1 1 0,-1 1 0,0 2 0,49 39 0,-49-29-106,-2 1 1,47 65-1,-64-79-147,-1 1 0,0 0 0,-2 0 0,0 1-1,10 34 1,-11-28-43,-1 1 0,-2 0 0,0-1 0,-1 1 0,-2 25 0,0-42-12,-2 65 56,-23 141 1,6-103-77,-16 130-1436,33-222 108,2 1 1,1 20-1,0-15-2995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5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57 130 8064,'-28'-9'2672,"27"9"-2623,1 0 0,-1 0 1,1 0-1,0 0 1,-1-1-1,1 1 0,-1 0 1,1 0-1,0 0 1,-1 0-1,1-1 0,0 1 1,-1 0-1,1 0 1,0-1-1,-1 1 0,1 0 1,0-1-1,0 1 0,-1 0 1,1-1-1,0 1 1,-6-8 336,5 6-160,-1 1 0,1-2 1,-1 1-1,1 0 0,0 0 1,0 0-1,0 0 0,0-1 0,0 1 1,0-1-1,0 1 0,0-5 1,1 5-171,1 0 0,-1-1 0,0 1 0,1 0 0,-1 0 1,1-1-1,0 1 0,0 0 0,0 0 0,0 0 0,0 0 1,0 0-1,0 0 0,1 1 0,-1-1 0,1 0 0,-1 0 1,1 1-1,0-1 0,-1 1 0,1 0 0,3-2 0,3-2 18,1 2-1,-1-1 0,1 1 1,9-3-1,-15 6-20,7-3 57,0 1 0,0 0 0,1 1 0,-1 0 0,0 1-1,1 0 1,10 2 0,6 2 112,30 9 1,-49-11-181,16 4 132,1 2 1,-1 0-1,-1 1 1,0 2-1,0 0 1,28 20-1,-25-15 100,-2 2 0,43 39 0,-60-50-223,-1 1 0,1-1 0,-1 1 0,-1 1 0,0-1 0,0 1 0,0-1 0,-1 1 0,0 1 0,-1-1 0,0 0 0,-1 1 0,3 15 0,-4-3-8,0 1 1,-2 0-1,-5 34 1,-20 68 59,9-68-12,-24 54 0,2-9-59,35-90-57,1 1 1,-1-1-1,2 1 1,0 0-1,1 0 0,0 0 1,1 0-1,0-1 1,3 19-1,-3-28 24,1 0 0,-1 0 0,1 0 0,-1 0 0,1 0 0,0 0 0,0 0 0,1 0 0,-1-1 0,1 1 0,-1 0 0,1-1-1,0 1 1,0-1 0,0 0 0,0 0 0,0 1 0,0-1 0,1-1 0,-1 1 0,1 0 0,0 0 0,-1-1 0,1 0 0,0 1 0,0-1 0,0 0-1,0-1 1,5 2 0,7 0 1,-1-1 0,1-1 0,18-1 0,47-7 0,216-51-1509,-281 55 54,0-1 1,-1 0-1,25-12 1,-30 10-1650,-7 2-576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5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0 499 8320,'47'-6'3930,"17"1"-2922,-47 4-431,-1 0 0,0-1 0,17-5 0,4-1 150,6 0-241,89-22 729,-12-11-749,-13 4-249,330-109 7,-36 36-331,0 24-330,-388 83-255,0 0 1,0 1-1,0 1 1,1 0-1,-1 1 1,0 0-1,1 1 0,13 2 1,-25-2 358,1-1 1,-1 1-1,0-1 1,0 1-1,0 0 0,0 0 1,0 0-1,0 0 1,0 1-1,3 2 0,-4-3 26,0 1-1,0-1 0,-1 1 0,1-1 0,0 1 0,0 0 0,-1-1 0,1 1 1,-1 0-1,1 2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5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374 207 6912,'7'-15'876,"6"-21"1528,-4 6-1418,-7 25-543,-1-1 0,0 0-1,-1 1 1,1-1-1,-1 0 1,0 1-1,-1-10 1,0-5 475,1 12-531,-1-1-1,0 1 1,-1-10-1,2 18-350,0-1-1,-1 1 0,1 0 0,0-1 1,0 1-1,0-1 0,0 1 0,-1-1 0,1 1 1,0 0-1,0-1 0,-1 1 0,1 0 1,0-1-1,-1 1 0,1 0 0,0-1 1,-1 1-1,1 0 0,0 0 0,-1-1 0,1 1 1,-1 0-1,1 0 0,-1 0 0,1 0 1,0-1-1,-1 1 0,1 0 0,-1 0 0,1 0 1,-1 0-1,1 0 0,-1 0 0,1 0 1,-1 0-1,1 1 0,0-1 0,-1 0 0,1 0 1,-1 0-1,1 0 0,-1 0 0,1 1 1,0-1-1,-1 1 0,-18 12 368,3 6-260,1 1 0,-23 40-1,9-14-127,-50 84 11,-11 55-42,68-129-42,-27 102-1,40-124 37,3 1-1,0 1 1,2 0-1,1 45 1,3-58 22,1 0 0,4 32 0,-2-41 7,1 0 1,0 0-1,1 0 0,0 0 0,1-1 1,1 0-1,0 0 0,1 0 0,0-1 0,1 0 1,0-1-1,1 0 0,18 16 0,-23-23 3,0-1-1,0 1 0,0-1 0,0 0 1,1 0-1,0-1 0,-1 1 0,1-1 0,9 2 1,-3-3 15,-1 0 0,1 0-1,18-2 1,-9-1 52,1 0-1,0-1 0,-1-1 0,0-1 1,0-1-1,0-1 0,-1-1 1,0 0-1,21-14 0,-18 10 28,-1-1-1,0-2 0,-1 0 1,-1-1-1,0-1 1,-2 0-1,0-2 1,0 0-1,15-25 1,-24 30 60,0 0 0,7-17 0,-14 26-117,0 0-1,-1 0 0,1 0 1,-1 0-1,0 0 1,0 0-1,-1 0 0,0 0 1,0 0-1,0-8 0,-1 11-36,1 0-1,0 1 0,-1-1 1,1 0-1,-1 0 0,1 0 1,-1 0-1,0 1 0,0-1 1,0 0-1,0 1 0,0-1 1,0 0-1,-1 1 0,1 0 1,-2-2-1,0 1-7,0 0 1,-1 0-1,1 0 1,-1 1-1,1-1 1,-5 0-1,4 1-7,0 0 1,0 0-1,0 0 0,-1 1 0,1-1 0,0 1 0,0 0 1,-1 1-1,1-1 0,0 1 0,0-1 0,0 2 0,-1-1 1,1 0-1,-7 4 0,1-1-3,-6 2-57,0 1 1,1 1-1,0 0 0,0 1 1,1 0-1,0 1 0,-15 15 1,18-15-288,0 1 1,1-1 0,0 2 0,1 0 0,0 0-1,-8 17 1,16-27 290,0-1-94,0 1 1,0 0 0,0-1 0,0 1-1,1 0 1,-1 0 0,1 0 0,-1 2 0,1-3 57,0-1 1,0 1 0,1 0 0,-1-1 0,0 1 0,0 0 0,1-1 0,-1 1 0,0-1 0,1 1 0,-1-1 0,1 1 0,-1 0 0,1-1 0,-1 0 0,1 1 0,-1-1 0,1 1 0,0-1 0,-1 0 0,1 1 0,0-1 0,0 1 0,1-1-111,-1 1-12,0 0 1,0-1 0,1 1-1,-1-1 1,1 1 0,-1-1-1,0 0 1,1 1 0,-1-1-1,1 0 1,-1 0 0,3 0-1,45-8-3343,-3-2 42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5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8192,'9'3'3072,"-9"-3"-2400,36 5 256,-18-5-96,0 0-256,-4 0 64,27-8-288,25-8-64,6 4-160,-2 0-160,-2 0 0,-11 9-960,-3-6-448,-5 9-2592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5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64 8960,'-27'41'3424,"27"-41"-2656,9 24 128,-9-21-64,13 1-192,23-8 0,18-4-193,8-4-127,5 0-160,-1-3-128,2-2 64,-10 1-224,-19 5 32,-3 2-1535,9-3-641,21-7-1952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5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1006 7040,'-13'-1'859,"10"0"-556,-1 1-1,1 0 1,-1 0-1,1 0 1,-1 0 0,1 1-1,-6 1 1,-7 2 788,0 0 0,1 1 0,0 0 0,-19 11 1,31-15-954,-20 14 625,22-15-735,1 1 0,0-1 0,-1 0 0,1 1 0,0-1 0,-1 0 0,1 1 0,0-1 0,0 0 0,0 1 0,-1-1 0,1 1 0,0-1 0,0 0 1,0 1-1,0-1 0,0 1 0,-1-1 0,1 1 0,0-1 0,0 1 0,1 0 11,-1-1 1,0 1-1,1-1 0,-1 1 1,1-1-1,-1 0 0,0 1 1,1-1-1,-1 1 0,1-1 1,-1 0-1,1 0 0,0 1 1,-1-1-1,1 0 0,-1 0 1,1 1-1,-1-1 0,1 0 1,0 0-1,0 0 0,0 0 9,6 2 268,1 0 1,-1-1 0,0-1 0,14 1 0,-16-1-184,7-1 159,0 0-1,0 0 1,0-1 0,0 0-1,18-7 1,12-7 231,76-42-1,134-91-255,80-30-30,-112 60-149,314-150-93,63 52 325,-547 201-235,-9 2-642,47-10 0,-84 24 227,6-2-715,-10 2 987,0 0-1,0 1 0,0-1 0,1 0 0,-1 0 1,0 0-1,0 0 0,0 0 0,0 0 0,0 0 1,0 0-1,0 0 0,1 0 0,-1 1 0,0-1 1,0 0-1,0 0 0,0 0 0,0 0 0,0 0 1,0 0-1,0 1 0,0-1 0,0 0 0,0 0 1,0 0-1,0 0 0,0 0 0,0 1 0,0-1 1,0 0-1,0 0 0,0 0 0,0 0 1,0 0-1,0 1 0,0-1 0,0 0 0,0 0 1,0 0-1,0 0 0,0 0 0,0 0 0,0 1 1,-1-1-1,1 0 0,0 0 0,0 0 0,0 0 1,0 0-1,0 0 0,0 0 0,-1 1 0,-3 6-5092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5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99 7552,'-10'-68'3504,"6"50"-2557,1 6 1591,7 21-1197,25 72-475,-19-49-668,1 0 0,2 0 0,18 31 1,8-5 115,53 63 1,-28-39-219,186 225-1237,-248-304 836,1 0 0,0 0 0,0 0 0,0 0 0,0-1 0,1 1 0,-1-1 0,1 0 0,-1 0 0,5 1 0,6-1-3577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5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29 7168,'4'-28'3429,"-4"28"-2298,0 0-995,-1 0 0,1 0 0,-1 0 0,1 1 1,-1-1-1,1 0 0,-1 1 0,1-1 0,0 1 0,-1-1 1,1 0-1,0 1 0,-1-1 0,1 1 0,0-1 0,-1 1 1,1-1-1,0 1 0,0-1 0,0 1 0,-1 0 1,-4 15 321,4-12-131,-9 32 97,1 0 0,-4 38 0,5-27-262,-87 568 211,52 4-2580,39-523-332,-1-55-879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5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13 190 8704,'0'0'186,"-1"1"1,0-1-1,0 0 1,0 0-1,0 0 1,0 1-1,0-1 1,1 0-1,-1 1 1,0-1-1,0 1 1,1-1-1,-1 1 1,-1 0-1,2-1-101,1 1 0,-1-1 0,0 0 0,0 1 0,1-1 0,-1 0 0,0 0 0,1 0 0,-1 1 0,0-1 0,1 0 0,-1 0 0,0 0 0,1 0 0,-1 1 0,0-1 0,1 0 0,-1 0 0,0 0 0,1 0 0,-1 0 0,1 0 0,37 2 1808,21-2-331,106-17 1,61-20-730,335-52-260,1 35-614,-561 54 40,198-5-35,-156 7-675,0 1 0,65 13 0,-101-15 352,1 1 0,-1 0 0,1 0 1,-1 0-1,0 1 0,0 0 0,0 1 1,0-1-1,-1 1 0,7 5 0,7 14-3603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4:5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354 339 6400,'22'-49'3098,"3"-12"-911,-10 30-361,30-46 1,-10 22-1357,-22 24 30,-12 30-432,-1-1-1,1 1 1,-1 0 0,1-1-1,-1 1 1,0-1-1,0 1 1,0-1 0,1 1-1,-1-1 1,-1 1-1,1-1 1,0 1-1,0-1 1,0 1 0,-1-1-1,0-2 1,-1 3 4,0 1 0,1-1 1,-1 0-1,0 1 0,0-1 0,0 1 1,0-1-1,1 1 0,-1 0 0,0 0 1,0 0-1,0 0 0,0 0 0,0 1 1,0-1-1,1 0 0,-1 1 1,0-1-1,-2 2 0,-3 0 61,1 1-1,-1 0 1,1 0-1,0 0 1,0 1-1,-9 7 1,-139 127 594,8 15-745,129-134-15,1 0 1,0 0-1,2 2 0,0 0 0,-16 32 0,28-49 19,0 0 0,1 0-1,0 1 1,0-1 0,0 0 0,0 0 0,0 0 0,1 6-1,0-8 13,0 0 0,0 0 0,0 0-1,1 0 1,-1 0 0,1 0-1,0 0 1,-1 0 0,1 0 0,0 0-1,0 0 1,0 0 0,0 0 0,0 0-1,1-1 1,-1 1 0,1 0 0,2 2-1,1-2 15,-1 1 0,1-1 0,0 1 0,-1-1 0,1-1 0,0 1 0,0-1 0,1 0 0,-1 0 0,0 0 0,0-1 0,0 1 0,1-1 0,-1-1 0,0 1-1,0-1 1,10-2 0,3-2-3,-1 0 0,-1-1 0,32-15 0,-13 1 42,-1-2-1,-1-1 1,48-45-1,39-26 393,-115 90-370,1 0 0,0 1 0,-1 0 0,1 0 0,1 0-1,10-2 1,-15 4-48,-1 1 0,1 0 0,0 0 0,0 0-1,0 0 1,0 0 0,-1 0 0,1 0 0,0 1 0,0-1-1,0 0 1,-1 1 0,1 0 0,0-1 0,-1 1 0,1 0-1,0 0 1,-1 0 0,1 0 0,-1 0 0,0 0 0,1 1-1,-1-1 1,0 0 0,1 1 0,-1-1 0,1 3 0,2 2 28,-1 0 0,-1 1 0,1-1 0,-1 0 0,0 1 0,0 0 0,-1-1 0,0 1 0,1 10 1,-2 9 13,-3 37 1,-9 65-10,-11 210-244,23-275-521,0 73-2207,0-45-3032,0-70 1914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0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1701 8576,'-1'-1'211,"1"-1"1,0 1 0,0 0 0,-1 0-1,1-1 1,0 1 0,0 0 0,0 0-1,0-1 1,0 1 0,1 0 0,-1 0-1,0-1 1,1 1 0,-1 0 0,0 0-1,1 0 1,-1-1 0,1 1-1,0 0 1,-1 0 0,1 0 0,0 0-1,0 0 1,0 0 0,0 0 0,0 1-1,2-3 1,2-1 109,1-1 0,0 0 0,12-6 0,17-6 455,47-15 0,-48 20-355,63-32 0,-59 20-151,-1-2 1,46-43-1,-67 55-222,7-5 8,217-197 240,-61 32-202,-39 38-28,308-335-514,-398 424 87,158-193-4121,-172 201 312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0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7936,'-6'3'631,"4"-3"-522,1 0 0,0 0 0,-1 1 0,1-1 0,0 1 0,-1-1 0,1 1 0,0-1 0,-1 1 0,1 0 1,0 0-1,0 0 0,0 0 0,0 0 0,0 0 0,0 0 0,0 0 0,0 0 0,0 0 0,0 0 0,1 1 0,-1-1 1,0 0-1,1 1 0,-1-1 0,1 0 0,-1 3 0,1 1 45,0 0 0,0 0-1,0 0 1,1-1 0,0 1 0,0 0-1,0-1 1,0 1 0,1 0 0,0-1-1,0 0 1,0 1 0,0-1 0,1 0 0,-1 0-1,1 0 1,0-1 0,4 5 0,8 6 232,0-1 0,1-1 1,19 13-1,-14-11-53,22 17 230,91 61 367,-74-55-713,143 100 355,40 69-412,-182-152-160,264 263 112,74 119-117,-150-152-988,-94-87-4067,-121-149 1135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0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782 283 7552,'19'-77'2506,"-14"52"-1402,3-89 3067,-8 100-3741,0 9-250,1 1 1,-1-1-1,-1 1 0,1-1 0,-1 1 0,0-1 1,-2-6-1,3 10-169,0 1 0,0-1 0,0 1 0,0-1 0,-1 1 0,1 0 0,0-1 0,0 1 0,0-1 0,-1 1 0,1 0 0,0-1 0,-1 1 0,1 0 0,0-1 0,-1 1 0,1 0 0,0-1 0,-1 1 0,1 0 0,-1 0 1,1 0-1,-1-1 0,1 1 0,0 0 0,-1 0 0,1 0 0,-1 0 0,1 0 0,-1 0 0,1 0 0,-1 0 0,1 0 0,-1 0 0,1 0 0,-1 0 0,1 0 0,-1 0 0,-25 15 279,14-7-211,-2 1 21,0 0 0,-17 16-1,5 2-45,2 1-1,1 1 0,-31 49 1,31-43-47,-67 115 92,-114 302-93,71-77-86,98-253 24,-25 167 0,59-285 55,-23 185-4,28-16 5,-3-168 0,-1 1 0,3 33 6,11 64-1,-5-71 38,23 54-1,-29-79-31,-1-2-2,3 8 38,0 0 1,1 0-1,1 0 0,0-1 1,12 16-1,-9-19 18,0 1 0,1-2 0,0 1 0,0-1 0,18 8 0,-14-7 9,0-2 0,0 0 0,1-1 0,0 0 0,0-1 1,1-1-1,-1-1 0,1 0 0,27 0 0,-41-2-61,13 0 75,1 0-1,-1-1 0,26-3 1,-19-2 34,-1-1 0,28-12 1,-48 17-112,21-8 96,-1-1 0,0-1-1,-1-2 1,0 0 0,-1 0-1,26-24 1,-24 17-22,0-1 1,-2 0-1,0-2 0,26-38 1,-40 53-72,4-6 17,0-1 0,10-23-1,-12 18 8,-1 0 0,-1-1 0,0 0 0,-2 0 0,-1 0 0,0 0-1,-2-1 1,0 1 0,-4-35 0,2 47-10,0 0 0,0 0 0,-2 0 0,1 1 1,-1-1-1,0 1 0,-1-1 0,0 1 0,0 0 0,-9-13 0,11 18-23,0 1 0,1 0-1,-1 0 1,0 0-1,0 0 1,0 0 0,0 0-1,-1 0 1,1 1-1,0-1 1,-1 1 0,1-1-1,-1 1 1,0 0-1,-4-2 1,1 3-7,0 0 0,1 0 0,-1 0 0,0 1-1,1-1 1,-8 3 0,12-3 2,-11 3-25,-1 0 0,1 1 0,0 1 0,0-1 1,1 2-1,-1 0 0,1 0 0,-15 12 0,13-8 19,0 0 0,1 1 0,0 0 0,0 1 0,1 1 0,1-1 1,0 2-1,-13 22 0,7-7-9,1 0 0,1 0 1,-17 55-1,25-66-28,1-1-1,1 1 1,0 0-1,2 0 1,0 1-1,1 28 1,1-37-158,1-1-1,0 0 1,0 0-1,1 0 1,0 0-1,1 0 1,0 0-1,0 0 1,1-1-1,0 1 1,1-1-1,-1 0 1,1 0-1,1-1 1,0 0-1,0 0 1,13 12-1,-7-9-1043,25 16 0,9 4-3304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0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68 10880,'-23'-51'4032,"23"51"-3136,-4-16 319,-1 16-31,5 0-448,0 0-128,9 19-192,0-2-96,9 34-192,-1-3-96,5 15 0,-4-12-32,9 28 0,-4-16-352,4 33-160,-4-16-1024,7 2-447,-8-14-2977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0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16 10624,'-11'-14'3509,"11"14"-3440,-1 0 1,1 0-1,0 0 0,0-1 1,0 1-1,-1 0 0,1 0 1,0 0-1,0 0 0,-1 0 1,1 0-1,0-1 0,0 1 1,-1 0-1,1 0 0,0 0 1,-1 0-1,1 0 0,0 0 1,0 0-1,-1 0 0,1 0 1,0 0-1,0 1 0,-1-1 1,1 0-1,0 0 0,-1 0 1,1 0-1,0 0 0,0 0 1,0 0-1,-1 1 0,1-1 1,0 0-1,0 0 0,-1 0 1,1 1-1,0-1 0,0 0 1,0 0-1,0 1 1,0-1-1,-1 0 0,1 0 1,0 1-1,0-1 0,0 0 1,0 1-1,-5 9 629,3-4-592,0 1-1,0-1 0,0 1 1,1-1-1,-1 8 1,0 6 2,-35 247 303,26-166-352,-29 225-11,-10 204-400,35-38-3104,17-434 461,14 100 1,-1-76-526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0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7808,'-18'21'2880,"18"-21"-2240,-4 15 416,-1-11-32,10 4-128,-1-1 32,23-2-320,-4-1-32,38-4-353,-7 0-63,26-4-32,-17-1-64,16 5-64,-16 0-831,10 9-385,-16-6-3200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1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16 8064,'-1'-14'2859,"1"14"-2819,0 0 1,0 0 0,0 0-1,0 0 1,0 0-1,0 0 1,0 0 0,0 0-1,0 0 1,0 0-1,0 0 1,0 0 0,0-1-1,-1 1 1,1 0 0,0 0-1,0 0 1,0 0-1,0 0 1,0 0 0,0 0-1,0 0 1,0 0-1,0 0 1,0 0 0,0 0-1,0 0 1,0 0 0,0 0-1,0 0 1,0 0-1,-1 0 1,1 0 0,0 0-1,0 0 1,0 0-1,0 0 1,0 0 0,0 0-1,0 0 1,0 0 0,0 0-1,0 0 1,0 0-1,0 0 1,0 0 0,0 0-1,-1 0 1,1 0-1,0 0 1,0 0 0,0 1-1,0-1 1,0 0 0,0 0-1,0 0 1,0 0-1,0 0 1,0 0 0,0 0-1,0 0 1,0 0-1,0 0 1,0 0 0,0 0-1,0 0 1,0 0 0,0 1-1,-9 21 3756,4-6-3878,-3 6 456,2 2-1,0-1 1,-4 41 0,3-22-77,-98 580 722,83-466-1110,21-150-493,0-6-151,2-15-1205,3-22-3931,-4 18 644,-4 2 1569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0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27 206 7936,'-27'19'2976,"27"-19"-2304,27 9 160,-27-6-96,23-3-128,-1 0 32,26-7-288,-7-1-128,22-16-128,-15 5-96,42-17 32,-19 7-32,28-5 0,-20 5-992,11 2-384,-19 3-2464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0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63 8448,'-19'-36'2757,"18"33"-2421,-1 1 0,1-1 0,0 0 0,0 0-1,1 0 1,-2-4 0,3 4 839,2 10-82,5 20-571,-1 1 1,4 36-1,1 60-424,-9-87 39,18 334 270,-5-66-457,31 115-1539,-2-209-1776,-1-77-3504,-25-85 3269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0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464 692 6656,'-6'-60'3184,"4"48"-2997,-1-4 762,0-1 0,1-20 0,2-73 1563,0 108-2470,0 1-1,0-1 1,0 1 0,0 0-1,-1-1 1,1 1-1,0 0 1,0-1 0,-1 1-1,1 0 1,-2-3-1,2 4-26,0-1-1,-1 1 0,1 0 0,0 0 0,0 0 0,-1 0 0,1 0 0,0 0 0,0-1 0,-1 1 0,1 0 1,0 0-1,0 0 0,-1 0 0,1 0 0,0 0 0,0 0 0,-1 0 0,1 0 0,0 0 0,0 0 0,-1 0 1,1 0-1,0 0 0,-1 0 0,1 1 0,0-1 0,0 0 0,-1 0 0,1 0 0,0 0 0,0 0 0,0 1 0,-1-1 1,1 0-1,-4 4 137,-1 1-1,1-1 1,0 1 0,-4 6 0,-2 3-45,-84 84 568,-14 18-399,76-75-180,-51 92 0,66-100-89,2 1 0,1 0 0,-17 60-1,30-86-18,-1-1 0,1 1 0,0-1 0,1 1-1,-1-1 1,2 1 0,-1-1 0,1 1 0,0-1-1,4 13 1,-3-15-2,0 0-1,0 0 0,1 0 1,-1 0-1,1 0 1,0 0-1,1-1 1,-1 1-1,1-1 1,0 0-1,0 0 0,1 0 1,-1-1-1,9 6 1,6 1 18,0-1-1,0 0 1,25 6 0,65 15 7,-80-22-21,37 9 2,122 49 1,-162-55 59,0 2 1,-1 1-1,0 1 1,-1 2-1,-1 0 1,-1 1 0,27 28-1,-41-38-7,10 12 264,16 22 0,-29-35-188,0 0 1,-1 0 0,0 0 0,-1 1 0,1 0 0,-1-1 0,3 15 0,-4-10 43,-1 0 1,0 0 0,-1 0-1,0-1 1,-1 1 0,0 0-1,-3 12 1,2-17-79,0 0-1,-1 0 1,1 0-1,-1 0 1,-1-1-1,1 1 1,-1-1-1,0 0 1,-1 0-1,-6 6 1,6-5-30,-7 6 13,0 0-1,0 0 1,-2-1-1,-22 16 1,26-22-79,0 0 1,0 0-1,-1-1 1,0 0-1,0-1 1,0 0-1,-17 2 1,25-5 3,-1 0 0,0 0 0,0-1 0,1 0 1,-1 0-1,0 0 0,0 0 0,0-1 0,1 1 0,-1-1 0,0 0 0,1 0 1,-1 0-1,0-1 0,1 1 0,0-1 0,-1 0 0,1 0 0,0 0 0,0 0 0,0-1 1,0 1-1,0-1 0,1 0 0,-1 1 0,1-1 0,0-1 0,0 1 0,0 0 1,0 0-1,0-1 0,-1-3 0,-1-6-1,0 0 0,0 0 0,2 0 0,-1-1 0,2 1-1,0-1 1,1-25 0,3 3-9,2-1 1,1 1-1,17-55 0,47-104-43,83-175 123,-44 85 106,-16-9 102,-82 251-214,-1-1 0,-3 0-1,-1 0 1,0-53-1,-6 85-38,-1 0 0,0 0 0,-1 0 0,-6-23 0,6 30-20,0 0 1,0 0 0,0 1 0,-1-1-1,1 1 1,-1-1 0,0 1-1,-1 0 1,1 0 0,-1 0 0,1 1-1,-1-1 1,-7-4 0,2 3-56,-1 0 0,0 1 0,1 0 0,-2 0 0,1 1 0,0 0 0,-1 1 0,1 0 0,-22 0 0,3 1-476,-1 2 1,-43 6-1,18 2-1614,-89 26-1,46 2-2567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0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9 726 8576,'-7'-26'2816,"6"25"-2758,1 1 0,0 0 0,0-1 0,0 1 0,0-1 1,0 1-1,0-1 0,-1 1 0,1 0 0,0-1 0,0 1 1,0-1-1,1 1 0,-1-1 0,0 1 0,0 0 0,0-1 0,0 1 1,0-1-1,1 1 0,5-16 1035,-5 14-918,0 0 0,0 0 0,0 0 0,1 0 1,-1 1-1,1-1 0,-1 1 0,1-1 0,0 1 0,0-1 0,-1 1 0,1 0 0,0 0 0,0 0 0,0 0 0,0 0 0,0 1 0,4-2 0,-1 1 67,44-17 657,61-12-1,224-60 316,-239 63-1078,255-76 18,-110 34-127,275-71-144,-232 63 61,-80 21-1270,-77 27-1804,-114 26 2156,8-2-216,-20 5 1002,1 0-1,0 0 1,-1 0-1,1 0 1,-1 0 0,1 0-1,0 0 1,-1 1-1,1-1 1,0 0-1,-1 0 1,1 1 0,-1-1-1,1 0 1,0 1-1,-1-1 1,1 0-1,-1 1 1,1-1 0,-1 1-1,1-1 1,-1 1-1,0-1 1,1 1-1,4 4-3405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0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163 149 8576,'-3'-9'1016,"2"8"-784,0-1-1,0 0 1,0 0-1,1 0 1,-1 0-1,1 0 1,-1 0 0,1 0-1,0 0 1,0 0-1,0 0 1,0-4-1,0 3-206,0-15 1432,-4-34 0,-3 29-460,6 22-956,1 0 1,-1 1-1,1-1 0,0 0 0,-1 0 0,0 0 0,1 0 0,-1 0 0,1 1 0,-1-1 0,0 0 0,0 1 0,1-1 0,-1 0 0,0 1 0,0-1 0,0 1 0,0-1 0,-1 1 0,1 0-19,-1 0-1,1 0 0,-1 0 0,1 0 0,-1 1 0,1-1 0,-1 1 0,1-1 0,-1 1 0,1 0 0,0-1 0,-1 1 0,1 0 0,0 0 0,0 0 0,0 0 0,-1 0 0,1 0 0,0 0 0,0 1 0,1-1 0,-3 2 0,-14 29 122,17-31-140,-8 18 5,-10 39 1,12-33-26,-4 11 11,2 1 1,-3 42-1,8-59 7,-6 58-51,2 1 0,8 140 0,-1-208 48,3 57-7,24 133-1,11-76 47,-31-103-45,1 0-1,22 38 0,-16-38-12,2-2 1,18 20-1,-30-35 19,7 7 15,0 0 0,1-1 0,0 0 0,1 0 0,0-1 0,0-1 0,1-1 0,27 13 0,-28-15 69,1-2-1,-1 1 1,1-2 0,0 0-1,0 0 1,1-2-1,-1 1 1,0-2 0,25-2-1,-25 2 34,0-2-1,0 0 1,-1-1 0,1 0-1,-1-1 1,1-1 0,-1 0-1,-1-1 1,1 0 0,-1-1-1,16-11 1,-5 2 162,0-1 1,-2-1-1,1 0 0,28-35 1,-34 35-123,-1-1 1,-1 0 0,-1-1 0,16-31-1,-25 42-58,0 0 0,0 1 1,3-17-1,-6 20-36,0 0 0,-1 0 1,1 0-1,-1 0 1,-1 0-1,1 0 1,-2-10-1,0 11-31,1-1-1,0 0 0,-1 1 0,0-1 1,0 1-1,0 0 0,-1-1 0,0 1 0,1 0 1,-2 1-1,1-1 0,0 0 0,-1 1 1,1 0-1,-1 0 0,0 0 0,-7-4 1,2 2-45,1 2 0,0-1 1,-1 1-1,1 0 1,-1 1-1,0 0 0,0 0 1,-11 0-1,8 2-39,1 0 1,-1 1-1,1 0 0,0 0 1,-1 2-1,1-1 0,0 1 1,-16 7-1,24-8 36,-8 2-138,0 0 1,1 1 0,0 0 0,0 1 0,0 0-1,1 1 1,0 0 0,0 0 0,-14 16 0,16-15-275,0 0 0,0 0 1,0 1-1,1 0 1,1 0-1,0 1 0,0 0 1,-6 18-1,9-22-118,0 0 0,0 0 0,0 0 0,0 12 0,2-15 184,0 1 0,0-1 0,1 1 0,0-1 1,-1 1-1,1-1 0,0 1 0,1-1 0,1 4 1,11 23-3509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0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32 790 6528,'-23'49'2144,"23"-47"-2054,-1-1 1,0 0 0,1 1-1,-1-1 1,1 1 0,-1 0-1,1-1 1,0 1 0,-1 1-1,-3 54 2289,5-56-2290,-1 0 0,0 0-1,0 0 1,1 1 0,-1-1 0,0 0 0,1 0-1,-1 0 1,1 0 0,-1 0 0,1 0 0,0 0-1,0 0 1,-1 0 0,1 0 0,0 0 0,0 0-1,0-1 1,0 1 0,0 0 0,0-1 0,0 1 0,0 0-1,0-1 1,0 0 0,2 1 0,2 1 119,0 0 1,1-1-1,9 2 1,-5-2 42,0-1-1,0 0 1,0 0 0,16-3 0,-7 1 47,-7 1-31,-1-1 1,1 0-1,20-7 1,36-22 416,134-73 168,178-89-397,-22 10-370,21-11-91,16 35-910,-387 157 846,124-39-1443,-107 35 586,0 1 0,0 1 0,31-1 0,-41 6-413,0-1-1,16 5 0,-30-5 1321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0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430 170 5376,'2'-4'367,"1"0"0,-1 1 0,0-1 1,-1-1-1,1 1 0,-1 0 0,1 0 0,-1-1 1,-1 1-1,1 0 0,0-1 0,-1-4 0,-1 5-134,1 0-1,-1 1 0,0-1 1,0 1-1,0-1 0,-1 1 0,1-1 1,-1 1-1,1 0 0,-1 0 1,-1 0-1,1 0 0,0 0 1,-1 0-1,-2-2 0,-1-1-65,0 1 0,0-1 0,-1 2-1,0-1 1,0 1 0,0 0 0,0 0 0,-1 1 0,0 0-1,1 0 1,-1 1 0,0 0 0,0 0 0,0 1-1,0 0 1,-1 0 0,-9 1 0,6 0-32,3 0 76,1 0 0,-1 1 0,-10 1-1,16-1-135,-1 0 0,1 0 0,0 0 0,-1 1 0,1-1 0,0 1 0,0 0 0,0 0-1,0 0 1,0 0 0,-3 3 0,-1 3-24,1-1-1,0 1 1,0 0 0,0 0 0,1 1-1,0 0 1,1 0 0,-4 10-1,-3 14-15,-6 33 0,14-55-22,-12 59 5,2 1 0,3 0 1,4 1-1,3 0 0,3 0 0,13 102 1,-6-118-36,3 0 0,2-1 0,2 0-1,37 87 1,-44-125 17,2-1 0,0 0 0,0-1-1,2 0 1,0 0 0,0-1-1,2-1 1,-1 0 0,23 17 0,-22-20 6,1-1 1,0-1-1,1 0 1,0-1-1,0-1 1,1 0-1,0-1 1,0 0 0,0-1-1,25 2 1,-22-5 27,0 0 0,0-1 0,-1-1 0,1-1 0,0 0 0,0-2-1,25-7 1,-29 6 39,0-1 0,0 0-1,-1-1 1,0 0-1,0-2 1,0 1-1,-1-2 1,-1 0-1,14-13 1,-12 8 59,-1-1-1,-1 0 1,0-1 0,-1-1-1,-1 0 1,-1 0-1,0 0 1,6-23 0,-10 27-39,-1-1 0,0 0 0,-1 1 1,-1-1-1,0-1 0,-1 1 1,-1 0-1,0 0 0,-1 0 0,-1 0 1,-6-26-1,6 35-67,0 1 0,0-1 0,-1 0 0,0 1 0,0 0 0,0 0 0,0 0 0,-1 0-1,0 1 1,-7-7 0,4 5-1,-1 0 0,1 0 0,-1 1 0,0 1 0,0-1 0,-11-3 0,-2 1 0,1 1 1,-1 1 0,0 1-1,-1 0 1,-23 0-1,25 3-71,-1 1 0,1 1 0,0 1 0,0 1 0,0 0 0,0 1 0,1 2 0,-1 0-1,1 1 1,1 0 0,-1 2 0,1 0 0,-30 22 0,-3 7-1058,3 2 0,1 1 0,-51 61 0,83-85-86,1 0 0,0 1 0,1 1-1,1 0 1,-10 22 0,-2 20-2911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9856,'-4'-9'3111,"5"12"-503,8 24-994,28 51-489,-21-41-919,-3-6 24,23 40 1,129 159 330,-146-206-557,199 250-415,-42-82-3626,-48-77-6181,-86-82 7066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0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51 138 9088,'-30'-65'2981,"29"63"-2800,-1 0-1,1-1 1,0 1-1,1-1 1,-1 1-1,-1-5 1,2-2 145,0 5-161,-1 1 0,1 0-1,0 0 1,-1 0 0,0 0 0,0 0 0,1 0-1,-2 0 1,1 0 0,-3-4 0,3 2 1592,6 13-1211,-5-8-533,5 14 162,0-1-1,-1 1 1,-1 0-1,2 16 1,14 123 299,2 96-106,2 101-293,25 324-22,12-111-885,4-190-3599,-45-288 431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0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63 262 9344,'-45'28'3520,"45"-28"-2752,-13 8 352,8-3-32,5-5-321,0 0-63,9-5 96,0 0 128,23-10-512,-10-1-224,44-23-64,33-17-96,-6 4 64,-9 13-224,-7 3 32,-11 12-1312,-8 9-511,-8 18-3105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1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86 9856,'-4'-6'989,"1"0"0,0 0 0,0-1 1,1 1-1,-3-9 0,5 13-803,0 0 1,-1 1-1,1-1 0,0 0 1,0 0-1,0 0 0,0 1 1,0-1-1,1 0 0,-1 0 1,0 1-1,2-3 0,-2 3-92,1 0 1,-1 0-1,1 0 0,0 0 0,-1 0 0,1 0 0,0 1 0,0-1 0,0 0 1,-1 1-1,1-1 0,0 0 0,0 1 0,0-1 0,0 1 0,0 0 0,0-1 0,0 1 1,0 0-1,1-1 0,-1 1 0,1 0 0,3 0-29,-1 0 0,1 0 1,-1 0-1,1 1 0,-1 0 0,1 0 0,-1 0 1,1 0-1,5 4 0,3 0 54,-1 1-1,13 10 1,-12-8-68,-2 2 0,1 0 0,-1 0 1,0 1-1,-1 0 0,10 15 0,48 81 89,-31-46-73,37 53 66,81 133 28,-85-118-132,20 33-90,-81-147-130,16 26-441,-23-38 437,1 0 0,-1-1-1,0 1 1,1-1 0,-1 1-1,1-1 1,0 0 0,0 0 0,0 0-1,5 2 1,-7-4 98,-1 1 0,1-1 0,0 0 0,0 0 0,0 0 0,-1 0 0,1 0 0,0 0 0,0 0 0,0 0-1,-1 0 1,1 0 0,0 0 0,0 0 0,0-1 0,-1 1 0,1 0 0,0-1 0,0 1 0,-1 0 0,1-1 0,0 1 0,-1-1 0,1 1 0,-1-1 0,1 1 0,0-1 0,-1 0-1,1 1 1,-1-1 0,0 0 0,1 1 0,-1-1 0,1-1 0,1-2-441,0-1-1,0 0 1,0 0 0,0-6-1,-1 6-108,8-26-3251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0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5 344 9472,'-4'28'3520,"4"-28"-2752,31-4 416,-26 4 0,25-15-449,-8 3-95,37-29-448,-14 10-96,16-16-96,-7 7 0,17-4 64,-13 8-672,14 5-223,-10 4-641,1 3-288,-14 4-2304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1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53 393 8320,'-51'28'4794,"50"-28"-3876,1 0 84,1-9 1211,3-10-1898,1 1-1,1 0 1,1-1-1,1 2 0,0-1 1,1 1-1,1 1 0,1-1 1,0 2-1,1 0 0,25-25 1,-14 18-223,2 1 0,0 2 0,1 0-1,1 1 1,1 2 0,39-17 0,-50 25 11,1 1 1,34-9-1,-47 15-61,0 0 0,0 0 0,0 1 0,-1-1 0,1 1 0,0 0 0,0 0 0,0 1 0,0 0 0,0-1 0,-1 2 0,1-1 0,0 0 0,-1 1 0,1 0 0,5 3 0,-7-2-14,0-1 0,0 1 0,0 0 0,-1 0 0,1 0 0,-1 0 0,0 0 0,0 1 0,0-1 0,0 1 0,0-1 0,-1 1 0,1 0 0,-1-1 0,1 8 0,0 4 34,0 0 1,-1 27-1,-5 25 30,-2 0-1,-24 102 1,15-103-130,4 1-1,-4 103 1,15-153-4,1-1 0,1 1 0,0-1 0,1 0 0,1 1 0,8 20 0,-8-27 29,0 1 0,1-1 0,1-1 0,-1 1 0,2-1 0,-1 0 0,1 0 0,1-1 0,0 0 0,11 9 0,-2-4 11,1-1 1,0 0 0,28 11-1,62 21 1,16 8 13,-101-41 25,0 1 0,-1 1 1,-1 1-1,29 24 0,-44-33-16,0 1-1,0 0 1,-1 1-1,0-1 1,0 1-1,0 0 0,-1 0 1,0 0-1,-1 1 1,1 0-1,-1-1 1,-1 1-1,0 0 1,0 0-1,0 1 1,-1-1-1,0 14 1,-1-13 25,-1 0 0,0 0 0,-1 0 0,0 0 0,0 0 0,-1-1 0,0 1 0,-1-1 0,1 0 0,-2 1 0,1-2 0,-1 1 0,0 0 1,-1-1-1,-8 8 0,-10 9 64,-1-2 0,-51 36 0,34-27-47,-300 209-500,308-217-651,-1-2 0,-1-2 0,-70 28 0,70-39-1444,33-7 2177,1-1 1,0 0-1,-1 0 0,1 0 0,0 0 0,-1-1 1,1 1-1,0 0 0,-1-1 0,1 0 1,-3-1-1,3 1-47,1 0 0,0 1 0,0-1 0,0 0 0,0 0 0,0 0 0,0 0 1,0 0-1,1-1 0,-2-1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1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4213 325 10624,'-20'4'1191,"8"-2"-575,0 0-1,0 0 1,1-1 0,-1-1-1,-23-1 1,-52-16 337,23 4-813,18 5-131,0 1 1,-1 3-1,-70 1 0,24 11-9,-114 25-1,-91 41-83,-12 37 45,10 17 101,59-24 38,153-67-58,-325 144 177,-311 222 277,627-339-389,3 5 0,2 3 0,-108 112 0,147-127-9,1 3-1,3 1 1,3 3-1,3 2 1,-66 135-1,74-116-98,3 0-1,4 2 0,4 1 0,4 2 1,-15 146-1,29-169-2,3 0 1,3 0-1,3 0 1,3 0-1,15 70 0,-4-69-17,3 0 0,4-2-1,1 0 1,67 118 0,-61-134 26,1-2 1,3-1 0,2-2-1,77 74 1,-45-59 18,2-3 1,108 67-1,80 18 61,-120-80 3,3-6 0,2-7 0,273 56 0,-235-74 74,1-8 0,341-3 0,-285-31 216,309-53 1,-156-24 250,-8-47-26,-9-26 16,-25-33-43,-9-27-64,0-48-48,-199 137-91,247-295 0,-306 321-234,114-193 0,-148 210-66,-4-3-1,58-170 1,-81 190-2,24-143 0,-40 161-31,-1-1 1,-3 0 0,-7-67-1,-3 53-2,-3 1-1,-23-75 0,17 82-19,-2 1 0,-45-94 0,32 97-61,-2 1 0,-68-84 1,38 63-84,-96-91 1,88 103-44,-4 4 0,-2 3 0,-153-86 0,114 84-104,-2 5 1,-172-53 0,145 65-179,-3 6 1,0 7 0,-2 6 0,-303-7 0,355 32-539,1 4-1,0 4 1,-144 33 0,42 14-3327,182-51 3859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2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1694 6144,'-1'3'385,"0"1"0,0 0 0,1 0 0,0 0 0,-1 0 0,1-1 0,0 1 0,1 0 0,-1 0 0,1 0 0,0 0 0,0-1 1,0 1-1,0 0 0,0-1 0,1 1 0,0-1 0,0 1 0,4 5 0,-4-6-318,0 0-1,1 0 1,-1 0 0,1 0-1,0 0 1,0-1 0,0 1-1,0-1 1,0 0 0,0 0-1,1 0 1,-1 0 0,1-1-1,0 1 1,-1-1 0,1 0-1,0 0 1,0 0 0,6 0-1,0-1 48,0-1 0,0-1 0,0 0 0,-1 0 0,1-1 0,-1 0 0,1-1 0,-1 0 0,0 0 0,0-1 0,14-10 0,-12 7 8,0-1-1,0-1 1,-1 1 0,0-2-1,0 1 1,-1-1 0,13-23-1,-16 22-36,0-1 0,0 0-1,-2-1 1,1 1-1,3-26 1,4-72 208,-10 86-224,5-61 62,-5 0 0,-3 1 0,-5-1 1,-28-152-1,20 180-126,-23-57-1,-30-53-94,13 34 69,11 22 24,-29-78-187,63 167 148,5 15-5,1-1 0,-4-14-1,7 16 29,4 13 56,6 18 39,128 447 110,-26-90-46,11 35 24,19-8-59,-128-372-128,80 183-30,-92-215 5,-1-1-43,0-1-1,0 0 1,0 0 0,0 0-1,0 0 1,0 0-1,1 0 1,-1 0-1,1 0 1,0 0 0,-1-1-1,4 3 1,-5-4 44,0 0 1,1 0-1,-1 0 1,0 0 0,0 0-1,0 0 1,1 0-1,-1 0 1,0 0-1,0-1 1,0 1-1,0 0 1,1 0-1,-1 0 1,0 0-1,0 0 1,0 0 0,0-1-1,0 1 1,1 0-1,-1 0 1,0 0-1,0 0 1,0 0-1,0-1 1,0 1-1,0 0 1,0 0 0,0 0-1,0-1 1,0 1-1,0 0 1,0 0-1,0 0 1,0-1-1,0 1 1,0 0-1,0 0 1,0 0-1,0-1 1,0 1 0,0 0-1,0 0 1,0 0-1,0 0 1,0-1-1,0 1 1,0 0-1,-1 0 1,-2-13-1345,-5-9-1191,-1-6-1173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2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60 7680,'-5'7'2850,"6"-4"-615,12-3 124,-3-1-2443,692-42 2558,-647 35-2449,80-7 131,-107 13-224,-1 1 1,53 7 0,-75-5-112,1 0 1,-1 0-1,1 0 1,-1 1 0,0 0-1,0 0 1,0 1-1,0-1 1,6 5-1,-7-4-298,-1 0-1,1 1 0,-1-1 0,0 0 1,0 1-1,0 0 0,0 0 0,-1 0 1,0 0-1,4 8 0,3 13-3063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2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6 439 6784,'-4'-3'842,"2"1"522,3 2 18,14 8 1072,-4-5-2039,0 0 0,1-1-1,-1-1 1,0 1 0,1-2 0,18-1-1,72-12 402,-77 8-455,436-87 2391,-371 70-2556,445-116 61,-121 29-127,-315 83-148,-64 17 20,72-17 5,-84 22 41,0 0 1,36 0 0,-56 4-115,1 0 0,0 1 0,0-1 0,-1 1 0,1-1 0,-1 1 0,1 0 0,6 3 0,-9-3-90,0 0 0,1-1 1,-1 1-1,0 0 0,0 0 1,0 0-1,0 0 1,0 0-1,0 1 0,0-1 1,0 0-1,0 0 0,0 0 1,-1 1-1,1-1 1,-1 1-1,1-1 0,-1 0 1,1 1-1,-1-1 0,0 1 1,0-1-1,1 1 0,-1 1 1,-1 5-1151,0 0 0,0 0 0,-1-1 0,1 1 1,-2 0-1,-2 7 0,-14 25-2790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2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77 8704,'-22'-76'3989,"58"156"-1077,92 254-1878,-51-61-748,87 265-188,-76-309-20,15-10-273,-103-218 190,6 10-306,0 0 1,0 0 0,2-1-1,11 14 1,-19-23 157,1 0 0,0 0 0,0-1 0,0 1 0,0 0 0,-1-1 0,1 1 0,0-1 0,0 1 0,0-1 0,0 1 0,2 0 0,7-4-3639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2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140 675 7552,'-1'19'1212,"1"-12"-742,-1 1 0,2 0 0,-1 0 0,3 12 0,-1-8-99,1-1 1,1 1-1,0-1 0,0 0 0,10 17 0,-12-24-282,1-1 0,-1 1 0,1 0 0,0-1 0,0 1 0,0-1 0,0 0-1,0 0 1,1-1 0,0 1 0,-1-1 0,1 1 0,0-1 0,0 0 0,0-1 0,0 1 0,1-1 0,-1 1 0,6 0 0,0-2 7,0 0 1,0-1 0,0 0 0,0 0-1,0-1 1,0 0 0,-1-1 0,1 0-1,14-7 1,1-2 265,-1-1 0,30-21 0,-40 25-172,0-2 0,0 0-1,-1-1 1,-1 0 0,0-1 0,0 0 0,-1-1 0,-1 0 0,-1 0-1,0-1 1,0-1 0,-2 0 0,0 0 0,9-32 0,-10 23-88,0 0 1,-3 0 0,0 0 0,-1 0-1,-1 0 1,-2-1 0,0 1-1,-2 0 1,-6-29 0,5 38-75,-1 0 0,0 0 0,-1 0 0,-1 1 1,0 0-1,-1 1 0,-1-1 0,0 2 0,-1-1 0,0 1 0,-1 1 0,-1 0 1,0 0-1,0 1 0,-15-10 0,14 13-53,-1 1 0,0 0 0,0 0-1,-1 2 1,1 0 0,-27-6 0,29 9-7,1 1 1,-1 0-1,0 0 1,0 1-1,1 0 1,-1 1-1,0 1 1,0 0-1,1 0 1,0 1-1,-12 5 1,5-1-18,0 1 1,1 0 0,0 2 0,1 0 0,-27 22 0,33-24-7,0 1 0,1 1-1,0-1 1,-8 13 0,14-18-68,0 0 0,0 1 0,0 0 1,1 0-1,0 0 0,0 0 1,0 0-1,0 0 0,1 1 0,0-1 1,-1 10-1,2-14 16,0 1 0,0-1 0,0 1 0,0-1 0,0 0 0,1 1-1,-1-1 1,0 1 0,1-1 0,-1 0 0,1 1 0,0-1 0,-1 0 0,1 0 0,0 0 0,0 1 0,-1-1-1,1 0 1,0 0 0,0 0 0,0 0 0,1 0 0,-1-1 0,0 1 0,0 0 0,2 1 0,1-1-314,0 0 0,0 0 1,1 0-1,-1 0 1,0-1-1,0 0 0,0 0 1,7 0-1,39-4-3392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2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5 314 7040,'-4'20'2282,"3"-16"-1343,1-4-262,15 7 1766,-8-6-2045,1 0 0,0-1 0,-1 0 0,1-1 1,13-2-1,-2 1-200,19-4 170,0-1 0,49-17 1,75-35 517,-35 13-291,356-103 301,-420 133-843,1 4 1,88-8-1,-138 19-34,0 1 0,1 0 0,-1 1 0,0 1 0,22 4 0,-30-4-67,-1 0 1,1 0-1,0 1 1,0-1 0,-1 1-1,0 0 1,1 1 0,-1-1-1,-1 1 1,1 0-1,0 1 1,-1-1 0,0 1-1,6 8 1,-6-7-227,0 0 1,-1 0 0,0 0-1,0 1 1,-1-1-1,0 1 1,3 12 0,-4-14-61,-1-1 0,0 0 0,0 1-1,0-1 1,0 1 0,0-1 0,-1 0 0,0 1 0,0-1 0,0 0 0,-1 0 0,1 0 0,-4 6 0,-8 12-3335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2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8960,'11'-3'6552,"39"-2"-4934,13 1-721,-1 2 1,125 15-1,-146-7-525,-1 1 1,0 3 0,0 1 0,-1 2-1,60 29 1,-86-35-314,1 0 1,-1 1-1,-1 0 0,1 1 1,-1 1-1,-1 0 1,0 1-1,-1 0 0,0 0 1,0 1-1,-1 0 0,-1 1 1,0 0-1,11 26 1,-6-4-4,-1 0 0,-2 1 0,-2 0 0,-2 1 0,3 38 0,-6 188 40,-18-62-150,-1-14-2234,16-185 2217,0 11-1184,1 22 0,-1-32 855,0 0 0,1 0 0,-1 0 0,1 0 0,0 0 0,0 0 0,0 0 0,1 0 0,-1-1 0,1 1 0,-1-1 0,4 5 0,5 0-3802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1:3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8064,'-7'0'4089,"11"0"-576,16 5-1030,-2 3-1749,1 0 0,-1 0 0,27 5 0,62 9 300,-49-10-684,45 8 124,0-5 1,1-4 0,109-3-1,-26-18-212,209-38-1,-203 27-26,-183 21-220,0-1 0,-1 1 1,1 0-1,0 1 0,0 0 1,-1 1-1,13 3 0,-15-4-3180,-7 0 732,-7 2-278,-2 6-542,0 5-1120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1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11136,'-2'0'451,"0"0"1,0-1 0,0 1 0,0 0 0,0 0-1,0 1 1,0-1 0,0 0 0,0 1 0,0-1-1,0 1 1,0-1 0,-2 2 0,2-1 694,2-1-346,0 0-192,0 0-224,2 1-333,0 0-1,0 0 0,0 0 0,0-1 0,0 1 0,0-1 0,0 1 0,0-1 1,3 1-1,16 0 0,31-3 1,-4 0 8,-40 2-114,18 0-491,1 0-1,-1 2 1,41 8 0,-36-2-2675,-7-1-1627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2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 7808,'-1'-11'1062,"1"8"-767,0 0 0,-1 0 0,1 0 0,0-1 0,0 1 0,1 0 0,-1 0 0,1 0 0,0-1 0,-1 1 0,3-5 0,-2 8-223,-1 0-1,1-1 1,-1 1-1,1 0 1,-1 0-1,1-1 1,-1 1-1,1 0 1,-1 0-1,1 0 1,-1 0-1,1 0 1,-1 0-1,1-1 1,-1 1-1,1 0 1,-1 1-1,1-1 1,-1 0-1,1 0 1,-1 0-1,1 0 1,-1 0-1,1 0 1,-1 1-1,2-1 1,11 8 824,-5-2-636,-1 0-1,-1 1 1,1 0 0,-1 0 0,0 0-1,9 15 1,-4-4-86,-2 0 1,10 25-1,0 14 80,-3 1 0,10 65 0,-17-77-179,57 376 165,-41-243-202,-4-25-710,-21-147 313,1 0 0,0 0-1,1-1 1,-1 1 0,1 0 0,1-1 0,-1 1 0,7 11 0,-9-18 275,1 1 0,-1-1 1,0 0-1,0 1 0,0-1 0,1 0 1,-1 1-1,0-1 0,0 0 0,1 1 0,-1-1 1,0 0-1,0 0 0,1 1 0,-1-1 1,0 0-1,1 0 0,-1 0 0,0 1 1,1-1-1,-1 0 0,1 0 0,-1 0 1,0 0-1,1 0 0,-1 0 0,1 0 1,-1 0-1,0 0 0,1 0 0,-1 0 0,0 0 1,2 0-1,14-15-3729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2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 7040,'6'-3'652,"9"-5"628,-14 8-1226,-1 0 0,1 0-1,0 0 1,-1 0 0,1 0-1,0 0 1,-1 0 0,1 0-1,-1 0 1,1 0 0,0 0-1,-1 0 1,1 1 0,0-1-1,-1 0 1,1 0 0,-1 1-1,1-1 1,-1 0 0,1 1-1,-1-1 1,1 1 0,-1-1-1,1 1 1,0 0 0,3 4 443,-1 1 0,0 0 0,1-1 0,-2 1 0,1 0 0,-1 0 1,0 1-1,0-1 0,-1 0 0,0 1 0,1 7 0,-1 1-54,-1 0 0,0 0 1,-1-1-1,-3 17 0,-53 191-121,1-4-442,53-203 92,2 0-1,-1 0 1,2 17-1,0-28 14,0 0 0,0 0 0,1 0 0,-1-1 0,1 1 0,0 0 0,0 0 0,1-1 0,-1 1 0,1 0 0,0-1 0,0 0 0,0 1 0,0-1 0,1 0 0,-1 0 0,4 3 0,3 0-1,1-1-1,0 0 0,0 0 0,0-1 0,0-1 1,1 0-1,16 3 0,-13-2 34,177 31 272,-8-1-128,-148-25-163,-1 1 0,0 2 1,40 19-1,-62-24 33,0 0 0,0 0 0,-1 1 1,0 1-1,-1 0 0,0 0 0,0 1 0,-1 0 1,0 1-1,0 0 0,-2 0 0,10 16 0,-13-18 74,0-1-1,-1 1 0,1 0 0,-2 0 1,1 0-1,-1 0 0,-1 0 0,0 1 1,0-1-1,0 0 0,-1 1 0,-1-1 1,0 0-1,0 1 0,-1-1 0,0 0 1,0 0-1,-1 0 0,-4 9 0,2-10-64,1 0 1,-1 0-1,-1 0 0,0-1 0,0 1 0,0-1 0,-1-1 0,0 1 0,0-1 0,-1 0 0,0-1 0,-13 8 1,-3-2-50,0 0 0,-1-1 0,-31 8 0,30-11-65,1-1 0,-1-1 1,0-2-1,-40 1 0,51-4-355,1-1 0,0 0-1,0-1 1,0 0 0,0-2 0,0 1-1,1-2 1,-1 0 0,-24-13-1,31 14-180,1 0-1,0 0 1,-11-11-1,-7-16-3618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2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73 183 8448,'-71'-19'4976,"70"18"-4112,1 2-798,0 0 1,0 0 0,1 0 0,-1-1 0,0 1 0,1 0 0,-1 0 0,1-1 0,-1 1 0,1 0 0,-1-1-1,1 1 1,-1-1 0,1 1 0,-1 0 0,1-1 0,1 1 0,15 9 105,-14-8-66,9 4-5,0-1-1,0-1 0,1 0 1,0 0-1,-1-1 1,1-1-1,0 0 0,1-1 1,-1 0-1,0-1 1,20-2-1,14-5 152,84-22 0,-86 17-190,62-15 101,214-49-69,0 19 75,-309 55-149,87-6-148,-89 8-96,0 1 1,0 0-1,0 0 0,0 1 0,0 0 0,-1 0 1,17 7-1,-23-7 18,0 0-1,1 0 1,-1 0 0,0 0 0,0 0 0,0 1-1,-1-1 1,1 1 0,-1 0 0,1 0-1,-1 0 1,0 0 0,0 0 0,0 0 0,0 1-1,-1-1 1,1 1 0,-1-1 0,0 1 0,1 4-1,4 45-3371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2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62 483 6528,'-25'22'4544,"18"-16"-3330,-1 0 0,-9 12 0,16-17-1167,1-1-1,-1 0 1,1 1-1,0-1 0,-1 1 1,1-1-1,0 1 1,0-1-1,-1 1 1,1-1-1,0 1 1,0-1-1,0 1 0,0 0 1,0-1-1,-1 2 1,2-2-28,-1 0 1,0 1-1,0-1 0,0 0 1,0 0-1,0 1 1,1-1-1,-1 0 1,0 0-1,0 0 0,0 1 1,1-1-1,-1 0 1,0 0-1,0 0 1,0 0-1,1 1 0,-1-1 1,0 0-1,1 0 1,-1 0-1,0 0 0,0 0 1,1 0-1,2 1 81,0-1-1,1 0 1,-1 0-1,0 0 1,6-1-1,60-10 999,72-23 0,-42 9-601,482-142 401,-509 144-852,133-43-42,284-80 147,-124 75-44,-341 68-102,-1 2 0,0 0 0,1 1 0,45 7 0,-62-5-109,1 0-1,-1 0 0,0 0 0,-1 1 1,1 0-1,0 0 0,-1 1 0,11 7 1,-14-8-81,1 0 0,-1 1 1,0-1-1,0 1 1,0-1-1,0 1 1,0 0-1,-1 1 1,0-1-1,0 0 1,0 0-1,-1 1 1,1-1-1,1 9 0,-2-6-265,-1-1 0,1 0 0,-1 1 0,-1 8 0,-7 30-3667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2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59 8320,'0'1'153,"-1"-1"1,0 1 0,1 0-1,-1-1 1,1 1 0,-1 0-1,1-1 1,-1 1 0,1 0-1,0 0 1,-1-1 0,1 1-1,0 0 1,-1 0 0,1 0-1,0 0 1,0-1 0,0 1-1,0 0 1,0 0-1,0 0 1,0 0 0,0 0-1,0 0 1,1 1 1,0 0 1,-1-1-1,1 0 0,0 1 1,0-1-1,0 1 0,1-1 1,-1 0-1,0 0 0,0 0 1,1 0-1,-1 0 0,2 1 1,3 2 93,0-1 0,0 0 1,0-1-1,0 1 1,0-1-1,0 0 0,1-1 1,-1 0-1,1 0 1,-1 0-1,1-1 0,9 0 1,8-2 54,-1-1 1,28-7 0,-31 5-99,130-32 698,30-6-437,-140 35-362,1 2 0,60 0-1,-89 6-64,1 0 0,-1 1 0,0 1 0,19 5-1,-26-6-8,1 1 0,-1 0-1,0 0 1,0 1 0,0-1-1,0 1 1,-1 0-1,1 1 1,-1-1 0,0 1-1,0 0 1,5 6 0,-5-5 0,0 1 0,-1 0-1,0 0 1,0 0 0,0 0 0,-1 0 0,2 8 0,0 2 43,2 32-1,-3-1 16,-3 1 0,-10 83-1,-28 95-100,19-124 62,6-34-63,-9 65-1110,21-102-210,1-30 1278,0-1-1,0 0 1,0 1-1,0-1 1,0 1 0,-1-1-1,2 0 1,-1 1-1,0-1 1,0 1 0,0-1-1,0 0 1,0 1 0,0-1-1,0 0 1,0 1-1,1-1 1,-1 1 0,0-1-1,0 0 1,0 1-1,1-1 1,-1 0 0,0 0-1,0 1 1,1-1-1,-1 0 1,0 1 0,1-1-1,0 0 1,7-10-2025,33-53-7349,-10 13 5685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2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9856,'-26'34'4968,"19"-23"-4080,-1-1 0,-10 11-1,6-10-782,1 1-1,0 0 0,1 1 1,0 0-1,1 1 0,1 0 1,0 0-1,-9 25 0,16-37-111,0 1-1,0-1 1,0 1 0,1 0-1,-1-1 1,1 1 0,0 0-1,0-1 1,0 1-1,0 0 1,0-1 0,1 1-1,-1 0 1,1-1 0,0 1-1,1 3 1,-1-4 0,0 0 1,1 0-1,-1 0 1,1 0-1,-1-1 1,1 1-1,0 0 1,0-1-1,-1 0 1,1 1-1,0-1 0,0 0 1,0 0-1,0 0 1,1 0-1,-1 0 1,0-1-1,0 1 1,4 0-1,10 1-18,-1-1 0,1-1 0,0 0-1,20-3 1,21 0 34,-19 3 45,72 10 1,-93-7-53,0 1 0,0 1 0,0 0 0,-1 1 0,0 0-1,23 14 1,-32-16 20,-1 0 0,0 0 0,0 1 0,-1 0 0,1 0-1,-1 1 1,0-1 0,0 1 0,-1 0 0,0 0 0,6 12-1,-8-13 71,0 1 0,0-1-1,-1 0 1,1 0-1,-1 1 1,-1-1-1,1 0 1,-1 1 0,0-1-1,0 1 1,0-1-1,-1 0 1,0 1-1,0-1 1,0 0-1,-4 10 1,-2 1 49,-1-1-1,0 1 1,-1-1 0,-16 19 0,-50 52-67,55-65-20,8-8-63,-1 0 1,-1-1-1,0 0 1,-29 17-1,35-24-185,-2 0-1,1-1 1,0 0-1,-1 0 1,0-1 0,0-1-1,0 0 1,0 0 0,0 0-1,-12-1 1,19-1-32,1 0 1,0 0-1,-1 0 1,1 0-1,0 0 0,-1-1 1,1 1-1,0 0 1,0-1-1,-1 0 1,1 0-1,0 0 0,0 0 1,0 0-1,0 0 1,0 0-1,0-1 1,0 1-1,1-1 1,-1 1-1,0-1 0,1 0 1,-1 0-1,1 1 1,0-1-1,-1 0 1,1 0-1,0 0 0,0-1 1,0 1-1,1 0 1,-1 0-1,0-3 1,-8-34-3487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3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103 266 8192,'-45'15'3072,"22"-3"-2400,-2 4 544,16-8 32</inkml:trace>
  <inkml:trace contextRef="#ctx0" brushRef="#br0" timeOffset="1">1 321 16096,'18'-12'1215,"7"-4"-639,11-8 0,5-8 0,8 1-320,8-1-64,11 1-128,7 2 32,1 10-64,-5-1-32,-4 4-832,-4 5-384,-1-5-1151,1-1-449,12 2-1312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3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83 6912,'-9'-3'2624,"9"3"-2048,14-5 480,-5 1 64,9-4-96,4 1 96,10-1-192,4-4-96,16 3-449,11 2-95,8-1 32,1 1-192,-5 2-64,-5 5-32,-8 8 32,-9 8-1727,-6 16-769,-3-8-1888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3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8064,'0'27'3072,"18"-10"-2400,16-5 544,-11-8 96,13-4-128,18-9-1,3-3-575,11-7-224,-5-5-224,7-3-192,16-5 0,-2-4 32,0 0 64,-8 5-672,-4 2-223,-15 7-1057,-3 1-480,0 6-1568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3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1867 5888,'0'3'533,"0"1"0,0 0 0,0-1 0,1 1 0,0-1 0,-1 1 0,3 5 0,-2-9-472,-1 1-1,0 0 1,1-1 0,-1 1 0,1 0-1,-1-1 1,1 1 0,-1-1 0,1 1-1,-1 0 1,1-1 0,0 0 0,-1 1-1,1-1 1,0 1 0,-1-1 0,1 0 0,0 1-1,-1-1 1,1 0 0,0 0 0,0 0-1,-1 1 1,1-1 0,0 0 0,0 0-1,0 0 1,-1 0 0,1 0 0,0-1-1,0 1 1,-1 0 0,1 0 0,0 0-1,0-1 1,-1 1 0,1 0 0,0-1-1,-1 1 1,1-1 0,0 0 0,41-27 632,-31 21-615,1-1 42,0 0 1,-1 0-1,14-15 1,11-16 259,-1-1 1,28-47-1,-40 51-310,-1-1 0,-2-1 0,-2-1 1,-1 0-1,-3-2 0,16-64 0,18-176-28,-42 210 15,-2-1 0,-7-79 0,-2 99-91,-2 0-1,-2 0 0,-2 1 1,-3 0-1,-1 1 0,-3 1 1,-48-91-1,42 94 136,-3 2 1,-1 1-1,-53-60 0,80 102-85,1-1-1,-1 1 1,-1 0 0,1 0-1,0 0 1,0 0-1,0 0 1,0 0 0,-1 1-1,1-1 1,0 0 0,-1 1-1,1-1 1,-1 0-1,1 1 1,-1 0 0,1-1-1,-1 1 1,-1 0 0,2 0-5,-1 1 0,1-1 0,0 1 0,0 0 1,0-1-1,0 1 0,0 0 0,0 0 0,0 0 1,0 0-1,0 0 0,0 0 0,0 0 0,1 0 1,-1 0-1,0 0 0,1 1 0,-1-1 0,1 0 1,-1 0-1,1 1 0,0-1 0,-1 3 1,-1 4 32,0 0 1,0 0-1,1 0 1,0 0 0,1 1-1,0-1 1,1 12 0,6 35 155,18 67 0,-15-78-126,96 368 380,18 10 4,-99-340-351,53 161 149,-51-170-400,48 92 0,-71-158-18,22 37-664,-24-41 476,0 0-1,1 0 1,-1-1 0,1 1-1,0 0 1,0-1-1,0 0 1,0 0-1,0 0 1,7 4 0,-10-6 113,1 0 1,0 0 0,0 1 0,0-1 0,0 0-1,0 0 1,0 0 0,0 0 0,0 0 0,0 0 0,0-1-1,-1 1 1,3-1 0,10-3-3417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1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5 234 11136,'-4'17'4128,"4"-22"-3200,13-10 351,-4 3-63,9-7-384,9-14-96,9-2-352,12 2-96,6 6-160,0 3-160,-1 9-64,-4 3 128,-4 3 32,-10 6-864,-4-1-320,-8 4-1088,-5-5-415,0 5-2017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3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6272,'-6'13'611,"4"-10"-499,0 0 0,1-1 0,0 1 0,-1 0 0,1 0 1,0 0-1,1 0 0,-1 0 0,0 0 0,1 0 0,0 0 0,0 0 0,0 0 0,0 0 0,0 0 1,1 1-1,-1-1 0,1 0 0,0 0 0,2 5 0,-2-4 80,2 0-1,-1 0 1,0 0 0,1 0-1,0-1 1,0 1 0,0-1-1,0 0 1,0 1 0,1-1-1,0-1 1,-1 1 0,1 0-1,0-1 1,5 2 0,9 3 366,1-1 0,0-1 0,1 0 0,-1-1 1,25 1-1,-7-4-307,1-2 0,-1-1 1,0-1-1,52-13 0,-68 12-179,238-55 417,-145 30-451,158-19 0,-252 46-78,-1 0-1,1 2 1,-1 1-1,0 0 1,25 5 0,-38-4-146,1-1 1,0 1 0,-1 0 0,0 1 0,1-1 0,-1 1 0,0 0 0,-1 1-1,1 0 1,0 0 0,-1 0 0,0 0 0,0 1 0,0 0 0,-1 0 0,0 0-1,0 1 1,5 8 0,-5-6-700,-1 0 0,0 0-1,0 0 1,-1 0 0,0 0-1,0 1 1,-1-1 0,0 14-1,-2-8-887,-4 23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3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1 357 5888,'0'-22'3733,"0"20"-2693,0 2 64,0 0 37,0 0-202,0 1-904,0-1 1,0 0-1,0 0 0,0 0 1,0 0-1,0 0 0,-1 0 1,1 1-1,0-1 1,0 0-1,0 0 0,0 0 1,0 0-1,0 0 0,0 1 1,0-1-1,0 0 0,0 0 1,0 0-1,1 0 0,-1 0 1,0 0-1,0 1 1,0-1-1,0 0 0,0 0 1,0 0-1,0 0 0,0 0 1,0 0-1,0 1 0,0-1 1,1 0-1,-1 0 1,0 0-1,0 0 0,0 0 1,0 0-1,0 0 0,0 0 1,0 0-1,1 0 0,-1 0 1,0 0-1,0 0 1,13 3 535,-3 0-333,0-1 0,1 0 0,-1-1 0,1 0-1,0-1 1,-1 0 0,15-2 0,16-3 341,66-16-1,264-73 398,74-4-837,-419 93-140,350-67 162,-39 24-1,-236 43-2453,-101 5 2225,0 0 1,0 0-1,0 1 1,0-1-1,0 0 1,0 0-1,0 0 1,0 0-1,0 0 1,0 0-1,0 0 1,0 0-1,0 0 0,1 0 1,-1 0-1,0 0 1,0 0-1,0 0 1,0 0-1,0 0 1,0 0-1,0 0 1,0 0-1,0 1 1,0-1-1,0 0 1,0 0-1,0 0 1,0 0-1,0 0 1,0 0-1,0 0 1,0 0-1,0 0 0,0 0 1,0 0-1,0 0 1,0 0-1,0 0 1,1 0-1,-1 0 1,0 0-1,0 0 1,0 0-1,0 0 1,0 0-1,0 0 1,-6 2-2253,6-1 2148,-9 2-3924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3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3513 6400,'11'-10'822,"-7"7"-371,0-1 0,0 0 0,-1 1 0,6-9 0,-8 11-468,10-15 1299,-11 16-1060,1-1 0,0 0 0,-1 0-1,1 0 1,0 1 0,0-1 0,0 0 0,0 1 0,-1-1 0,1 0 0,0 1 0,0-1 0,0 1 0,0 0 0,3-1 0,-4 1 487,0 0-298,0 0-123,0 0-37,0-1-198,0 1 0,0-1 0,0 0 0,0 1 0,0-1 0,0 1 0,0-1 0,0 0 0,0 1 0,0-1 0,0 1 0,0-1 0,0 0 0,1 1 0,-1-1 0,0 1 0,0-1 0,1 0 0,24-48 635,36-51-13,-9 19-304,34-69 162,22-26-165,7 1-170,51-81-55,75-132-4,-65 111-64,343-517 105,-257 400-24,-140 209-156,90-135-1062,-209 314 937,14-18-1772,22-27 0,-27 40-1524,-12 11 3293,0 0 0,1 0 0,-1 0 0,0 0 0,0 0 0,1 0 0,-1-1 0,0 1 0,0 0 0,1 0 0,-1 0 0,0 1 0,1-1 0,-1 0 0,0 0 1,0 0-1,1 0 0,-1 0 0,0 0 0,0 0 0,1 0 0,-1 0 0,0 1 0,0-1 0,1 0 0,-1 0 0,0 0 0,0 1 0,0-1 0,1 0 0,-1 0 0,0 0 0,0 1 1,0-1-1,0 0 0,0 0 0,1 1 0,-1-1 0,0 0 0,0 0 0,0 1 0,0-1 0,0 0 0,0 1 0,1 18-3765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3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7296,'-1'-3'572,"-1"-3"1402,4 8-428,9 8-710,6 1-338,1-1 1,0-1-1,0-1 1,27 8-1,14 6-52,-14-2-49,-1 2 0,-1 2 0,-1 2-1,67 53 1,116 123 467,-8 15-603,-27-26-95,93 77 32,48 48 128,-19 20-1848,-200-189-3373,-66-82 895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4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316 155 5376,'-1'-1'112,"1"1"1,0-1 0,0 1-1,-1-1 1,1 1-1,0-1 1,0 1-1,0-1 1,0 1 0,-1-1-1,1 0 1,0 1-1,0-1 1,0 1-1,0-1 1,0 1 0,0-1-1,1 1 1,-1-1-1,0 1 1,0-1-1,0 1 1,0-1-1,1 1 1,-1-1 0,0 1-1,0-1 1,1 1-1,-1-1 1,1 1-1,-1 0 1,0-1 0,1 0-1,16-18 1737,-15 17-1147,1-2-338,0 1-1,0-1 0,-1 0 1,1 1-1,-1-1 0,0 0 1,0 0-1,-1-1 1,1 1-1,-1 0 0,0 0 1,1-9-1,-2 11-248,0 0 0,0 0 1,0 0-1,0 0 0,0 1 0,-1-1 0,1 0 1,-1 0-1,1 0 0,-1 0 0,0 1 0,0-1 1,0 0-1,0 0 0,0 1 0,0-1 1,0 1-1,0-1 0,-1 1 0,1 0 0,-1-1 1,1 1-1,-1 0 0,1 0 0,-1 0 0,0 0 1,1 0-1,-1 0 0,0 1 0,0-1 1,-3 0-1,-4-2-39,1 1 1,-1 1-1,0 0 1,1 0-1,-1 0 1,0 1-1,0 1 1,1-1-1,-1 1 1,0 1-1,1 0 1,-1 0-1,1 0 1,0 1-1,0 1 1,0-1 0,0 1-1,0 0 1,1 1-1,-1 0 1,1 0-1,-11 12 1,9-7-98,-1 1 1,2 0 0,-1 1 0,-12 25-1,6-4-38,-14 45 0,22-57 40,2 0 1,0 1 0,-3 39-1,8-41 16,0-1-1,1 0 1,5 32 0,-4-44 37,-1-1 0,1 1 0,0-1 0,0 0 0,0 0 0,1 0-1,0 0 1,1 0 0,-1-1 0,1 1 0,0-1 0,0 0 0,1 0 0,6 6 0,-6-8 5,0 0-1,0-1 0,0 1 1,0-1-1,0 0 0,0 0 1,1-1-1,-1 0 0,1 0 1,-1 0-1,1 0 0,5-1 1,1 0-2,0-1-1,0 0 1,0 0 0,17-6 0,-21 5-27,1-1 0,-1-1-1,0 0 1,0 0 0,0 0 0,0-1 0,11-9-1,-8 4 21,0 0-1,0-1 1,17-24-1,-4-3 51,-1-1 0,19-43 0,-31 58-52,31-67 585,-42 90-605,1 0-1,-1 0 1,1 0-1,-1 0 1,1 0-1,-1 0 1,1 1-1,0-1 1,-1 0-1,1 0 1,0 0-1,1 0 1,-2 1-8,0 0 0,0 0-1,1 0 1,-1 0 0,0 0 0,0 0 0,0 0 0,0 0 0,1 0 0,-1 0 0,0 0 0,0 0 0,0 0 0,1 0 0,-1 1 0,0-1 0,0 0 0,0 0 0,0 0 0,0 0 0,1 0 0,-1 0 0,0 0 0,0 1 0,0-1 0,0 0-1,0 0 1,0 0 0,0 0 0,0 1 0,1-1 0,3 15-5,8 128 64,-3 77-118,36 332-117,-44-540 30,-1-8-85,0 0 0,1 0-1,-1 0 1,1 0 0,0-1 0,0 1 0,0 0 0,1 0 0,-1-1 0,3 4 0,-4-6 144,1-1-1,-1 0 1,0 0-1,1 0 1,-1 0-1,0 0 1,0 1-1,1-1 1,-1 0-1,0 0 1,1 0-1,-1 0 1,0 0-1,1 0 1,-1 0 0,0 0-1,1 0 1,-1 0-1,0 0 1,0 0-1,1 0 1,-1 0-1,0 0 1,1 0-1,-1-1 1,0 1-1,1 0 1,-1 0-1,0 0 1,0 0 0,1-1-1,-1 1 1,0 0-1,0 0 1,0-1-1,1 1 1,-1 0-1,0 0 1,0-1-1,0 1 1,1 0-1,-1 0 1,0-1-1,0 1 1,0 0-1,0-1 1,0 1 0,0 0-1,0-1 1,1 0-446,4-9-4251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4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38 8704,'-4'-1'624,"0"0"1,0 0-1,0 1 1,0-1 0,0 1-1,-1 0 1,1 1-1,0-1 1,-8 3-1,9-2-487,1 0-1,0 0 0,-1 0 0,1 1 1,0-1-1,0 1 0,0 0 1,0-1-1,0 1 0,0 0 0,0 0 1,0 1-1,1-1 0,0 0 0,-1 0 1,1 1-1,-1 2 0,-7 17 1,2 1 0,-8 45 0,2 24 47,-1 96 0,13-9-193,3-136 37,3 0 0,11 42-1,-14-72 17,2-1 0,0 0 0,0 0 0,1 0 0,7 11 0,-7-15-8,-1-1 0,2 0 0,-1 0 0,1-1-1,0 0 1,0 1 0,0-2 0,11 8 0,-11-9-1,1 0 0,-1-1 0,1 0-1,0 0 1,-1 0 0,2-1 0,-1 0 0,0 0-1,0 0 1,0-1 0,1-1 0,-1 1 0,1-1-1,-1 0 1,0-1 0,1 0 0,-1 0 0,12-3-1,-12 1 55,-1 0-1,0 0 1,0 0-1,0-1 1,0 0-1,0 0 1,-1 0-1,0-1 0,0 0 1,0 0-1,0 0 1,6-11-1,-3 7 37,9-14 149,-1 0 0,-2 0 0,0-2 0,10-26 0,-6 7 73,16-63 0,-24 71-282,-1 0 0,-3-1 0,-1 0 0,-1 0-1,-3-65 1,-2 82-41,0 1 0,-1 0-1,-1 0 1,-1 1-1,-1-1 1,-9-25 0,7 31-3,0 1-1,-13-17 1,13 20-14,-2-3-12,0 0 1,-1 1-1,0 1 0,-15-14 0,17 19-14,1 0 0,-1 0-1,1 0 1,-1 1 0,0 0 0,-1 1-1,1 0 1,-12-2 0,12 3-79,0 1 1,0 0 0,0 0 0,0 1-1,0 0 1,0 0 0,0 1 0,0 0-1,0 1 1,1-1 0,-1 2 0,0-1-1,1 1 1,-1 0 0,1 0 0,-8 6-1,6-3-353,0 0-1,1 1 0,-1 0 0,2 0 1,-1 1-1,-7 9 0,9-8-998,-1 0-1,2 1 0,-7 12 0,3-3-2655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4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59 8448,'-23'14'2757,"23"-14"-2660,-1 0-1,0 0 1,0 1-1,1-1 1,-1 1 0,1-1-1,-1 1 1,0-1-1,1 1 1,-1-1 0,1 1-1,-1-1 1,1 1 0,-1-1-1,1 1 1,-1 0-1,1-1 1,-1 2 0,0 0 248,0 0 685,1-2-316,0 0-90,0 0 54,3 0 9,42-9 479,91-5 0,-125 13-1092,220-16 464,45-6-511,14 1-1440,-243 21-3710,-28 1-1242,-6 0 2024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4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8704,'0'0'374,"-1"0"-281,1 0 0,0 0 1,-1 0-1,1 0 1,0 1-1,-1-1 1,1 0-1,0 0 1,0 0-1,-1 0 1,1 1-1,0-1 0,0 0 1,-1 0-1,1 1 1,0-1-1,0 0 1,-1 1-1,1-1 1,0 0-1,0 1 0,0-1 1,0 0-1,0 1 1,0-1-1,-1 0 1,1 1-1,0-1 1,0 0-1,0 1 1,0-1-1,0 0 0,0 1 1,0-1-1,0 0 1,1 1-1,-1-1 1,0 0-1,0 1 1,3 4 8,-1-2 248,1 1 1,-1-1-1,1 1 1,0-1-1,0 0 1,0 0 0,7 5-1,0-2-50,1 0 0,0-1 0,0-1 0,0 1 0,22 3 0,62 7 647,-63-11-603,49 11-1,-70-12-234,-1 1 0,0 0 1,0 0-1,0 1 0,-1 0 0,1 0 0,-1 1 0,14 12 0,-12-8-8,-1 1-1,0-1 1,-1 2-1,0 0 1,-1 0 0,0 0-1,-1 1 1,6 15-1,-5-8 14,-1 0-1,-1 0 0,-2 1 0,6 41 1,-8-7-4,-2 0 1,-2 0 0,-14 77 0,-20 60 113,17-103-224,1 0-56,-33 173-1312,46-239 694,-3 34-1249,8-51 1293,-1-1 0,2 0 0,-1 1 0,1-1 0,-1 1 0,1-1 0,1 0 0,2 7 0,5 9-3636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4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 8064,'-7'-2'500,"0"1"0,0-1 1,-1 1-1,1 1 1,0 0-1,0 0 0,-8 1 1,12-1-383,0 0 0,1 1 1,-1 0-1,1-1 0,-1 1 1,1 0-1,0 0 0,-1 0 0,1 1 1,0-1-1,0 1 0,0-1 1,0 1-1,0 0 0,0-1 1,0 1-1,1 0 0,-1 0 1,1 1-1,-1-1 0,1 0 1,0 0-1,-2 5 0,2-6-67,1 1 0,-1 0 0,1 0-1,-1 0 1,1 0 0,0-1 0,0 1 0,0 0-1,0 0 1,0 0 0,0 0 0,0 0 0,1 0 0,-1 0-1,1-1 1,-1 1 0,1 0 0,0 0 0,0-1-1,0 1 1,0 0 0,0-1 0,0 1 0,0-1-1,0 1 1,3 1 0,0 1 9,0-1-1,1 0 1,-1 0-1,1 0 1,0-1 0,0 0-1,0 0 1,0 0 0,7 2-1,19 1 131,1 0-1,0-2 0,0-1 1,42-4-1,-14 1 32,-16 1-64,197 9 811,-216-6-820,0 2 0,0 0 0,-1 1 0,0 2 0,0 0 0,-1 2 0,32 17 0,-46-22-84,-1 0 0,0 1-1,0 0 1,0 1-1,-1-1 1,0 1-1,0 1 1,-1-1-1,0 1 1,9 15-1,-11-13-26,1 0 0,-2 0 0,1 0 0,-1 1-1,-1 0 1,0 0 0,0 0 0,-1 0-1,-1 15 1,-1 7 11,-2 0 1,-1-1-1,-10 40 1,-34 96 98,39-139-115,-101 305 54,-17-15-950,121-304 752,-55 136-1967,45-106-476,-14 63 0,27-76-240,3-8-762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4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 10240,'-3'-1'1061,"-2"2"81,-6 10 1337,-87 97-1076,44-53-1096,-74 100 1,-29 72-230,89-111-89,64-110-3,1 1 0,0 0 0,1 0 0,-1 0 0,1 0 0,-1 14 0,2-18 13,1-1 1,0 0-1,0 0 1,0 1-1,0-1 1,1 0-1,-1 0 1,0 0-1,1 1 1,0-1-1,-1 0 1,1 0-1,0 0 1,0 0-1,0 0 1,0 0-1,1 0 1,-1-1-1,1 1 1,-1 0-1,1-1 1,-1 1-1,1-1 1,0 1-1,0-1 1,2 2-1,19 6 3,0 0-1,1-1 0,0-1 0,47 7 0,-70-14-1,34 5 1,-1 1 0,0 2 1,52 19-1,-68-20 107,-1 0 0,0 0 0,0 2 0,0 0-1,-1 1 1,-1 1 0,0 0 0,26 26 0,-20-13 282,0 0 1,-2 2 0,-1 0-1,19 37 1,-31-50-171,-1 1 0,1-1 1,-2 1-1,0 0 0,2 16 1,-5-20-113,0-1 0,-1 0 1,0 1-1,0-1 1,-1 0-1,0 1 0,-1-1 1,-5 17-1,4-16-82,-1-1-1,0 0 1,0 0-1,-1 0 1,0-1-1,-1 1 1,0-1-1,-7 8 1,-26 17 11,-84 55 0,103-74-160,-1-1-1,0-1 1,-1-1 0,0-1-1,-1 0 1,-26 6-1,24-10-588,0-2 0,-32 3 0,43-6-72,-1-1-1,0 0 1,1-1 0,-1-1-1,-19-4 1,30 4 301,0 1 0,0-1 0,0 0-1,-6-3 1,8 3 174,-21-10-3467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5:1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206 205 7040,'0'-11'894,"-1"1"1,1-1 0,-2 1-1,1-1 1,-2 1 0,1 0-1,-7-17 1,6 21-615,1 0 0,-1 1 0,0 0 0,0-1 0,0 1 0,-1 0 0,0 0 0,0 1 0,-8-8 0,11 12-261,1-1 1,-1 1-1,1 0 1,-1-1-1,0 1 1,1 0-1,-1 0 1,0 0-1,0 0 1,1-1-1,-1 1 1,0 0-1,1 0 1,-1 0-1,0 0 1,1 1-1,-1-1 1,0 0-1,0 0 1,1 0-1,-1 1 1,0-1-1,1 0 1,-1 0-1,1 1 1,-1-1-1,0 1 1,1-1-1,-1 1 1,1-1-1,-1 0 1,1 1-1,-1 0 1,1-1-1,0 1 1,-1-1-1,0 2 1,-2 3 30,0 0-1,1 0 1,-4 9 0,5-12-30,-11 31 133,-13 69 0,7-26-107,5-30-7,-17 73-97,27-99 6,0 0-1,1 1 0,1 38 0,1-51 48,1-1-1,0 0 1,1 1-1,0-1 0,0 0 1,3 7-1,-4-11-1,1 1 0,0-2-1,-1 1 1,1 0 0,0 0 0,0 0 0,0-1-1,1 1 1,-1-1 0,1 0 0,-1 0 0,1 0-1,0 0 1,0 0 0,5 2 0,7 1 4,27 6 0,-24-7 3,23 9 0,-14-1-6,-1 1-1,0 1 1,-1 2-1,-1 0 1,0 1-1,-1 2 1,-1 0-1,34 39 1,-48-49 82,-1 1 0,1 0-1,-2 1 1,1-1 0,-1 1 0,7 21 0,-11-28-21,-1 1-1,0-1 1,0 0-1,0 1 1,-1-1 0,1 1-1,-1-1 1,0 0-1,-1 1 1,1-1-1,-1 1 1,1-1 0,-1 0-1,-1 1 1,1-1-1,-1 0 1,1 0 0,-1 0-1,0 0 1,-1 0-1,1 0 1,-4 3-1,0-1-21,0 0 1,0-1-1,-1 1 0,1-2 0,-1 1 0,-1-1 0,1 0 0,-1 0 0,1-1 0,-1 0 0,0 0 0,0-1 0,0 0 0,0 0 0,-1-1 0,1 0 1,0-1-1,-1 0 0,1 0 0,-1 0 0,1-1 0,0-1 0,0 1 0,-11-5 0,16 5-42,1 0 0,-1-1-1,0 0 1,1 1 0,-1-1 0,1 0 0,0 0-1,-1-1 1,1 1 0,0 0 0,0-1-1,1 1 1,-1-1 0,0 0 0,1 1 0,0-1-1,0 0 1,-1 0 0,2 0 0,-1 0 0,-1-6-1,0-5-25,1-1-1,0 0 0,2-19 1,-1 26 44,24-200 81,0 16-95,-19-38 95,-8 175-44,-2 0 1,-13-65 0,16 114-48,-2-13 33,-13-36 1,16 51-30,-1 0 0,1 0 0,-1 0 0,0 0 0,-1 0 0,1 1 0,-1-1 0,1 1 0,-1 0 0,0 0 0,0 0 0,-1 0 0,1 0 0,-1 1 0,-3-3 0,5 5-23,1-1 0,-1 1 1,0-1-1,0 1 0,1 0 1,-1-1-1,0 1 1,0 0-1,1 0 0,-1 1 1,0-1-1,0 0 0,0 1 1,1-1-1,-1 0 0,0 1 1,1 0-1,-1 0 0,0-1 1,1 1-1,-1 0 0,1 0 1,-3 2-1,3-2-179,0 0-1,0 1 1,-1-1-1,1 0 1,1 0-1,-1 0 1,0 1 0,0-1-1,0 0 1,1 1-1,-1-1 1,1 0-1,-1 1 1,1-1-1,-1 1 1,1-1-1,0 1 1,0-1-1,0 1 1,0-1 0,0 1-1,0-1 1,0 1-1,0 0 1,0-1-1,1 0 1,-1 1-1,2 2 1,6 12-3966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4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40 207 9984,'-35'0'3776,"35"0"-2944,-4 0 192,4 0-129,7-4-159,-2-1 96,22-14-320,18-13-64,9 1-256,16-1-128,16 4-32,2 4-32,2 9 0,-1 3-160,-5 7 32,6 5-1504,-24 5-575,-12-2-2561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4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2136 7808,'22'0'2506,"-21"0"-2433,0-1-1,0 1 0,0 0 0,0 0 0,0 0 0,0-1 1,0 1-1,0 0 0,-1-1 0,1 1 0,0 0 0,0-1 1,0 0-1,0 0 0,12-6 269,-3 0 208,0 2 1,18-8-1,-12 6-24,36-15 838,-47 19-1276,14-7 295,0 0 0,-1-1 1,26-22-1,9-19 263,67-85 1,-113 129-607,35-41 175,-2-3 1,49-84-1,72-218-86,-78 91-170,-81 253 42,32-125-3,18-144 0,-40 176 291,-1-189 0,-12 269-184,2 12-1,-2-1-1,1 0 1,-2 1-1,1-1 1,-2 1-1,-3-12 1,0 10 53,6 12-152,0 1 0,0 0 0,0 0 0,0-1 0,0 1-1,-1 0 1,1 0 0,0 0 0,0 0 0,0-1 0,-1 1-1,1 0 1,0 0 0,0 0 0,-1 0 0,1 0 0,0-1-1,0 1 1,-1 0 0,1 0 0,0 0 0,0 0 0,-1 0-1,1 0 1,0 0 0,-2 1 2,0 0 0,1 0 1,0 0-1,-1 0 0,1 1 0,0-1 0,-1 0 0,1 1 0,0-1 0,0 1 0,0-1 1,0 3-1,-9 11-15,2 1 0,0 0 1,1 0-1,1 1 0,0 0 1,2 0-1,-5 28 1,-7 131 8,15-164-1,-3 434 63,22 3-110,-2-29-2211,-15-388 1757,1 19-1460,-2 0-1,-10 78 1,4-92-1659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4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9344,'12'55'3520,"15"-35"-2752,23-4 576,-28-11 32,19-5-193,25-9 33,28-6-672,4-5-320,-1-1-160,3 6 0,-7-1 32,-8 4-320,-10 0-160,-12 4-1568,-24 4-639,-7 1-2145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4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53 8704,'-9'3'3328,"9"2"-2592,14-1 160,-5-4-128,13 3-32,14-3 96,14-3-353,7-6-127,6-3-224,7 0-96,16 0 64,2 2-128,-2 1 0,-16 9-1887,-11 4-769,-14 4-1472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4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8832,'-13'44'3328,"38"-37"-2592,38-2-128,-27-1-192,17-4 160,14-9 192,17-3-384,24-3-160,3-1-128,-4 1-448,-17 3-128,-19 0-2752,-4 0-2240,-13 0 1760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5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38 149 6912,'-1'-16'889,"0"5"-294,0 1 0,0 0 0,-4-12 0,1 5-106,2 10 101,1-1-1,-1 1 1,-1-1-1,0 1 1,-4-9 0,6 15-559,-4-8 803,5 14-204,1 14-264,8 647 1618,-2-477-2158,5 129 563,5-104-3479,-12-172-1112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5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80 8064,'-15'-9'1093,"11"7"-832,0 0 1,0-1-1,0 2 0,0-1 1,0 0-1,0 1 0,-1 0 1,1 0-1,-8-1 0,7 2 68,0-1-1,-1 2 0,1-1 0,-6 2 0,9-2-193,1 0 0,-1 0 0,1 0 0,-1 1 0,1-1 0,-1 1 0,1-1 0,0 1 0,-1 0 0,1-1 0,0 1-1,0 0 1,-1 0 0,1 0 0,0 0 0,0 0 0,0 0 0,0 0 0,0 0 0,0 2 0,1-3-118,0 0 0,-1 0 0,1 1 0,0-1 0,0 0 0,0 0 0,0 0 0,0 0 0,0 0 0,0 1 0,0-1 0,1 0 0,-1 0 0,0 0 0,0 0 0,0 0 0,0 0 0,0 1 0,0-1 0,0 0 1,0 0-1,0 0 0,0 0 0,0 0 0,0 0 0,0 0 0,1 0 0,-1 1 0,0-1 0,0 0 0,0 0 0,0 0 0,0 0 0,0 0 0,0 0 0,1 0 0,-1 0 0,0 0 0,0 0 0,0 0 0,0 0 0,0 0 0,0 0 0,1 0 0,-1 0 0,11 0 272,13-5-23,58-22 492,-56 17-459,1 1 1,0 2-1,55-9 1,-74 15-259,1 1 1,-1 0 0,0 0-1,0 1 1,0 0 0,0 0-1,0 1 1,0 0 0,0 0-1,0 1 1,-1 0 0,1 1-1,-1 0 1,0 0-1,0 0 1,0 1 0,-1 0-1,8 7 1,-10-9 17,-1 1-1,0-1 1,0 1-1,0 0 1,0 0-1,-1 1 1,1-1-1,-1 0 1,0 1-1,0-1 1,-1 1 0,3 9-1,-3-7 36,-1 0-1,0 0 1,0 0-1,0-1 1,-1 1-1,0 0 1,0 0-1,0-1 1,-3 7-1,-13 31 171,-42 80 0,55-117-248,0 0-40,0 1-1,1 0 1,0 0-1,0 0 1,1 0 0,0 0-1,-2 12 1,4-16 12,0 0 0,0 0 1,0 0-1,1 1 0,0-1 0,-1 0 1,1 0-1,1 0 0,-1 0 1,0 0-1,1-1 0,0 1 0,0 0 1,0-1-1,1 1 0,4 5 0,12 10 9,0-1 0,1-1 0,28 17 0,-11-7-27,4 3-24,45 35-3,-74-54 89,0 0-1,-1 1 1,0 0 0,14 21 0,-23-29-12,0 0 0,0 0 0,0 0 0,0 0 0,-1 0 0,1 1 0,-1-1 0,0 1 1,-1-1-1,1 1 0,-1-1 0,0 1 0,0-1 0,0 1 0,-1-1 0,1 1 0,-1-1 0,0 1 0,0-1 1,-1 0-1,1 0 0,-1 1 0,-3 3 0,-4 9 121,-2-1 0,0 0 0,-2 0 0,-14 15 0,1-1 32,-13 18-80,-71 83 137,87-106-372,-2-2 1,-53 41-1,77-63 99,0 0-1,0-1 1,1 1-1,-1-1 1,0 1-1,0-1 0,0 1 1,0-1-1,0 0 1,1 1-1,-1-1 1,0 0-1,0 0 1,-2 1-1,3-2 11,0 1-1,0 0 1,0 0 0,-1 0-1,1 0 1,0-1 0,0 1-1,0 0 1,0 0 0,0 0-1,-1-1 1,1 1 0,0 0-1,0 0 1,0-1-1,0 1 1,0 0 0,0 0-1,0-1 1,0 1 0,0 0-1,0 0 1,0-1 0,0 1-1,0 0 1,0 0 0,0-1-1,0 1 1,0 0-1,0 0 1,0-1 0,0 1-1,13-31-2117,-10 24 1854,7-16-1076,1 0 0,1 2 0,1-1 1,21-25-1,10-2-2456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5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44 11776,'6'-33'3898,"-7"23"-2483,1 10-1387,-1 0 0,1 0 0,0 0 0,0 0 0,0 0 0,-1 0 0,1 0 0,0 0 0,0 0 0,-1 0 0,1 0 0,0 0 1,0 0-1,0 0 0,-1 0 0,1 0 0,0 0 0,0 0 0,0 0 0,-1 1 0,1-1 0,0 0 0,0 0 0,0 0 0,-1 0 0,1 0 0,0 0 0,0 1 0,0-1 0,0 0 0,0 0 0,-1 0 0,1 1 0,-16 19 911,-25 39 0,6-6-726,-4-4-155,19-25-65,-27 41 1,43-57-9,-1-1-1,1 1 1,1 0 0,0 0 0,0 1-1,0-1 1,1 0 0,1 1 0,-1-1-1,1 13 1,0-19 9,1 0 1,0 0-1,1 0 0,-1 1 0,0-1 0,1 0 1,-1 0-1,1 0 0,-1 0 0,1 0 1,0 0-1,0 0 0,0 0 0,0 0 1,0-1-1,0 1 0,1 0 0,-1-1 0,1 1 1,-1-1-1,1 1 0,-1-1 0,1 0 1,0 1-1,0-1 0,0 0 0,0 0 1,0-1-1,0 1 0,0 0 0,0 0 0,0-1 1,4 1-1,1 0 6,0-1 0,0 0 0,0 0-1,1 0 1,-1-1 0,0 0 0,0-1 0,12-3 0,-4 0 2,0 0-1,0 1 1,1 1 0,-1 1 0,1 0-1,0 1 1,0 0 0,0 2 0,0-1 0,-1 2-1,1 0 1,0 2 0,-1-1 0,22 9-1,-18-4-7,0 1-1,-1 0 0,1 2 1,-2 0-1,0 1 0,0 1 1,-1 0-1,-1 1 0,19 22 1,-22-22 120,-1 0 1,-1 1-1,0 0 1,-1 1-1,0 0 0,-2 0 1,0 1-1,-1 0 1,0 0-1,-1 1 1,3 22-1,-8-35 31,1 1 1,-1-1-1,0 0 0,0 0 0,-1 1 1,1-1-1,-1 0 0,0 0 0,-1 0 1,1 0-1,-1 0 0,0 0 1,0 0-1,-5 6 0,3-5-10,-1 0-1,1-1 1,-1 0-1,-1 0 1,1 0-1,-1 0 1,0-1-1,0 0 1,0 0-1,-7 3 1,-47 19 88,-72 21 0,117-42-227,-11 3-289,-1-1 0,0-1-1,0-1 1,-36 1 0,58-6-76,0 0 0,-1 0 1,1 0-1,0-1 0,-1 0 0,-5-2 1,10 3 163,0 0 1,0-1-1,-1 1 0,1-1 1,0 1-1,0-1 0,0 1 1,0-1-1,0 0 1,0 0-1,0 1 0,0-1 1,0 0-1,0 0 1,1 0-1,-1 0 0,0 0 1,1 0-1,-1 0 1,0 0-1,1-1 0,-1 1 1,1 0-1,0 0 0,-1 0 1,1-1-1,0 1 1,0 0-1,0 0 0,0-1 1,0 1-1,0-1 1,1-3-578,0 0 0,0 1 0,1-1 0,2-5 0,15-31-3164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5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17 9856,'-45'-16'3680,"40"20"-2848,1 4 160,4-4-32,4 4-321,10-4-63,17-4-64,13-4 96,23 1-352,-1-2 0,2 1-32,4 1-96,3 3-32,6 3-608,-2 6-224,-2 3-1791,-11 7-833,-8 5-960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5:5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84 9600,'-8'1'986,"-1"0"0,0 1 0,0 1 0,1 0 0,-1 0 1,1 0-1,-13 8 0,13-6-780,1 1 1,0-1-1,0 1 1,0 1-1,1-1 1,0 1-1,-9 12 1,15-19-206,-83 124 775,62-89-365,-29 65 1,22-27-114,-35 151 1,58-198-281,0 2 0,2-1 0,1 0 0,1 1-1,2-1 1,0 1 0,2-1 0,8 35 0,-7-47 6,1 0-1,0 0 1,1-1 0,1 1-1,0-1 1,16 22-1,-16-26-13,2 0 0,-1-1 0,1 0 1,1 0-1,-1-1 0,1 0 0,1-1 0,-1 0 0,13 6 0,-12-9-8,-1 0 0,0-1-1,1 0 1,-1 0 0,1-1 0,0 0 0,0-1 0,0 0 0,0-1 0,0-1 0,19-2 0,1-2 15,0-2 0,53-20 0,-63 20 154,1-1 0,-1-1-1,-1-1 1,0-1 0,0-1-1,-1-1 1,-1 0 0,0-2-1,-1 0 1,22-24 0,-17 12 86,-2-1-1,-1 0 1,-1-1 0,-1-1 0,-1-1 0,11-35 0,-19 43-184,-1-1 0,0 1 0,-2-1 0,-1-1 0,-1 1 0,-2 0 0,0-1 0,-1 1 0,-6-39 0,2 39-46,-2-1 0,-1 1 0,-1 0 1,-1 0-1,-1 1 0,-1 1 0,-21-33 1,14 29-1,0 1 0,-2 2 0,-1 0 0,0 0 1,-2 2-1,-25-18 0,24 22-84,0 1-1,-1 1 1,0 1 0,-1 1 0,-1 2-1,-42-13 1,47 18-116,-1 1 1,1 1-1,-1 2 0,0 0 1,0 1-1,0 1 0,0 1 1,-37 7-1,45-5-312,1 1 1,-1 0-1,1 1 1,-15 7-1,22-8-118,0 0 0,1-1 0,0 2 0,-1-1 0,2 1 0,-1 0 0,0 0 0,1 1 0,-8 10 0,11-13-415,0 1 0,-1 1 0,2-1 0,-4 7 0,5-10 967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5:1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32 290 8960,'-5'-6'1058,"0"-1"0,1 0-1,-7-13 1,10 17-800,0-1 0,-1 0 0,1 0-1,1 0 1,-1 1 0,1-1-1,-1 0 1,1 0 0,0 0-1,1-5 1,0 2-74,1 1 0,0-1 0,-1 1 0,2 0 0,-1 0 0,1 0 0,0 0 0,6-8 0,3-3 142,19-20-1,-11 13 120,-14 17-271,0 0 1,1 0-1,-1 1 0,1 0 0,0 0 0,16-9 1,-22 14-141,1 0 0,0 0-1,0 0 1,0 1 0,0-1 0,0 0 0,0 1 0,0 0 0,0-1 0,0 1 0,0 0 0,0 0 0,1 0 0,-1 0-1,0 1 1,0-1 0,0 0 0,0 1 0,0 0 0,0-1 0,0 1 0,0 0 0,-1 0 0,1 0 0,0 0 0,0 0 0,-1 1-1,1-1 1,0 0 0,-1 1 0,0-1 0,1 1 0,-1 0 0,0-1 0,0 1 0,2 2 0,1 4 26,0-1-1,0 1 1,-1 0 0,0 0 0,0 0 0,1 10 0,7 53 75,-8-42-87,18 296-66,-1-14 154,-19-300-155,1 0 0,0 1 0,1-1 0,0-1 0,0 1 0,8 16 1,-9-24 13,-1-1 0,1 1 0,-1-1 0,1 1 0,0-1 1,0 0-1,0 0 0,0 0 0,0 0 0,0 0 0,1 0 0,-1 0 1,1-1-1,-1 1 0,1-1 0,0 0 0,-1 0 0,1 0 1,0 0-1,0 0 0,0-1 0,0 1 0,-1-1 0,1 0 1,0 1-1,0-1 0,0-1 0,0 1 0,5-1 0,-2-1-4,1 0 0,-1 0 0,1-1 0,-1 1 0,0-1 0,0-1 0,0 1 0,6-6 0,42-38-1696,-15 12-3671,-26 26 795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0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210 107 6272,'-5'-1'437,"-1"1"1,0 0-1,1 0 1,-1 0-1,1 0 1,-1 1 0,0 0-1,1 0 1,0 1-1,-1-1 1,-6 4-1,4-2 371,-28 7 798,18-5-673,-24 10 0,32-11-332,8-4-511,0 1 1,0-1-1,1 1 0,-1 0 1,0-1-1,1 1 0,-1 0 1,1 0-1,-1 0 1,1 0-1,-3 3 0,4-4-81,0 0-1,0 0 0,0 0 0,0 1 0,0-1 1,-1 0-1,1 0 0,0 0 0,0 0 0,0 0 1,0 1-1,0-1 0,0 0 0,0 0 1,0 0-1,0 0 0,0 0 0,0 1 0,0-1 1,0 0-1,0 0 0,0 0 0,1 0 0,-1 0 1,0 0-1,0 1 0,0-1 0,0 0 0,0 0 1,0 0-1,0 0 0,0 0 0,0 0 0,0 0 1,1 1-1,-1-1 0,0 0 0,0 0 0,9 3 244,10-2 174,64-5 829,148-27-1,-145 17-1049,1232-111-18,-778 147-169,-429-14 60,169 3-654,-277-11 229,0 1-1,0-1 1,0 0-1,0 1 1,-1 0-1,5 1 1,-7-2 191,1 0 0,-1 1 0,0-1 0,1 0 1,-1 0-1,0 0 0,1 1 0,-1-1 0,0 0 0,0 0 0,1 1 1,-1-1-1,0 0 0,0 1 0,0-1 0,1 0 0,-1 1 0,0-1 1,0 0-1,0 1 0,0 0 0,0-1-61,0 1 1,0-1-1,0 1 1,0-1-1,-1 1 0,1 0 1,0-1-1,0 1 1,-1-1-1,1 1 0,0-1 1,-1 1-1,1-1 1,0 1-1,-1-1 1,1 0-1,-2 1 0,-7 7-3697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0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7936,'-1'0'241,"1"0"1,0 0-1,-1 0 1,1 0-1,-1 0 1,1 0-1,-1 0 1,1 0 0,-1 0-1,1 0 1,0 0-1,-1 0 1,1 0-1,-1 0 1,1 0-1,-1 0 1,1 1-1,-1-1 1,1 0-1,0 0 1,-1 0-1,1 1 1,0-1-1,-1 1 1,10 4 2563,19 4-1590,-14-7-912,0-1-1,1 0 1,-1-1 0,24-2-1,-9 0-34,139-10 362,-139 10-594,127-4-1,-125 7 104,0 0 1,0 2 0,31 7-1,-56-8-108,0-1 1,0 1-1,0 0 0,0 0 0,0 0 0,0 1 1,-1 0-1,0 0 0,1 1 0,-1 0 1,0-1-1,-1 2 0,1-1 0,-1 0 1,0 1-1,0 0 0,0 0 0,0 0 1,-1 1-1,5 9 0,-4-1-6,0 1 0,-1-1 0,-1 1 0,0 0 0,0 0 0,-2 0 0,0 0 1,-1 0-1,-4 26 0,-1-14 5,0 0-1,-1-1 1,-2 0 0,-19 40 0,11-27-14,-6 15-123,-68 168-2293,84-194 768,7-28 1479,0 1 0,-1-1 0,1 1 0,0 0 0,0-1 0,0 1 0,0-1 0,0 1 0,0 0 0,1-1-1,-1 1 1,0-1 0,0 1 0,0 0 0,1-1 0,-1 1 0,1 0 0,-1-1 32,0 1 0,0-1 0,1 0 0,-1 0 0,0 0 0,0 0 0,1 0 0,-1 0 0,0 0 0,1 0 0,-1 0 0,0 0 0,0 0 0,1 0 0,-1 0 0,0 0 0,1 0 0,-1 0 0,0 0 0,0 0 0,1 0 0,-1 0 0,0 0 0,0-1 0,1 1 0,13-11-4610,-13 11 4564,12-13-4121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0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 7808,'12'-6'2425,"-12"6"-2352,0 0 0,0 0 0,0 0 0,0 0 0,0 0 0,0 0 0,0 0 0,0-1 0,0 1 0,0 0 0,0 0 0,0 0 0,1 0 0,-1 0 0,0 0 0,0 0 0,0 0 0,0 0 0,0 0 0,0 0 0,0 0 0,0 0 0,0 0 0,0 0 0,0 1 0,0-1 0,1 0 0,-1 0 0,0 0 0,0 0 0,0 0 0,0 0 0,0 0 0,0 0 0,0 0 0,0 0 0,0 0 0,0 0 0,0 0 0,0 0 0,0 0 0,0 0 0,0 0 0,0 1 0,0-1 0,0 0 0,0 0 0,0 0 0,0 0 0,0 0 0,0 0 0,0 0 0,0 0 0,0 0 0,0 0 0,0 0 1,0 0-1,0 1 0,0-1 0,-10 18 5488,6-11-6867,-14 24 1361,-25 60 0,24-47-85,17-39 35,-18 45-50,19-46 24,0 1 0,0 0 0,0-1 0,0 1 0,1 0 0,0 0 0,0-1 0,1 10-1,-1-13 18,0-1-1,0 1 1,1 0-1,-1-1 1,0 1-1,0 0 0,1-1 1,-1 1-1,1 0 1,-1-1-1,0 1 0,1-1 1,-1 1-1,1-1 1,-1 1-1,1-1 1,0 1-1,-1-1 0,1 1 1,-1-1-1,1 0 1,0 1-1,-1-1 0,1 0 1,0 0-1,-1 1 1,1-1-1,1 0 0,23-1-19,-18 1 32,33-3-55,76 4 0,-98 0 49,0 2 0,0 0 0,0 1 0,0 1 0,-1 1 0,23 10 0,-16-5 5,0 2 0,-1 1 0,41 32-1,-57-40 97,1 0 0,-1 1 0,-1 0 0,1 1-1,-1 0 1,-1 0 0,1 0 0,-1 0 0,-1 1-1,0 0 1,0 0 0,-1 0 0,5 18 0,-8-24-31,1 0 1,-1 0-1,0 0 0,0 0 1,0 0-1,0 0 1,0 0-1,-1 0 0,1 1 1,-1-2-1,0 1 1,0 0-1,0 0 1,0 0-1,-4 5 0,3-5-43,-1 1 0,0-1 0,0 0-1,0 0 1,0-1 0,-1 1 0,1 0 0,-1-1-1,1 0 1,-1 0 0,-5 2 0,-18 5-139,0 0 0,0-2 0,0-2 0,-1 0 0,0-2 0,0-1 0,-46-2 0,60 0-856,1-2-1,-1 1 1,1-2 0,0 0 0,-18-6 0,8 0-3386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0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14 269 9984,'-11'-10'3205,"9"8"-1882,2 2-422,5-1 613,325-57 1206,-44 8-2690,-210 30-1730,124-49 0,-124 38-684,4 3-1685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0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1 623 8448,'0'3'390,"0"1"292,0-1-1,0 1 1,0 0 0,1-1-1,1 7 1,-2-9-545,0 0 0,1 0 0,-1 0 0,1-1 1,-1 1-1,1 0 0,0 0 0,-1 0 0,1 0 0,0 0 1,0-1-1,0 1 0,-1 0 0,1-1 0,0 1 0,0-1 1,0 1-1,0-1 0,0 1 0,0-1 0,0 0 0,0 1 0,0-1 1,2 0-1,2 1 46,1-1 0,0 0 1,-1-1-1,1 1 0,0-1 1,-1 0-1,7-2 0,26-8 164,68-28 0,37-28-7,-1 0-78,47-6 26,236-59 0,299-11 272,90 40-229,-776 99-474,169-16 516,-70 14-2928,-130 7 1431,1-1 0,-1 1 0,8 1 0,-5-1-2977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0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10880,'32'4'4542,"-27"-3"-4196,1 0-1,0 0 0,0 0 1,0-1-1,-1 0 0,11-1 0,84-26 636,-45 10-847,104-29-21,57-16-62,-160 49 99,108-10 0,-164 23-146,14-1 107,-1 0 0,0 1 1,20 2-1,-30-1-86,0-1 0,0 1 0,0 0 0,0 0 0,0 0 0,0 0 1,-1 0-1,1 0 0,0 1 0,-1 0 0,1-1 0,-1 1 0,1 0 0,-1 0 0,0 0 1,0 0-1,0 1 0,0-1 0,0 1 0,2 4 0,-2-3 0,0 1 0,-1 0 1,0 0-1,0 0 0,0 0 0,0 0 0,-1 0 1,0 8-1,-6 40 105,6-53-130,-2 12 18,-1 0 0,-1 0 0,1-1 0,-2 1 0,0-1 0,0 0 0,-12 17-1,7-10-5,-93 192-56,84-168 45,0-1-52,-19 44-214,-30 92 0,65-167-44,1-1 1,0 1-1,1 1 1,-1-1-1,2 0 1,0 13-1,0-21 145,0 0 0,0 0-1,0 0 1,1-1 0,-1 1 0,1 0-1,-1-1 1,1 1 0,-1 0 0,1-1-1,0 1 1,0 0 0,0-1 0,2 3-1,-3-4 17,1 1-1,0-1 0,0 0 1,0 1-1,-1-1 0,1 0 1,0 0-1,0 1 1,0-1-1,0 0 0,0 0 1,0 0-1,0 0 0,-1 0 1,1 0-1,0 0 0,0-1 1,0 1-1,0 0 0,0 0 1,0-1-1,-1 1 0,1 0 1,0-1-1,0 1 1,-1-1-1,1 1 0,0-1 1,0 1-1,0-2 0,24-20-3573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0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6 10752,'3'-5'2921,"-6"4"-1038,-12 10-317,-24 20-811,2 0-661,2 1 0,1 2 0,2 2 1,1 0-1,-48 70 0,74-96-87,1 0-1,-1 0 0,1 0 1,-4 12-1,8-18-15,-1 0 0,1 0 0,-1 0 0,1 1 0,0-1 0,0 0-1,0 0 1,0 0 0,0 1 0,0-1 0,0 0 0,1 0 0,-1 0 0,1 0 0,0 0-1,-1 0 1,1 0 0,0 0 0,0 0 0,1 0 0,-1 0 0,0-1 0,3 4-1,2 0 0,0 0 1,0 0-1,1-1 0,-1 0 0,1 0 0,0-1 0,0 0 0,12 4 0,65 13-93,-64-16 34,18 4 58,0 2 0,-1 1 0,44 19 0,-67-23 36,0-1-1,-1 2 1,0 0-1,0 0 1,-1 1-1,0 1 1,0 0 0,-2 0-1,1 1 1,-1 1-1,11 16 1,-17-22 71,-1 0 0,0 0 0,0 0 0,-1 1 0,0-1 0,0 0 0,0 1 0,-1 0 0,0-1 0,0 1 0,-1 11 0,0-9 28,-1 0 0,-1 1 0,0-1 0,0 0 0,0 0 1,-2 0-1,-5 14 0,0-7 27,-1 0 0,0 0 0,-1 0 0,-1-2 1,0 1-1,-1-2 0,-27 22 0,20-18-143,-2-2-1,1 0 1,-2-2-1,0 0 1,-1-1-1,0-2 1,-1 0-1,0-2 1,-31 6-1,47-12-180,0-1-1,-1-1 1,1 0 0,-1 0 0,-12-2-1,17 1-221,-1 0 0,0-1 0,0 1-1,1-1 1,-1 0 0,1-1 0,-1 1 0,1-1-1,-8-6 1,-15-20-2789,1-3-1130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0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11392,'23'-11'4224,"-14"7"-3297,13-8 97,-8 7-192,13-2-448,13-5 32,-1-8-320,6 1-64,5-1-32,-2 4 0,6 4 64,0 7-32,-2 2 64,3 3-352,-1 3-128,-6 2-1440,-8-1-639,-8-4-2177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0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2134 10112,'-26'0'3285,"25"0"-3204,1-1 0,-1 1 0,0 0-1,1 0 1,-1 0 0,0 0 0,1 1 0,-1-1 0,0 0 0,1 0-1,-1 0 1,0 0 0,1 1 0,-1-1 0,1 0 0,-1 1 0,0-1-1,1 0 1,-1 1 0,1-1 0,-1 1 0,1-1 0,-1 1 0,0 0-1,0 0 224,0 0-220,1-1 0,-1 1-1,0 0 1,0-1 0,1 1-1,-1 0 1,1 0 0,-1 0 0,0 0-1,1 0 1,-1-1 0,1 1-1,0 0 1,-1 0 0,1 0 0,0 0-1,0 0 1,-1 0 0,1 0 0,0 0-1,0 0 1,0 0 0,0 1-1,0-1 1,1 0 0,-1 0 0,0 0-1,0 0 1,1 1 0,1 2-75,0 0 0,-1 0 0,1 0 0,1-1-1,2 5 1,-1-3 45,0 0-1,1-1 0,0 0 1,-1 0-1,1 0 0,1 0 1,-1-1-1,0 0 0,8 3 1,2 1 183,33 8 0,-37-11-196,1-1 0,-1-1 0,1 0-1,0 0 1,-1-1 0,1-1-1,0 0 1,0-1 0,0 0 0,13-3-1,-14 1-8,0 0 0,0-1 0,0 0 0,-1-1 0,1-1 0,-1 1 0,13-11 0,0-3 47,38-44 0,16-28-39,-60 68-25,0-1 0,-2 0 0,-1-2-1,16-39 1,-6 8-31,25-96 0,-32 80 78,12-98-1,-24 137-45,6-62 21,-1-125 1,-13 116-20,-18-119 1,4 109 177,-4 0-1,-56-170 1,68 256-157,-25-68 171,27 80-170,-1-1 0,-1 1 1,-15-22-1,23 37-43,0 1-1,0-1 0,0 0 0,0 1 1,-1-1-1,1 1 0,-1-1 0,1 1 1,-1 0-1,1 0 0,-1-1 0,0 1 1,0 0-1,-2 0 0,4 1 3,-1 0 0,1 0-1,0 0 1,-1 0 0,1 0-1,0 0 1,-1 0 0,1 0 0,-1 0-1,1 0 1,0 1 0,-1-1 0,1 0-1,0 0 1,0 0 0,-1 1-1,1-1 1,0 0 0,-1 0 0,1 1-1,0-1 1,0 0 0,0 0 0,-1 1-1,1-1 1,0 0 0,0 1 0,-1 2-3,0-1 0,0 0 0,1 0 0,-1 1 0,1-1 0,0 0 1,-1 3-1,2 39-22,0 0 0,14 71-1,-8-66 58,69 366 121,-62-344-160,61 269-71,-70-319 78,29 124 1,63 286 101,-69-297-67,69 309-537,-94-426 201,-2-13 117,0 0 1,0-1-1,0 1 1,0 0 0,0-1-1,1 1 1,-1-1-1,1 1 1,0-1-1,4 6 1,-5-9 88,-1 0 0,0 1 0,0-1 0,0 1 0,1-1 1,-1 0-1,0 1 0,0-1 0,1 0 0,-1 1 0,0-1 0,1 0 0,-1 1 0,0-1 0,1 0 0,-1 0 0,0 1 0,1-1 0,-1 0 0,1 0 1,0 0-1,0-11-2583,-1-5-1518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0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22 131 8576,'-2'1'666,"-14"4"350,12-3 620,11-3 3189,115-18-2062,228-10-2057,6 17-596,-134 6-67,141-21-3409,-211-1-4047,-83 12 3611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5:1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206 106 8320,'-3'-12'1212,"2"7"-648,-1-1 0,1 1 1,-1-1-1,0 1 0,-5-10 0,6 15-478,1 0 0,-1-1 0,0 1 0,1 0 0,-1-1 0,1 1 0,-1 0 0,0 0 0,0-1 0,1 1 0,-1 0 0,0 0 0,1 0 0,-1 0 0,0 0 0,1 0 0,-1 0 0,0 0 0,0 0 0,1 0 0,-2 1 0,-14 4 1137,6 0-1078,1 0 1,-1 1-1,2 0 1,-1 0 0,1 1-1,0 0 1,0 0 0,0 1-1,1 0 1,1 1 0,-1-1-1,1 1 1,1 0 0,0 1-1,-5 11 1,3-4-157,2 0 1,0 0-1,0 0 0,2 1 1,0-1-1,1 1 0,1 0 1,1 20-1,0-37 9,0 0-1,0 1 0,0-1 1,0 0-1,0 1 1,1-1-1,-1 0 1,0 0-1,1 1 1,-1-1-1,1 0 0,-1 0 1,1 0-1,-1 0 1,1 0-1,0 1 1,0-1-1,0 0 1,-1-1-1,1 1 0,2 1 1,-2-1-10,1-1 0,-1 0 1,1 0-1,0 0 0,-1 0 1,1 0-1,-1 0 0,1 0 1,-1-1-1,1 1 0,-1-1 1,1 1-1,-1-1 0,1 1 1,-1-1-1,0 0 0,3-1 0,24-14 0,0 1 1,1 2-1,0 0 0,33-7 0,-54 17 16,1 1 0,0 1 0,0-1 0,0 2 0,0-1 0,0 1 0,-1 0 0,1 1 0,0 0 0,0 1 0,0 0 0,-1 0 0,1 0 0,-1 1 0,1 1 1,-1 0-1,0 0 0,0 0 0,10 9 0,-7-4 13,-1 0 1,0 1-1,0 0 1,-1 1-1,-1 0 1,0 0-1,0 1 0,-1-1 1,7 19-1,-10-21 60,0 1-1,-1-1 0,0 1 1,-1-1-1,0 1 0,-1 0 0,0 0 1,0 0-1,-1 0 0,0 0 1,-1 0-1,0-1 0,-5 19 0,0-9 21,-1 0-1,0-1 0,-2 0 0,0 0 0,-20 28 0,24-38-109,-1-1-1,0 1 0,-1-1 0,0-1 0,0 1 1,0-1-1,-1 0 0,0-1 0,0 1 1,0-2-1,-1 1 0,0-1 0,-15 5 0,21-8 5,0-1-1,-1 1 1,1 0-1,0-1 0,-1 0 1,1 0-1,0 0 0,-1 0 1,1 0-1,0-1 1,-1 0-1,1 1 0,-4-3 1,5 2 6,0 0 0,0 0 0,1 0 0,-1 0 0,0-1-1,1 1 1,-1-1 0,1 1 0,0-1 0,0 1 0,-1-1 0,1 0 0,0 0 0,0 1 0,0-1 0,1 0 0,-1 0 0,0 0 0,1 0 0,-1 0 0,1 0 0,0 0-1,0-3 1,-2-28-67,3-1-1,6-50 0,-1 25 6,7-173 180,-12 160 6,-11-88 0,9 145-74,-1 0-1,0 1 0,-2 0 0,1-1 1,-11-24-1,14 39-49,-1-1 0,1 0 0,-1 0 0,1 0 0,-1 1 1,1-1-1,-1 0 0,1 1 0,-1-1 0,0 0 0,1 1 0,-1-1 1,0 1-1,0-1 0,1 1 0,-1-1 0,0 1 0,0-1 0,-1 1 0,2 0-54,-1 0-1,1 0 0,-1 0 0,1 0 0,0 0 0,-1 0 0,1 1 0,-1-1 0,1 0 0,-1 0 1,1 0-1,-1 1 0,1-1 0,0 0 0,-1 1 0,1-1 0,-1 0 0,1 1 0,0-1 0,-1 0 1,1 1-1,0-1 0,0 1 0,-1-1 0,1 1 0,0-1 0,0 0 0,0 1 0,-1-1 0,1 1 1,0-1-1,0 1 0,-1 7-1867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0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9472,'-13'9'3584,"13"-9"-2784,4 15 288,-4-15-128,9 9-161,-4-1 1,17-1-192,-4-2 32,30-10-352,-7 5-160,35-7-96,22-5-32,-10 0 64,-2 0-32,-11 4-32,-12 4-1472,-14 4-607,-10 7-2817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0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 8832,'-36'39'3328,"36"-39"-2592,0 19 288,0-10-64,9-1-32,18-8 159,22-5-319,22-7-64,10 0-416,-2 0-160,7 2-32,7-2-64,1 3 64,-5 6-1344,-17-2-575,-15 5-3041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1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70 325 6528,'-21'-52'3061,"13"32"-2639,-1-3 515,1-1 0,1 0 0,-7-43 1,12 53-533,1-1 0,1 1 1,1-1-1,0 1 0,4-19 1,-5 32-375,0 1 1,0-1 0,0 1 0,0 0 0,0-1 0,0 1 0,0-1 0,0 1-1,1-1 1,-1 1 0,0 0 0,0-1 0,0 1 0,1-1 0,-1 1 0,0 0 0,1-1-1,-1 1 1,0 0 0,1 0 0,-1-1 0,0 1 0,1 0 0,-1 0 0,1-1-1,0 1 1,-1 0 0,1 0 0,-1 1 0,1-1 0,-1 0 0,0 0 0,1 1 0,-1-1 0,1 0-1,-1 1 1,1-1 0,-1 0 0,0 1 0,1-1 0,-1 1 0,0-1 0,1 0 0,-1 1-1,0 0 1,12 27 565,-5-1-167,5 38-1,103 1113 350,-92-550-2449,-18-509-1807,-5-119 3438,0 0 0,0 0 0,0 0 0,0 0 0,0 0 0,0 0 0,0 0 0,0 0 0,1-1-1,-1 1 1,0 0 0,0 0 0,0 0 0,0 0 0,0 0 0,0 0 0,0 0 0,0 0 0,0 0 0,0 0 0,0 0 0,1 0-1,-1 1 1,0-1 0,0 0 0,0 0 0,0 0 0,0 0 0,0 0 0,0 0 0,0 0 0,0 0 0,0 0 0,0 0-1,0 0 1,0 0 0,1 0 0,-1 0 0,0 0 0,0 0 0,0 0 0,0 1 0,0-1 0,0 0 0,0 0 0,0 0 0,0 0-1,0 0 1,0 0 0,0 0 0,0 0 0,0 0 0,0 0 0,0 1 0,1-6-3598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1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416 335 7040,'21'-38'1500,"-1"-1"1,20-60-1,-24 57 10,-10 25-363,0 0-1,5-22 0,-12 37-6,-1 5-792,-5 9-113,-6 15-42,-1-1 0,-1 0 0,-1-1 0,-26 30 0,-53 43 126,-15 18-89,67-61-198,3 1 0,-64 120 0,98-165-51,1 0-1,0 1 1,0-1-1,2 1 1,-5 19-1,8-30 15,-1 1-1,1 0 1,0 0-1,0 0 1,0 0 0,0 0-1,0 0 1,1 0-1,-1 0 1,0 0-1,1 0 1,0 0 0,-1 0-1,1 0 1,0 0-1,0-1 1,0 1-1,0 0 1,0-1 0,1 1-1,-1-1 1,0 1-1,1-1 1,-1 1-1,1-1 1,-1 0 0,1 0-1,0 0 1,-1 0-1,1 0 1,0 0 0,0 0-1,2 0 1,5 1 4,-1 0 1,1-1 0,-1 0-1,1 0 1,-1-1 0,15-1-1,67-9 29,-56 5-57,1 1 1,63 2-1,-61 7 38,0 1 1,-1 2-1,0 1 1,-1 2-1,0 1 1,-1 2-1,0 1 1,43 28-1,-57-31 8,-2 1 1,0 1-1,0 1 1,-2 0-1,1 1 0,-2 1 1,0 1-1,-2 0 0,23 38 1,-29-43 48,-1 0 0,-1 1 0,0-1 0,-1 1 0,0 0 0,-1 1 0,2 15 1,-5-18 44,1 0 0,-2-1 0,1 1 0,-2 0 0,1 0 0,-2-1 0,0 1 0,0-1 0,-8 17 0,4-12 39,-2 0 0,0-1 0,-1 0 0,0 0 0,-13 12 0,-67 63 130,48-50-265,0 3-37,-36 34 39,65-66-3,0 0 0,-1 0 0,-1-1-1,-15 7 1,27-15-17,0-1-1,0 1 1,0-1 0,0 0-1,0 0 1,0 0 0,-1 0-1,1-1 1,0 0 0,-1 1-1,1-1 1,0 0 0,-1 0-1,1-1 1,0 1 0,-1-1-1,-3-1 1,5 1-9,0 0 0,0 0 1,0-1-1,0 1 0,0-1 1,0 1-1,0-1 0,1 0 0,-1 1 1,1-1-1,-1 0 0,1 0 1,-1 0-1,1-1 0,0 1 0,0 0 1,0 0-1,0-1 0,1 1 1,-1 0-1,1-1 0,-1 1 0,1-4 1,-1-10-27,1 1 1,0 0 0,2 0-1,0 0 1,5-19 0,8-35-10,4 2 1,50-119 0,132-285 595,-165 380-401,-3-2 0,-5-1 0,19-110 0,-41 171-120,-2 1-1,-1-1 0,-2 1 0,-4-41 0,2 60-15,-2-1-1,1 1 1,-2 0 0,0 0-1,-7-16 1,8 21-5,-1 0 1,-1 1 0,1 0 0,-1 0-1,0 0 1,-1 1 0,0-1-1,0 1 1,-9-6 0,10 8-11,-1 0 0,1 0 0,-1 1-1,0 0 1,0 0 0,0 1 0,-1-1 0,1 1 0,-1 1 0,1-1-1,-1 1 1,-11-1 0,8 3-4,1-1-1,0 1 1,-1 1-1,1 0 1,0 0-1,0 1 1,0 0-1,-10 5 1,-9 7-335,1 1 1,1 2-1,0 0 0,-28 28 1,50-43 221,-75 65-4771,77-67 3783,2-2-317,4-9-2697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1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4339 365 10624,'-28'-6'1351,"17"4"-843,-1-1-1,1 1 0,0-2 0,0 0 0,1 0 0,-14-8 0,0 0-180,1 1-1,-2 1 1,-37-11-1,-11 5-256,-1 3-1,-87-4 0,-153 12 459,64 14 86,1 12-1,-352 73 0,-88 72-682,572-133 336,-221 94-1,-63 88 774,337-178-913,1 4 0,2 2-1,-68 62 1,85-62-115,3 2 0,1 2 1,2 1-1,3 2 0,1 1 0,-47 100 0,45-66-29,4 1 0,3 2-1,-30 161 1,44-149-19,3 2 0,5-1 0,9 135 0,2-172 96,4 1-1,2-1 1,3 0-1,3-1 1,36 91-1,-14-65 109,3-1 0,4-3 0,92 131 0,55 17 35,-68-97-62,233 197 1,-179-193-89,5-9 0,227 123 0,-248-169 158,4-6 0,3-8-1,197 54 1,-157-70 416,358 45 0,-156-70-94,-167-30-154,431-56-1,146-110 198,-671 123-435,-1-7-1,259-127 1,-284 112-65,-3-5 0,-3-6 1,-3-4-1,-4-6 1,148-145-1,-183 151-23,-4-3 1,-3-3-1,-4-3 0,-4-3 1,-4-2-1,82-185 0,-109 201-30,-3-1 0,-3-1 0,-5-2 0,-2 0 0,-4-1 0,2-105 0,-14 99-1,-4-1-1,-4 0 0,-4 1 0,-4 0 0,-43-142 0,25 132-4,-5 1 0,-4 2-1,-4 3 1,-5 1-1,-3 3 1,-4 2-1,-4 2 1,-4 4-1,-107-105 1,89 109-20,-4 3 0,-156-99 1,122 100-57,-225-98 1,156 96-176,-4 9 0,-2 8 0,-233-36-1,-221 4-1032,4 33-1871,426 40-318,48 1-1151,30-4-673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2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50 765 6656,'-50'19'4794,"52"-30"-3050,0 6-1570,1 0 0,1 0 0,-1 1-1,1-1 1,0 1 0,7-7 0,29-21 492,-16 16-239,0 0 1,2 2-1,46-18 1,89-23 813,-140 49-1094,202-58 554,3 10-1,353-37 1,-430 74-635,288-70 1,-190 15-24,156-42 271,-396 112-277,39-12 213,-42 13-244,0-1 1,-1 1-1,1-1 1,-1 0-1,1 0 1,-1-1 0,0 1-1,0-1 1,4-3-1,-7 5-62,1 1 0,-1-1 0,0 1 0,1-1 0,-1 0 0,1 1 0,-1-1-1,0 0 1,0 1 0,1-1 0,-1 0 0,0 1 0,0-1 0,0 0 0,0 1-1,0-1 1,0 0 0,0 0 0,0 1 0,0-1 0,0 0 0,0 0 0,0 1 0,-1-2-1,1 1-53,-1 1-1,1-1 0,0 1 0,-1 0 0,1-1 0,-1 1 0,1 0 1,-1-1-1,1 1 0,0 0 0,-1-1 0,1 1 0,-1 0 0,1 0 1,-1 0-1,1-1 0,-1 1 0,0 0 0,1 0 0,-1 0 0,1 0 1,-1 0-1,1 0 0,-1 0 0,1 0 0,-1 0 0,1 0 0,-1 0 1,1 1-1,-1-1 0,1 0 0,-2 1 0,-16 10-3265,-4 9-826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4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1 647 8064,'1'3'6657,"5"8"-3990,-5-10-2627,-1 0-1,1 0 1,0 0 0,0 0-1,-1-1 1,1 1-1,0 0 1,0 0 0,0-1-1,0 1 1,0 0 0,0-1-1,0 1 1,0-1 0,0 1-1,0-1 1,0 0 0,0 1-1,2-1 1,11-1 300,0-1 1,0 0 0,0-1 0,0 0-1,25-11 1,18-4-23,28-9 276,14-2-36,17-2 554,142-57 0,320-133-957,-332 143-35,108-42 176,-327 108-659,-16 6 613,25-8 0,-31 13-1352,0 0-1,0 0 0,1 0 1,7 1-1,-8 0-1851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4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44 229 8576,'-16'11'1905,"-11"9"1384,26-19-2105,1-1-346,20-9 863,59-15-1069,525-150 1930,-580 169-2550,46-13 46,107-12 0,-170 29-90,0 1 0,-1 0 0,1 0 0,0 1 1,0 0-1,-1 0 0,1 1 0,-1-1 0,12 6 0,-16-6-171,0 0 1,0 0-1,0 0 1,0 0-1,0 1 1,0-1-1,-1 1 1,1-1-1,0 1 1,-1 0-1,1 0 1,-1 0-1,0 0 1,0 0-1,0 0 1,1 0-1,-2 0 1,1 0-1,0 0 1,0 0-1,-1 1 1,1-1-1,-1 0 1,0 1-1,0-1 1,0 0-1,0 1 1,0-1-1,0 0 1,0 1-1,-2 3 1,1-3-257,1-1 0,-1 1 1,0-1-1,0 1 0,-1-1 1,-1 3-1,-14 15-3242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4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8960,'-5'-10'2034,"4"5"-45,8 8 436,0 0-2191,0-1 0,0 0 1,0 0-1,0-1 1,1 0-1,-1 0 0,1 0 1,-1-1-1,11-1 1,-6 1-116,36 0 259,120 3 781,-134-1-919,-1 2 0,64 15-1,-87-16-168,-1 0-1,-1 1 0,1 0 0,0 0 0,-1 1 0,0 0 0,0 0 1,0 1-1,-1 0 0,8 7 0,-7-4 13,0 1 0,-1 0-1,1 0 1,-2 1 0,0-1-1,10 24 1,-7-7 6,-1 1 0,-1-1 0,-2 1 0,-1 1 0,-1-1 0,0 32 0,-15 226 240,-21 4-216,-1 0-134,33-273-78,-1-1-235,0-1 0,2 1 1,0 0-1,1 0 0,3 23 1,-3-37 67,-1 0 0,1-1 1,-1 1-1,1-1 0,-1 1 1,1-1-1,0 1 0,-1-1 1,1 1-1,1 1 0,-1-3-53,0 1 0,-1-1 0,1 0 0,0 1 0,-1-1 0,1 0 0,0 0 0,-1 1 1,1-1-1,0 0 0,0 0 0,-1 0 0,1 0 0,0 0 0,1 0 0,-2 0 308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0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6144,'2'-18'2893,"0"-34"0,-2 51-2445,0 1-149,0 0 5,0 0 64,0 1-85,0 1-244,0 36 479,2 0 1,7 49-1,13 32-299,24 156-166,-14-13 70,-25-180-124,9 193 55,-15-230-766,11 61 0,-12-94-1064,0-4-1738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5:1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8 153 10496,'-2'-7'656,"0"1"-1,1-1 1,0 0 0,0 0 0,1 0 0,0 0 0,0 0-1,2-12 1,-1 15-537,-1 0-1,1 0 0,0 0 0,0 1 1,1-1-1,-1 0 0,1 1 1,0-1-1,0 1 0,0 0 0,0-1 1,1 1-1,-1 0 0,1 0 1,0 1-1,0-1 0,4-3 0,-4 4-48,1 0-1,-1 1 0,1-1 0,0 0 0,-1 1 0,1 0 0,0 0 0,0 0 0,0 1 1,0-1-1,0 1 0,0 0 0,6 0 0,-4 1-10,-1 0-1,1 1 1,-1-1-1,0 1 0,1 0 1,-1 0-1,0 1 1,8 5-1,-1 0 73,-1 1-1,-1 1 0,0 0 0,0 0 0,-1 1 1,16 23-1,-17-21-49,-1 1 0,0 0 1,-1 0-1,0 0 0,-1 1 1,-1 0-1,4 22 1,-2 11-48,0 50 0,0-2 36,-2-57-105,9 41 1,-10-68 81,1 1 0,-1-1 1,2-1-1,0 1 0,0-1 1,1 1-1,12 16 0,-16-26-30,0 1 0,0-1 0,0 0 0,0 1 0,1-1 0,-1 0 0,0 0 0,1 0 0,0-1-1,-1 1 1,1-1 0,0 1 0,0-1 0,0 0 0,0 0 0,0 0 0,0 0 0,0-1 0,1 0 0,-1 1 0,0-1-1,0 0 1,0 0 0,0-1 0,0 1 0,1 0 0,-1-1 0,0 0 0,0 0 0,0 0 0,0 0 0,0-1-1,-1 1 1,6-4 0,13-10-142,-1-2 0,22-21 0,-5 3-1148,11-6-1447,-3 7-2479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4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23 173 6528,'-4'-3'762,"2"3"-567,1-1 0,0 1-1,0-1 1,-1 0 0,1 0-1,0 1 1,0-1 0,0 0-1,0 0 1,0 0 0,0 0-1,0 0 1,1 0 0,-1 0-1,-1-3 1,2 4 669,0-1-747,0 1 0,1-1 0,-1 1 0,0-1 0,0 1 1,1 0-1,-1-1 0,0 1 0,1-1 0,-1 1 0,0 0 0,1-1 0,-1 1 0,1 0 0,-1 0 1,0-1-1,1 1 0,-1 0 0,1 0 0,-1-1 0,1 1 0,0 0 0,1 1-56,-1-1 0,1 1 0,-1-1 0,1 1 0,-1 0 0,1 0 0,-1-1 0,1 1 0,-1 0 0,0 0 1,1 1-1,-1-1 0,2 2 0,3 3 146,12 10 323,2-1 1,23 14 0,-31-22-396,0-1 1,0 0-1,1-1 1,0-1-1,21 5 1,1-3 59,1-2 0,-1-1 0,0-2-1,54-5 1,142-30 201,44-29-222,-45 10-97,211-31 105,-315 66-118,193-2-1,-270 20-17,84 11-1,-117-9 22,-1 1-1,1 1 1,-1 0 0,0 1-1,-1 1 1,1 0 0,-1 1-1,-1 1 1,21 14 0,-29-19-432,19 15 1172,-23-17-1295,0 0 0,1-1 0,-1 1 0,0-1 0,1 1 0,-1-1 0,0 1 0,1-1 0,1 1 1,-10-1-4121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4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 5248,'-20'15'2983,"16"-13"-2214,1 1 1,-1-1-1,1 1 0,0 0 0,0 0 0,-5 5 1,6-5 104,1-3-324,4-7-220,3 2-235,0 0-1,1 0 1,-1 1 0,1-1-1,0 1 1,0 1-1,0 0 1,0 0 0,1 0-1,-1 1 1,1 0-1,0 0 1,0 1 0,9-1-1,2 1 16,0 1 0,-1 1 0,1 1-1,34 7 1,-42-6 7,0-1-1,-1 2 1,1-1-1,-1 2 1,17 8-1,-23-10-47,1 0-1,-1 0 0,0 0 0,-1 0 1,1 1-1,0 0 0,-1-1 1,0 1-1,0 1 0,0-1 1,-1 0-1,1 1 0,-1-1 0,0 1 1,2 5-1,-1 5 24,0-1 0,-1 1-1,-1-1 1,0 1 0,-1 0 0,0 0 0,-1-1-1,-6 27 1,-3 1-20,-26 71 1,4-37 0,-5 14-114,36-88 34,1 0 1,-1-1 0,0 1-1,1 0 1,-1 0-1,1 0 1,0 0-1,0 0 1,0 0 0,0 0-1,0-1 1,0 1-1,0 0 1,0 0 0,1 0-1,-1 0 1,1 0-1,0 0 1,-1-1 0,1 1-1,0 0 1,0-1-1,0 1 1,0 0 0,0-1-1,3 3 1,1-1-1,-1 0 1,1 0 0,0-1 0,0 1-1,0-1 1,0 0 0,0-1 0,9 2-1,70 14 68,-48-11-103,59 17 0,-84-19 46,0 0 0,-1 0 0,1 2 0,-1-1 0,0 1 0,0 0-1,-1 1 1,0 0 0,12 13 0,-17-16 53,-1 0-1,0 0 0,0 0 1,0 1-1,-1-1 0,1 1 1,-1 0-1,0-1 0,-1 1 1,1 0-1,1 9 0,-2-6 12,-1-1 0,1 1 0,-2 0-1,1 0 1,-1 0 0,0 0 0,-2 8-1,-1-2-28,-1-1 0,0 0 0,0 0 0,-2 0 0,1-1 0,-2 0 0,1 0-1,-13 13 1,7-9-20,-2-1-1,0-1 0,-1 0 0,0-1 0,-1-1 1,-1 0-1,0-1 0,0-1 0,-1-1 1,0-1-1,-40 12 0,49-18-37,0-1-1,-15 1 1,23-1-29,0-1 0,1 0-1,-1 0 1,0 0 0,1 0 0,-1 0-1,0-1 1,0 1 0,1 0-1,-1-1 1,1 1 0,-1-1 0,0 0-1,1 0 1,-1 1 0,1-1-1,-1 0 1,1 0 0,0 0 0,-1 0-1,-1-3 1,3 4-23,0-1 0,0 1-1,0-1 1,0 0 0,0 1 0,0-1 0,0 1-1,0-1 1,0 1 0,0-1 0,0 1 0,0-1-1,1 1 1,-1-1 0,0 1 0,0-1 0,1 1 0,-1-1-1,0 1 1,0-1 0,1 1 0,-1-1 0,1 1-1,-1-1 1,14-10-1451,-11 8 941,53-44-9253,-25 19 5621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4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9 5888,'-6'-2'330,"1"1"1,-1-1 0,0 1-1,0 0 1,0 0-1,0 1 1,0 0-1,1 0 1,-1 0-1,0 1 1,0 0 0,0 0-1,0 1 1,1-1-1,-1 1 1,1 0-1,-10 5 1,-2 3-79,0 0 0,1 0 0,1 2 0,-17 15 0,22-18-145,0 1-1,1 1 1,1 0 0,0 0-1,0 0 1,1 1-1,-9 20 1,2 3 168,-16 56 0,14-31-92,3 2 0,2-1-1,3 2 1,2-1 0,4 1 0,10 121 0,-5-160-116,1-1 0,1 1 0,2-1 0,0 0 0,1-1-1,1 0 1,1 0 0,19 29 0,-20-38-17,1 0 0,0 0 0,0-1 0,2 0 0,-1-1 0,2 0 0,-1-1 0,1 0 0,1-1-1,0-1 1,0 0 0,1-1 0,16 6 0,-20-9 40,-1-1 0,1 0 0,-1-1 0,1 0 0,0-1 0,0 0 0,0 0 0,0-2 0,17-1 0,-22 1-42,1-1-1,-1 1 1,0-1-1,0-1 0,1 1 1,-1-1-1,-1 0 1,1 0-1,0-1 1,-1 0-1,0 0 1,0 0-1,0-1 0,0 1 1,-1-1-1,8-11 1,0-4 48,0-1 0,-2 0 0,0-1 0,-2 0 0,11-42 0,-17 55-32,-1 0 1,0 0 0,0-19 0,-1 23-41,0 1 1,-1 0 0,1 0 0,-1-1 0,0 1 0,0 0 0,-1 0 0,1 0 0,-1 0 0,-3-4 0,5 7-20,-1 0-1,0-1 1,0 2-1,0-1 1,0 0-1,0 0 1,0 0-1,0 0 1,0 1 0,0-1-1,0 0 1,-1 1-1,1-1 1,0 1-1,0-1 1,-1 1-1,1 0 1,0 0-1,-1-1 1,1 1 0,0 0-1,0 0 1,-1 0-1,1 0 1,0 1-1,-1-1 1,1 0-1,0 0 1,-1 1-1,1-1 1,0 1 0,-2 0-1,-3 2-3,-1 1 0,1 0 0,0 0 0,-10 8 0,-21 22-58,2 1 0,-37 50 0,60-70 45,0 0 0,1 1-1,1 0 1,0 1 0,1 0 0,-10 28 0,18-42-26,0-1 0,1 0 1,-1 1-1,1-1 0,-1 0 1,1 1-1,0-1 0,0 1 1,0-1-1,0 1 0,0-1 1,1 0-1,-1 1 0,1-1 1,-1 0-1,1 1 0,0-1 0,0 0 1,0 0-1,3 4 0,-3-4-92,1 0-1,0 0 0,0-1 0,0 1 0,1-1 0,-1 0 1,0 1-1,0-1 0,1 0 0,-1 0 0,1 0 0,-1-1 1,1 1-1,-1-1 0,1 1 0,-1-1 0,1 0 0,0 0 1,3-1-1,5 0-706,-1 0-1,1-2 1,-1 1 0,0-1-1,0-1 1,17-8 0,25-15-2875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4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71 8192,'-1'-8'648,"-4"-25"1430,4 31-1940,1 0 0,-1 0 0,1 0 1,-1 0-1,0 1 0,0-1 0,0 0 1,0 0-1,0 1 0,0-1 1,-1 1-1,1-1 0,0 1 0,-3-2 1,3 2-74,0 1 1,0 0 0,1-1-1,-1 1 1,0 0 0,0 0-1,0-1 1,0 1-1,0 0 1,0 0 0,0 0-1,0 0 1,0 0 0,0 1-1,0-1 1,1 0 0,-1 0-1,0 1 1,0-1 0,0 0-1,-1 2 1,-18 10 178,20-11-220,-17 12 30,0 0 1,1 1 0,1 1 0,1 0 0,0 1 0,-22 33 0,17-13-11,0 1 0,-22 66 1,-12 89 72,43-142-87,2 1-1,3-1 0,0 58 0,6-77-19,1 0-1,1 0 0,2-1 0,1 1 0,1-1 0,15 40 1,-15-53 59,2 0 1,-1 0 0,2-1 0,0 0 0,1 0 0,17 18 0,-20-25 21,0-1 0,1-1 0,-1 1 1,1-2-1,1 1 0,-1-1 0,1 0 1,0-1-1,0 0 0,1-1 0,21 6 0,-27-9-18,1 0-1,0 0 1,-1-1-1,1 0 1,0 0-1,0 0 1,0-1-1,-1 0 0,1 0 1,0 0-1,10-4 1,-9 1 4,0 1-1,0-1 1,0 0 0,0-1 0,-1 0-1,0 0 1,10-10 0,1-5 96,-1-1 1,-1 0-1,-1-1 0,12-26 0,-25 46-160,19-37 135,-2-2 0,-2 0 0,-2-1 0,-1-1 0,-2 0 0,-3 0 0,6-60 0,-13 73-109,0 1 0,-2 0-1,-1-1 1,-1 1 0,-2 0 0,-1 0-1,-1 1 1,-1-1 0,-20-43 0,20 55-17,-1 1-1,-1 0 1,0 0 0,-1 1-1,0 1 1,-2 0 0,-13-13 0,15 18-27,0 0 1,0 1-1,-1 0 1,0 0-1,-1 2 1,0-1 0,0 2-1,0 0 1,-26-7-1,22 9-79,1 0-1,-1 1 1,-22 0-1,31 2-128,1 1 0,-1-1 0,1 1 0,0 1 0,-1-1-1,1 1 1,0 0 0,0 1 0,-11 5 0,17-7 61,0-1 1,0 1-1,-1 0 0,1-1 1,0 1-1,0 0 0,0 0 1,0 0-1,0 0 0,0 0 1,1 0-1,-1 0 0,0 0 1,0 1-1,1-1 0,-1 0 1,1 0-1,-1 0 0,1 1 1,-1-1-1,1 0 0,0 1 1,0-1-1,-1 2 0,4 17-4066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4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9 132 6272,'-4'-44'2513,"2"35"-1640,1 0-1,0-1 1,1 1 0,0 0-1,1-16 1,-1 24-832,0 1 0,0-1-1,1 0 1,-1 1 0,0-1 0,0 0 0,0 1 0,0-1 0,1 0-1,-1 1 1,0-1 0,1 0 0,-1 1 0,0-1 0,1 1-1,-1-1 1,1 1 0,-1-1 0,1 1 0,-1-1 0,1 1 0,-1 0-1,1-1 1,0 1 0,-1 0 0,1-1 0,0 1 0,-1 0-1,1 0 1,-1-1 0,1 1 0,0 0 0,0 0 0,-1 0 0,1 0-1,0 0 1,-1 0 0,1 0 0,0 0 0,1 1-17,0 0 0,0 0 0,0 0 0,0 0 0,0 0 0,0 0 0,-1 0 0,1 1 0,0-1 0,-1 1 0,1-1 0,1 3 1,8 12 93,-2 0 0,1 0 0,-2 0 0,9 24 0,22 77 246,3 74-96,-15 5-85,1 7-58,-19-146-123,-1-6-62,16 56 1,-23-103-28,0 0 1,1 0-1,-1 0 1,1 0-1,4 6 1,-6-9 41,1-1 1,-1 0-1,0 1 1,0-1-1,0 0 1,1 0-1,-1 1 1,0-1-1,0 0 1,1 0-1,-1 0 1,0 0-1,1 1 1,-1-1-1,0 0 1,1 0-1,-1 0 1,0 0-1,1 0 1,-1 0-1,0 0 1,1 0 0,-1 0-1,0 0 1,1 0-1,-1 0 1,0 0-1,1 0 1,-1 0-1,1-1-145,0 1-1,0-1 1,0 0 0,-1 0-1,1 1 1,0-1 0,-1 0-1,1 0 1,-1 0-1,1 0 1,-1 0 0,1 0-1,-1 0 1,1-2 0,7-25-2829,0-14-394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5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8192,'5'-3'3696,"4"-9"-3111,-6 8-56,6-6-308,1 0-1,0 1 0,0 0 1,1 0-1,0 1 0,0 1 1,1 0-1,0 0 0,0 1 1,1 1-1,-1 0 1,1 1-1,1 0 0,-1 1 1,0 0-1,1 1 0,0 1 1,-1 0-1,1 1 0,0 0 1,16 3-1,-23-1-146,-1 0-1,1 0 1,-1 0-1,0 1 1,0 0 0,0 0-1,0 0 1,-1 1-1,1 0 1,-1 0-1,0 0 1,0 1 0,-1 0-1,1 0 1,-1 0-1,0 0 1,0 1-1,-1-1 1,1 1 0,3 10-1,-1-1 32,0 1 0,-1-1 0,-1 1 0,-1 0-1,0 0 1,-1 0 0,0 26 0,-3-1-34,-3 0 0,-13 68-1,-30 77 58,3-19-73,41-151-110,0-1 0,1 1 0,1 0 1,0-1-1,2 24 0,0-34 32,-1-1 1,1 1-1,0-1 0,1 1 1,-1-1-1,1 0 1,0 1-1,0-1 0,5 7 1,-5-8 16,0-1 0,0 0 0,0 0 0,0 0 0,1 0 0,-1 0 0,1-1 0,-1 1 0,1-1 0,0 1 0,-1-1 0,1 0 0,0 0 1,0 0-1,0-1 0,5 2 0,3-1 19,0-1 0,0 0 1,0-1-1,-1 0 0,1 0 0,0-1 1,-1-1-1,21-7 0,3-4-395,42-24-1,-59 28-86,42-24-2985,-4-6-5380,-31 20 4728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5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60 7936,'-5'-8'815,"5"7"-690,-1-1 1,1 0-1,-1 1 0,0-1 0,1 1 0,-1 0 1,0-1-1,0 1 0,0 0 0,-1-1 1,1 1-1,0 0 0,0 0 0,-1 0 1,1 0-1,0 0 0,-1 0 0,1 0 1,-1 1-1,1-1 0,-1 0 0,-2 0 1,1 1 0,0 0 0,0 0 1,0 0-1,0 1 0,0-1 1,0 1-1,0 0 0,0-1 0,0 1 1,1 1-1,-1-1 0,0 0 1,1 1-1,-1-1 0,1 1 1,-1 0-1,1 0 0,0 0 1,-4 4-1,-1 2 80,-1 2-1,1-1 1,-10 19 0,2-1-80,1 1 1,2 1-1,0 0 0,2 0 1,1 1-1,2 0 1,0 1-1,2 0 0,-1 58 1,6-58 13,2 0 1,1 0 0,1 0-1,18 60 1,-17-75-120,1 0 1,0 0-1,1-1 1,1 0-1,1 0 0,0-1 1,1 0-1,0 0 1,1-1-1,23 21 0,-29-30 29,1 0 0,-1 0-1,1 0 1,0 0-1,0-1 1,0 0-1,1 0 1,-1-1-1,1 0 1,0 0-1,11 1 1,-13-2 7,0-1 0,1 0 0,-1 0 1,0-1-1,1 1 0,-1-1 0,0 0 0,0-1 1,0 1-1,0-1 0,0 0 0,0-1 0,0 1 0,-1-1 1,8-5-1,-2 0 64,0-1 0,-1 0 1,0-1-1,-1 0 1,0 0-1,7-13 0,3-7 241,14-36 0,-22 42-293,-1-1 1,-1-1-1,-1 1 0,-2-1 1,-1 0-1,0-1 0,-2 1 1,-1 0-1,-2-1 0,0 1 1,-1-1-1,-2 1 0,-1 0 1,-1 0-1,-1 0 0,-1 1 1,-1 0-1,-2 1 0,-15-28 1,18 39-58,0 1 1,-1 0-1,-1 0 0,0 1 1,0 0-1,-21-15 1,23 19-61,-1 0 0,0 2 1,-1-1-1,0 1 1,1 0-1,-2 1 0,1 0 1,0 1-1,-20-5 0,27 8-105,0 0 1,0-1-1,1 1 0,-1 0 0,0 0 0,1 1 0,-1-1 0,0 0 0,0 1 1,1 0-1,-4 0 0,6 0 108,0-1 0,0 0 1,0 0-1,0 0 1,0 0-1,0 0 0,0 0 1,0 0-1,0 1 1,0-1-1,0 0 0,0 0 1,0 0-1,0 0 0,0 0 1,0 0-1,0 1 1,0-1-1,0 0 0,0 0 1,0 0-1,0 0 0,0 0 1,0 0-1,0 0 1,0 1-1,0-1 0,0 0 1,0 0-1,0 0 0,0 0 1,1 0-1,-1 0 1,0 0-1,0 0 0,0 1 1,0-1-1,0 0 0,0 0 1,0 0-1,0 0 1,1 0-1,-1 0 0,0 0 1,0 0-1,0 0 1,0 0-1,0 0 0,0 0 1,1 0-1,-1 0 0,0 0 1,0 0-1,0 0 1,0 0-1,0 0 0,1 0 1,8 2-1096,14-2-1356,11-3-1461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5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14 8576,'-6'0'616,"-1"0"-43,0 0-1,0 0 0,0 1 0,0 0 1,0 0-1,1 0 0,-9 3 0,1 0 1460,13-4-1312,2 0-96,7 0-275,0-1 0,14-4 0,8 0-207,170-9 597,-170 14-1448,1 2 0,-1 1 1,1 1-1,45 13 0,-30-1-3621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5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87 7168,'-12'11'1231,"9"-7"-672,-1 0 0,0-1 0,0 0 0,-4 3 0,8-5-343,1 0 0,0 0 0,0 0 0,0-1 0,0 1 0,0 0 0,0-1 0,0 1 0,0-1 0,0 1 0,2 0 0,7 0 88,-1-1 0,1 0-1,-1-1 1,1 0 0,-1 0 0,0-1-1,1 0 1,13-5 0,4-1 119,87-26 830,17-4-663,-106 32-600,1 2 0,-1 0 0,35 1 0,-35 3-365,-15 1-500,1-1 0,0 0 0,0-1 0,-1 0-1,1-1 1,17-4 0,-6-2-2954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6:5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19 334 6656,'-18'6'3631,"18"-6"-3595,0 0 0,0 0 0,0 0 0,0 0 0,0 0 0,0 0 0,0 0 0,0 0 0,0 0 0,0 0 0,0 1 0,0-1 0,0 0 0,0 0 0,0 0 0,0 0 0,0 0 0,0 0 0,0 0 0,0 0 0,0 0 0,0 0 0,0 0 0,0 0 0,0 0 0,0 0 0,0 0 0,0 0 0,0 0 0,0 1 0,0-1 0,0 0 0,0 0 0,0 0 0,0 0 0,0 0 0,0 0 0,0 0 0,0 0 0,0 0 0,0 0 0,0 0 0,0 0 0,0 0 0,0 0 0,0 0 0,1 0 0,-1 0 0,0 0 0,0 0 0,0 0 0,0 0 0,0 0 0,0 0 0,0 0 0,0 0 0,0 0 0,0 0 0,0 0 0,0 0 0,0 0 0,0 0 0,0 0 0,0 0 0,0 0 0,1 0 0,-1 0 0,0 0 0,13 1 1054,115 0 2317,156-3-2062,-115-17-785,92-24-145,219-46-217,-436 80-59,0 2 1,52-3-1,89 7-188,-19 0 123,-18-16 786,-105 12-722,-1 1 0,66 0 0,90 30-50,-103-10-138,-71-11 53,-1-2 0,1-1 0,38-4 0,70-18 80,-13 2 51,27 10-116,-25 3 39,151-36-79,-218 33 143,77-4 0,-15 3-197,-76 7 147,60 3 1,-55 1-29,-42 0-13,1-1 0,-1 1-1,0-1 1,0 0-1,0-1 1,0 1-1,0 0 1,0-1 0,0 0-1,5-3 1,-7 4-20,-2 6-4975,-11 20-1003,2-10 960,-3 1 1030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5:1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171 339 7936,'0'-17'995,"-1"8"-102,1 0 0,2-16 0,-1 20-839,0-4 723,0 0 0,-1 0 0,1 1-1,-2-1 1,-2-17 0,3 25-717,0 1 0,0-1 0,0 1-1,0-1 1,-1 1 0,1-1 0,0 1 0,-1-1 0,1 1 0,0-1 0,-1 1 0,1-1 0,0 1-1,-1-1 1,1 1 0,-1 0 0,1-1 0,0 1 0,-1 0 0,1-1 0,-1 1 0,0 0 0,1 0 0,-1-1-1,1 1 1,-1 0 0,1 0 0,-2 0 0,1 0 0,-1 0-1,1 0 1,-1 0-1,1 0 0,-1 1 1,1-1-1,-1 1 1,1-1-1,-1 1 1,-1 1-1,-2 1-27,0 0 0,0 0-1,0 1 1,1 0-1,-5 4 1,-1 4-15,0 0 1,1 0-1,1 1 0,0 0 1,0 1-1,1 0 0,-5 15 1,6-11-14,-18 64 28,22-74-45,0 1 0,1 0-1,0-1 1,1 1 0,0-1 0,0 1 0,2 12-1,-1-19 5,-1-1 0,0 0 0,0 1-1,1-1 1,-1 0 0,0 1-1,1-1 1,0 0 0,-1 1-1,1-1 1,0 0 0,-1 0 0,1 0-1,0 0 1,0 0 0,0 0-1,0 0 1,0 0 0,0 0-1,0 0 1,3 1 0,-1-1-7,1 0 0,0-1 0,-1 1 1,1-1-1,0 0 0,0 0 0,-1 0 1,7-2-1,139-9-54,-129 12 79,1 1-1,-1 1 0,0 0 1,0 2-1,0 0 0,0 1 1,29 14-1,-25-8 86,0 0 0,-1 2-1,-1 0 1,0 2 0,26 24 0,-39-31 76,0 0 1,-1 0 0,0 1-1,-1 0 1,0 1 0,0 0-1,7 16 1,-12-20-133,0 0-1,0 1 0,0-1 1,-1 0-1,0 0 1,0 1-1,-1-1 1,0 1-1,0-1 1,-1 0-1,0 1 1,0-1-1,-1 0 1,0 0-1,0 0 1,-1 0-1,0 0 1,0 0-1,-5 7 0,0 0-32,-1-1 1,0 0-1,-1-1 0,0 0 0,-1-1 0,-1 0 0,1-1 0,-15 10 0,16-13-6,0-1 1,0 0-1,-1-1 1,-13 5-1,19-8-32,0 0-1,0-1 1,0 0-1,-1 0 0,1 0 1,0-1-1,-1 0 1,1 0-1,0 0 1,-1 0-1,-5-2 0,9 1 27,0 1 0,0-1 0,0 0-1,0 0 1,0 0 0,0 0-1,0 0 1,0-1 0,0 1 0,0 0-1,1-1 1,-1 0 0,1 1 0,-1-1-1,1 0 1,0 0 0,-1 0-1,1 0 1,0 0 0,0 0 0,0 0-1,-1-4 1,0-2-2,1 0 0,0 0-1,0 0 1,0-16 0,1 3-24,1-1 1,7-34-1,-4 29 19,15-86 2,6-44-72,-23 146 77,16-189 41,-17 187-27,-4-148 172,2 143-147,-1-1 1,-1 1 0,-1-1 0,-1 1 0,0 0 0,-13-27 0,15 39-18,0 0-1,0 0 1,-1 1 0,1 0 0,-1-1 0,-1 1-1,1 1 1,-9-8 0,11 11-32,0-1 1,0 1-1,0 0 1,0 0-1,0 0 1,0 0-1,-1 1 0,1-1 1,0 0-1,0 1 1,-1 0-1,1 0 0,0-1 1,-1 1-1,1 0 1,0 1-1,-1-1 0,1 0 1,0 1-1,0-1 1,-1 1-1,1 0 0,0 0 1,0 0-1,0 0 1,-3 2-1,-1 2-564,-1 0 1,1 1-1,0 0 0,0 0 1,0 0-1,1 1 0,-7 11 1,3-1-3969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1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20 5504,'0'-3'352,"0"3"-230,0 0 0,0-1 0,1 1 0,-1 0 0,0-1-1,0 1 1,0 0 0,0 0 0,0-1 0,0 1 0,0 0 0,0-1 0,0 1 0,0 0 0,0 0 0,-1-1 0,1 1 0,0 0 0,0 0 0,0-1 0,0 1 0,0 0 0,0 0 0,-1-1 0,1 1 0,0 0 0,0 0 0,0-1 0,-1 1 0,1 0-1,0 0 1,0 0 0,-1 0 0,1-1 0,0 1 0,0 0 0,-1 0 0,1 0 0,0 0 0,0 0 0,-1 0 0,1 0 0,0 0 0,-1 0 0,1 0 0,0 0 0,0 0 0,-1 0 0,1 0 0,0 0 0,0 0 0,-1 0 0,0-2 979,1 2-1074,0 0 1,0-1-1,0 1 0,0 0 1,0 0-1,0-1 0,0 1 1,0 0-1,0 0 0,0 0 0,0-1 1,-1 1-1,1 0 0,0 0 1,0 0-1,0-1 0,0 1 1,0 0-1,-1 0 0,1 0 0,0 0 1,0-1-1,0 1 0,-1 0 1,1 0-1,0 0 0,0 0 1,-1 0-1,1 0 346,0 0-69,-5 7 54,0 6-355,1 0 0,0 0 0,0 0 0,2 0 0,-2 15 0,0-6-91,-6 28 27,5-25 225,0 1 1,-2 48-1,7-64-192,0-8 42,-1 0 1,1 1-1,0-1 0,1 0 0,-1 1 0,0-1 0,1 0 0,0 3 0,-1-4-8,1 0 0,-1 0 0,1-1 0,0 1 0,-1 0 0,1-1 0,0 1 0,-1-1 0,1 1 1,0-1-1,0 1 0,-1-1 0,1 1 0,0-1 0,0 0 0,0 1 0,-1-1 0,1 0 0,0 0 0,0 0 0,0 0 0,0 1 0,0-1 0,0 0 0,1-1 0,7 2-9,0 0 1,0 0-1,0 1 0,-1 0 0,1 1 0,-1-1 0,1 2 1,-1-1-1,12 8 0,11 8 2,29 24 1,-33-23 40,6 4 19,123 98 655,-153-120-593,0 0 0,0 1 0,-1-1 0,0 1 0,1 0 0,-1 0 0,0 0 0,-1 0 0,1 0 0,0 1 0,-1-1 0,0 0 0,2 6 0,-3-7-85,0 0-1,0 0 0,0 0 0,0 0 0,-1 0 0,1 0 0,-1 0 1,1 0-1,-1 0 0,0 0 0,0 0 0,0 0 0,0 0 0,0 0 1,0-1-1,0 1 0,0 0 0,-1-1 0,1 1 0,-1-1 0,1 0 1,-1 1-1,0-1 0,1 0 0,-4 1 0,-12 9-23,-2-1-1,0-1 0,0-1 1,0 0-1,-1-2 1,-38 8-1,43-12-168,0-1 0,1-1 1,-1 0-1,-20-2 0,34 2-67,-1-1-1,1 1 1,0 0-1,-1 0 1,1-1-1,0 1 1,-1 0-1,1-1 1,0 0-1,0 1 1,-1-1-1,1 0 1,0 1-1,0-1 1,0 0-1,0 0 1,0 0-1,0 0 1,0 0 0,0 0-1,-1-2 1,-2-5-3760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1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13 138 8064,'-11'-6'2592,"11"6"-2560,0 0 0,0 0 0,0 0 0,-1 0 1,1 0-1,0-1 0,0 1 0,0 0 1,0 0-1,0 0 0,0 0 0,0 0 0,0 0 1,0 0-1,0 0 0,0 0 0,0-1 0,0 1 1,0 0-1,0 0 0,0 0 0,0 0 0,0 0 1,0 0-1,0 0 0,0 0 0,0-1 0,0 1 1,0 0-1,0 0 0,0 0 0,0 0 0,0 0 1,0 0-1,0 0 0,0 0 0,0-1 0,0 1 1,0 0-1,0 0 0,0 0 0,0 0 0,1 0 1,-1 0-1,0 0 0,0 0 0,0 0 0,0 0 1,0 0-1,0 0 0,0 0 0,0 0 0,0 0 1,1 0-1,-1 0 0,0 0 0,0-1 0,0 1 1,0 0-1,0 0 0,0 1 0,0-1 0,1 0 1,-1 0-1,0 0 0,0 0 0,0 0 0,0 0 1,0 0-1,10-2 789,-9 2-723,92-14 1007,45-8-1069,-122 19-66,11-2-71,1-1 1,-2-1 0,29-12-1,-10 0-1914,1 0-4066,-18 7 2295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1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16 6016,'-1'-1'241,"1"0"0,-1 0 0,0 0 1,1 0-1,-1 0 0,0 0 0,0 0 1,0 0-1,1 0 0,-1 1 0,0-1 0,0 0 1,0 1-1,0-1 0,0 1 0,-1-1 1,1 1-1,0-1 0,0 1 0,0 0 0,-2-1 1,1 1-197,0 1 0,0-1 1,1 0-1,-1 1 0,0-1 1,0 1-1,1-1 0,-1 1 0,1 0 1,-1 0-1,1 0 0,-1 0 1,1 0-1,-1 0 0,-1 2 1,-7 6 98,1 2 1,0-1 0,1 1-1,0 1 1,0 0-1,-10 21 1,2 3 258,-12 41 0,17-43-229,2 1 1,-7 50-1,10-36-107,-1 61-1,6-102-48,1 0-1,1-1 1,-1 1-1,1 0 1,0 0-1,1-1 1,0 1-1,0-1 1,1 1-1,0-1 1,0 0-1,1 0 1,4 7 0,-2-8 37,0 0 1,0-1-1,1 0 1,0 0-1,0 0 1,1-1-1,-1 0 1,1 0 0,0 0-1,0-1 1,12 3-1,-11-4 15,1 0-1,-1-1 0,0 1 1,1-2-1,-1 1 0,0-1 1,1-1-1,-1 0 0,0 0 1,1-1-1,-1 0 0,0 0 1,0-1-1,0-1 0,-1 1 1,10-6-1,-10 4-3,0 1 0,-1-1 0,0 0 1,0-1-1,0 0 0,7-8 0,-1-2 154,17-28-1,-21 30-103,7-13 110,0 0-1,-2 0 0,17-48 0,-25 59-154,-2 0 0,0-1-1,0 1 1,-2-1-1,0 0 1,-1 1-1,0-1 1,-4-30-1,1 38-57,0 0 0,0-1 0,-1 1 0,-1 0-1,0 0 1,0 1 0,0-1 0,-1 1 0,0 0 0,-1 0-1,0 0 1,0 1 0,-1 0 0,0 0 0,0 1-1,-1 0 1,-9-7 0,7 7-29,-1 0 0,1 0 0,-1 1 0,0 0 0,-1 1 0,1 1-1,-1-1 1,1 2 0,-1 0 0,0 0 0,0 1 0,0 0 0,-18 2 0,27-1-6,0 1 0,-1-1 1,1 0-1,0 1 1,0-1-1,0 1 0,0 0 1,0 0-1,0 1 0,0-1 1,0 0-1,0 1 0,0 0 1,1 0-1,-1 0 0,-4 4 1,7-6 3,0 0 1,0 1-1,0-1 1,0 0-1,0 1 1,0-1-1,-1 0 1,1 1-1,0-1 1,0 0 0,0 1-1,0-1 1,0 0-1,0 1 1,1-1-1,-1 0 1,0 1-1,0-1 1,0 0-1,0 1 1,0-1-1,0 0 1,0 1-1,1-1 1,-1 0-1,0 0 1,0 1-1,1-1 1,-1 0-1,0 0 1,0 1-1,1-1 1,-1 0 0,0 0-1,0 0 1,1 1-1,-1-1 1,0 0-1,1 0 1,19 9-1066,106 26-4890,-91-27 2443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1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11 7424,'-4'-2'444,"0"0"0,0 1 0,-1 0 0,1-1 0,0 2 0,0-1 0,-1 0 0,1 1 0,0 0 0,0 0 0,-1 0 0,1 0 0,0 1 0,-1 0 0,1 0 0,-5 2 0,2-1-359,1 0 0,-1 1 0,0 0 0,1 1 1,0-1-1,0 1 0,0 0 0,-10 10 0,10-7-84,0 0-1,0 0 1,1 0 0,0 1-1,0 0 1,1 0 0,0 1-1,-4 10 1,2 2-1,0 0 0,-3 29 0,4-20-19,2 0 1,1 1-1,2 39 1,1-60 83,0 0 0,0 0 0,1 0 0,0 0 0,1-1 0,0 1 0,0-1 0,1 0 0,0 0 0,1 0 0,0 0 0,0-1 0,1 0 0,10 12 0,-9-15 21,0 1 0,0-1 1,1 0-1,0-1 0,0 0 1,0 0-1,0 0 0,1-1 1,0-1-1,15 4 0,-20-6-49,0 1 1,1-1-1,-1 0 0,0 0 0,0 0 1,0 0-1,0-1 0,0 0 0,0 0 0,0 0 1,0 0-1,0-1 0,-1 1 0,1-1 1,0 0-1,3-3 0,2-1 43,-1-1 1,0 0-1,0 0 0,13-16 1,-14 13-46,0 0 1,-1 0-1,0 0 1,0-1 0,5-16-1,-9 22-24,4-10 40,-1-1 0,0 0 1,-1-1-1,3-26 1,-5 14 67,-3-49 1,1 72-119,0-1 0,-1 0 0,0 1 0,0-1-1,0 0 1,-1 1 0,0 0 0,0-1 0,-1 1 0,0 0 0,0 0 0,0 0 0,-1 1 0,0-1 0,0 1 0,-7-7 0,4 6-15,0 1 0,-1-1 0,1 1 1,-1 0-1,-1 1 0,1 0 0,-1 0 1,1 1-1,-1 0 0,0 0 0,-15-1 0,7 2-30,0 1-1,-29 2 0,38-1-4,0 1 0,0 1 0,0-1 0,0 1 0,1 1 0,-1 0 0,1 0 0,-8 4-1,14-7-11,0 1 0,1-1 0,-1 1 0,0-1 0,0 1 0,0 0 0,0-1 0,1 1 0,-1 0 0,0 0 0,1-1 0,-1 1-1,0 0 1,1 0 0,-1 0 0,1 0 0,-1 2 0,1-3-20,0 1 0,0 0 0,0 0 0,0-1 0,0 1 0,0 0 0,1 0 0,-1-1 0,0 1 0,0 0 0,1-1 0,-1 1 0,0 0 0,1-1 0,-1 1 0,1-1 0,-1 1 0,1 0 0,0 0 0,3 2-422,0 1 0,1-1-1,0 0 1,0 0 0,6 3 0,26 10-3230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1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269 146 7040,'-5'-1'589,"0"0"1,0 0-1,-1 0 1,1 1 0,0 0-1,0 0 1,0 0-1,0 1 1,0 0-1,-9 2 1,5 0-469,1 0 1,-1 1-1,1 0 1,0 0-1,0 1 1,0 0-1,0 1 1,1-1-1,0 1 1,0 1-1,1 0 1,0-1-1,0 2 1,0-1-1,1 1 1,0 0-1,-5 11 1,2 3-107,1 1 0,1-1 0,0 1 0,2 0 0,-2 39 0,5-45 13,1 0 0,0 0 1,1-1-1,1 1 0,1 0 0,0-1 0,6 18 0,-5-22 54,1 0 0,0-1 0,0 1 0,1-1 0,1 0 0,0-1 0,0 0 0,1 0 0,17 17 0,-20-22 0,1-1-1,-1 1 0,1-1 1,0 0-1,0-1 0,1 1 1,-1-1-1,1 0 0,-1-1 1,1 0-1,0 0 0,0 0 1,0-1-1,0 0 0,0 0 1,0-1-1,0 0 0,1 0 1,-1-1-1,0 1 0,0-2 1,0 1-1,0-1 0,0 0 1,-1 0-1,1-1 0,-1 0 1,1 0-1,-1-1 0,0 0 1,11-8-1,-4-1 139,1 1 0,-2-2 0,0 0 0,-1 0 0,18-31 0,-16 21 35,-1 0 1,-1-1-1,11-36 0,-17 43-195,-2 0-1,0 0 1,0 0-1,-2 0 1,0 0-1,-2 0 1,0 0 0,0-1-1,-2 1 1,0 0-1,-1 1 1,-1-1-1,-7-17 1,7 22-49,-1 0 0,0 1 0,-1 0 0,0 0 1,-1 0-1,0 1 0,-1 0 0,0 0 0,0 1 1,-2 0-1,1 1 0,-1 0 0,0 1 0,-1 0 0,0 1 1,0 0-1,-16-6 0,16 9-277,0 0 0,0 1 0,0 1 0,-1 0-1,0 0 1,1 1 0,-1 1 0,1 0 0,-1 1 0,0 0 0,1 1 0,-1 1 0,1-1 0,0 2 0,0 0-1,0 0 1,0 1 0,-12 8 0,15-7-607,1-1 0,-11 11 1,-6 9-3528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1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19 5248,'4'-8'-631,"1"-1"5858,-4 7 259,-7 12-3361,2-1-1870,1 1-1,-1-1 0,2 1 0,-1-1 0,1 1 0,-1 14 0,-3 15-38,-38 111 20,41-140-237,-61 208 193,-2-14 186,12-44-196,27-79-529,21-69-417,5-10-6,0 0 0,0-1 1,0 1-1,0 0 0,1-1 0,-1 1 0,0 3 1,1-5-3247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1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54 6400,'-3'-7'843,"2"4"-190,0 0 1,-1-1-1,0 1 0,0 0 0,-4-6 0,4-6 2815,3 9-1979,4 11-574,1 5-611,1-1 0,0-1-1,1 1 1,0-1 0,11 8 0,-4-2-127,154 156 298,-162-162-470,132 137 155,0-24-123,-60-62 54,-23-18-571,-42-28-460,-1-1-3522,-9-8 270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2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49 7424,'-4'-2'524,"-1"0"19,0-1 0,0 0-1,1 0 1,0 0 0,-1 0 0,1 0-1,0-1 1,0 0 0,-3-5 0,6 9-511,1 0 0,0 0 0,0-1 0,0 1 0,0 0 0,0 0 1,0 0-1,0 0 0,-1-1 0,1 1 0,0 0 0,0 0 0,0 0 0,0-1 1,0 1-1,0 0 0,0 0 0,0 0 0,0-1 0,0 1 0,0 0 1,0 0-1,0 0 0,0-1 0,1 1 0,-1 0 0,0 0 0,0 0 1,0-1-1,0 1 0,0 0 0,0 0 0,0 0 0,1 0 0,-1-1 0,9-1 451,15 3-166,-22-1-236,18 4 207,0 0 0,0 2 0,-1 0 0,0 2 0,27 13 0,32 21 114,-1 3-1,104 81 1,-20-6-16,198 163-89,-226-159-196,69 60 662,268 201 74,-454-373-806,24 13 0,-13-9 115,-21-12-460,-7-3-1455,-11-6-3145,3 1 509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2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1216 28 5888,'0'-22'1898,"0"21"-1840,0 1-1,0 0 0,0 0 0,0 0 1,0-1-1,0 1 0,-1 0 0,1 0 0,0-1 1,0 1-1,0 0 0,0 0 0,0 0 0,0 0 1,0-1-1,-1 1 0,1 0 0,0 0 1,0 0-1,0 0 0,0-1 0,-1 1 0,1 0 1,0 0-1,0 0 0,0 0 0,-1 0 1,1 0-1,0 0 0,0 0 0,0 0 0,-1 0 1,1-1-1,0 1 0,0 0 0,-1 0 1,1 0-1,0 1 0,0-1 0,-1 0 0,1 0 1,0 0-1,0 0 0,0 0 0,-1 0 0,1 0 1,0 0-1,0 0 0,0 0 0,-1 1 1,1-1-1,0 0 0,0 0 0,0 0 0,0 0 1,-1 0-1,1 1 0,0-1 0,-39 127 4413,31-99-4149,-1-1 1,-1 0-1,-1 0 1,-1-1-1,-2-1 1,-26 38-1,-211 342 418,70-109-667,107-180-39,-227 378-34,278-451-17,-121 210-18,83-141-106,56-100-80,0 0 0,1 1-1,0-1 1,1 1 0,1-1 0,0 1 0,-1 18-1,3-29 51,0 0 0,0 0-1,0 0 1,1 0-1,-1 0 1,0 0-1,1 0 1,-1 0-1,1 0 1,0 0-1,1 2 1,-1-3 11,-1 0 1,1 0 0,0-1 0,0 1-1,0 0 1,0-1 0,0 1 0,0 0 0,0-1-1,0 1 1,0-1 0,0 1 0,0-1-1,0 0 1,0 0 0,0 1 0,0-1-1,1 0 1,0 0 0,27-1-3669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1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53 7040,'-2'-4'384,"0"1"0,-1 0 1,1 0-1,-1-1 0,0 1 1,1 1-1,-1-1 0,-1 0 1,1 1-1,0-1 0,-1 1 1,1 0-1,-1 0 0,0 1 1,-5-3-1,5 3-10,0-1 1,-1 1-1,1-1 1,0 1-1,-1 1 1,1-1-1,-1 1 1,-4-1-1,9 1-360,0 0 0,0 0 0,0 0-1,0 0 1,-1 0 0,1 0 0,0 0-1,0 1 1,0-1 0,0 0-1,0 0 1,0 0 0,0 0 0,0 0-1,0 0 1,0 0 0,0 0 0,-1 0-1,1 0 1,0 0 0,0 0-1,0 0 1,0 0 0,0 0 0,0 0-1,0 0 1,0 0 0,0 1-1,0-1 1,0 0 0,0 0 0,0 0-1,0 0 1,0 0 0,0 0 0,0 0-1,0 0 1,0 0 0,0 0-1,0 1 1,0-1 0,0 0 0,0 0-1,0 0 1,0 0 0,0 0 0,0 0-1,0 0 1,3 7 270,8 8-81,-10-14-125,32 44 503,33 58 0,5 10-383,7-14-46,114 114 0,-174-194-158,3 4-31,44 42-507,-55-59-834,-10-6 1283,0 0-1,0 0 1,1 0-1,-1 0 1,0 1 0,0-1-1,0 0 1,1 0-1,-1 0 1,0 0-1,0 0 1,1 0 0,-1 0-1,0 0 1,0 0-1,0 0 1,1 0 0,-1 0-1,0 0 1,0 0-1,0 0 1,1-1 0,-1 1-1,0 0 1,0 0-1,0 0 1,1 0 0,-1 0-1,0 0 1,0-1-1,0 1 1,0 0-1,1 0 1,-1 0 0,0 0-1,0-1 1,0 1-1,0 0 1,0 0 0,1-7-3953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5:2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33 214 9600,'-19'-26'3120,"18"25"-3040,1 1 1,-1-1-1,1 0 1,-1 0 0,1 0-1,0 0 1,-1 1 0,1-1-1,0 0 1,0 0-1,-1 0 1,1 0 0,0 0-1,0 0 1,0 0 0,0-1-1,-7-62 2645,6 60-2590,1-1-1,0 1 0,0-1 0,0 1 0,0-1 1,1 1-1,0 0 0,0-1 0,0 1 0,0 0 0,1-1 1,-1 1-1,1 0 0,0 0 0,0 0 0,1 1 0,-1-1 1,5-4-1,-5 6-93,1-1 1,0 1 0,0 0 0,0 0-1,1 0 1,-1 0 0,0 1-1,1-1 1,-1 1 0,1 0-1,-1 0 1,1 0 0,0 0-1,-1 1 1,1-1 0,0 1 0,-1 0-1,1 0 1,0 1 0,-1-1-1,7 2 1,-6-1 12,0 0 0,0 0 0,-1 0 0,1 1 0,0-1 0,-1 1 0,1 0-1,-1 0 1,0 0 0,0 1 0,0-1 0,0 1 0,0-1 0,0 1 0,-1 0 0,1 0 0,-1 1 0,3 4 0,2 1 57,5 7 63,-2 1 0,0 0 0,-1 0 0,-1 1 0,8 22 0,-6-7 192,11 65 0,1 101 582,-18-141-781,0-18-139,1 1 0,21 77 1,-23-108-37,0-1 1,1-1-1,0 1 1,0 0-1,1-1 0,0 0 1,9 10-1,-12-16 9,-1 0-1,1 0 1,0 0 0,0 0-1,1 0 1,-1 0-1,0-1 1,1 1-1,-1-1 1,1 0-1,-1 0 1,1 0 0,-1 0-1,1 0 1,0-1-1,0 1 1,-1-1-1,1 1 1,0-1 0,0 0-1,-1 0 1,1 0-1,0-1 1,0 1-1,-1-1 1,1 1-1,0-1 1,-1 0 0,1 0-1,0 0 1,2-2-1,38-27-31,-35 24 25,112-89-800,-89 69-2826,52-58 1,-38 27-1926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2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 7808,'-2'-3'1069,"1"1"-538,0 1-1,0-1 0,0 0 1,-1 0-1,1 1 0,-1-1 1,1 0-1,-1 1 1,-2-2-1,3 4-422,1 1 1,-1-1-1,1 1 0,-1-1 0,1 0 1,-1 1-1,1 0 0,0-1 1,0 1-1,-1-1 0,1 1 1,1 2-1,37 571 363,-27-470-425,127 868-67,-132-941-319,20 86-2393,-20-97-1109,13 30 0,-5-25 498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2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46 8320,'-22'3'3168,"19"1"-2464,-2-4 352,5 0 64,0 0-544,0 0-64,5-4-128,2 1 64,7-2-225,4-2-127,4-2-64,1 1 32,-1 1 32,1 2-128,-1 1 32,-5 4-863,1 4-289,-5 4-3232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8320,'14'-9'3168,"-11"-3"-2464,15-12 288,-9 13-64,0-5-544,4-4-160,5 4-64,-4 4-32,4 9-64,0 3-768,0 7-288,3 5-2976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2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53 6400,'-2'-4'725,"0"-1"-1,0 1 1,0 0 0,0-1 0,-1 1-1,0 0 1,0 1 0,0-1 0,-7-6 0,6 5 528,3 4 101,-2 7-670,2-4-696,-3 9 255,0-1-1,1 0 0,1 1 0,-3 16 0,1-2-23,-26 266 289,25-211-451,-18 284-52,22-254-746,3-105-106,0-5-145,3-7-865,-5-6-452,0-9-1360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2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27 7424,'-8'-5'888,"4"2"-418,1 0-1,-1 1 0,0 0 0,0 0 0,0 0 0,0 0 0,0 0 0,0 1 0,-1 0 0,-4-1 0,8 2 437,1 2-776,1 0 0,0 1-1,-1-1 1,1 0 0,0 0 0,0 0-1,0 0 1,1 0 0,-1 0 0,0-1-1,1 1 1,1 1 0,1 3 71,22 23 187,2-1-1,1-1 0,34 24 1,-17-13-125,83 71-63,185 152-165,-304-252-84,52 37-88,-55-41-235,0-1-1,0 0 0,1 0 1,-1-1-1,1 0 0,15 4 1,-6-7-1959,-6-7-1578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2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68 9728,'-53'27'8485,"52"-27"-7957,1 0-139,0 0-375,0 1 0,1-1 0,-1 0 0,0 1 1,0-1-1,0 0 0,1 1 0,-1-1 0,0 0 0,0 0 0,1 1 0,-1-1 0,0 0 0,1 0 1,-1 0-1,0 1 0,1-1 0,-1 0 0,0 0 0,1 0 0,-1 0 0,0 0 0,1 0 1,-1 0-1,1 0 0,-1 0 0,0 0 0,1 0 0,-1 0 0,0 0 0,1 0 0,-1 0 0,0 0 1,1 0-1,-1 0 0,0 0 0,1-1 0,14-3 85,-7-1-75,0 1 1,-1-2 0,0 1 0,0-1-1,12-12 1,-11 10-22,1 0 1,-1 1-1,12-7 0,-17 12-206,0 0 1,0 1-1,1-1 0,-1 1 0,0 0 1,1 0-1,-1 0 0,1 0 0,0 0 1,-1 1-1,1 0 0,0 0 0,6 0 0,30 5-9796,-21-3 5631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2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5 119 9600,'-4'3'3584,"4"1"-2784,9-16 352,-5 9 0,5-9-417,5-4-127,4-4-256,0 4-160,4 1-96,4 3-96,-4 4 96,1 4-1056,-1-1-383,1 2-3425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2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83 8960,'-48'-66'4874,"46"64"-4540,-5-10 875,7 9-672,5 7-83,14 16-114,0 1 0,19 29 0,-8-10-129,5 4-52,-3 2-1,44 80 0,12 49-129,55 105 395,16-12-1917,-140-242-667,-5-12-2026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2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8192,'4'-7'3072,"14"-5"-2400,21-20 32,-16 16-96,17-4-288,10-4 64,3 0-224,5 0-32,4 5-64,10 2-64,0 10 32,3 4-4000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2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21 7424,'-9'-4'755,"-1"1"1,1 0-1,-1 1 1,0 0-1,-11-1 1,-53 0 2279,71 3-2992,0 0 0,0 0 1,-1 0-1,1 0 1,0 1-1,0-1 1,0 1-1,0 0 1,0-1-1,0 1 0,0 1 1,0-1-1,1 0 1,-1 1-1,0 0 1,1-1-1,-1 1 1,1 0-1,-1 0 1,1 0-1,0 1 0,0-1 1,0 1-1,0-1 1,1 1-1,-1-1 1,0 1-1,1 0 1,0 0-1,0 0 0,0 0 1,0 0-1,-1 5 1,0 5-54,-1 0 1,2 0 0,-1 0-1,2 1 1,0-1-1,1 0 1,0 1-1,1-1 1,0 0 0,1 0-1,7 19 1,-6-21 2,0 0 1,1-1 0,1 1-1,-1-1 1,2 0-1,-1-1 1,2 1 0,-1-1-1,1-1 1,0 0-1,1 0 1,0 0 0,15 9-1,-10-9 56,0-1 0,0 0 0,1-1-1,0-1 1,25 6 0,-29-9 119,1 0-1,-1-1 1,1 0 0,0-1 0,-1 0-1,1-1 1,-1 0 0,16-4 0,-25 5-74,1-1 0,0 0 0,0 0 0,0 0 0,-1-1 0,1 1 0,0-1 0,-1 1 0,1-1 0,-1 0 0,0 0 0,0 0 0,0 0 0,0-1 0,0 1 0,0 0 0,0-1 0,-1 1 0,1-1 0,-1 0 0,0 1 0,0-1 0,0 0 0,0 0 0,0 0 0,0 0 0,-1 0 0,0 0 0,1 0 0,-2-6 0,1-3 100,-1 0 0,-1 0 0,0 0 0,-1 1 0,-1-1 0,-6-16 0,5 17-164,0 0 1,-1 0 0,-1 1 0,0 0-1,0 0 1,-1 0 0,0 1-1,0 1 1,-1-1 0,0 1 0,-1 1-1,0-1 1,-15-7 0,5 4-371,-1 2 1,0 0-1,0 0 1,-1 2-1,0 1 1,-28-4-1,45 9-193,-1 0-1,0 1 1,1-1 0,-9 2 0,13-1 324,0 0 0,0 0 0,1 0 0,-1 0 0,0 0 0,0 0 0,1 0 0,-1 1 0,0-1 0,0 0 1,1 1-1,-1-1 0,0 0 0,1 1 0,-1-1 0,1 1 0,-1-1 0,0 1 0,1-1 0,-1 1 1,1-1-1,-1 1 0,1 0 0,-1-1 0,1 1 0,0 0 0,-1-1 0,1 1 0,0 0 0,0 0 0,-1-1 1,1 1-1,0 0 0,0 0 0,0-1 0,0 1 0,0 0 0,0 0 0,0 0 0,0 1 0,4 13-3417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5:2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12 6912,'-15'-6'2282,"9"6"-1343,-12 8 122,0 2 1,1 0-1,-30 24 1,35-26-801,-14 15 672,25-22-714,7-10 526,-4 7-595,1-2-55,0 0-1,0 0 0,0 1 0,1-1 0,-1 1 0,1 0 0,0 0 0,0 0 0,6-3 0,2 0-18,24-8 1,-27 10-35,4-1 27,0 0 0,0 1-1,1 0 1,0 1 0,0 0-1,-1 1 1,29 0 0,-36 2-25,-1 0 0,1 1 1,0 0-1,0 0 0,-1 0 1,1 0-1,-1 1 0,1 0 1,-1 0-1,0 1 0,0-1 0,8 6 1,-6-1 18,-1 1-1,0 0 1,0-1 0,-1 2 0,0-1-1,0 1 1,6 15 0,-1 3 112,10 39 1,-13-33-33,-1 1-1,-1-1 1,-1 39 0,1 193 928,-5-223-953,-1-1 12,6 124 128,-3-145-221,1 1-1,0-1 1,2 0 0,0 0-1,16 36 1,-20-52-30,1 0 0,0 0 0,0-1 0,0 1 1,1 0-1,-1-1 0,1 0 0,0 0 0,0 1 0,0-2 0,0 1 0,1 0 0,-1-1 1,1 1-1,-1-1 0,1 0 0,0 0 0,0 0 0,0-1 0,0 0 0,0 1 0,0-1 1,0-1-1,1 1 0,-1-1 0,7 1 0,11-2-17,-1-1 0,0 0 0,0-2 0,0 0 0,0-1 1,28-12-1,-28 8-730,1-1-1,-2 0 1,37-26 0,-34 18-1881,22-22 0,-13 12-1901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2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49 9984,'-14'-12'1409,"8"6"-714,0 1 0,-1 0 0,1 1 0,-1-1-1,-12-5 1,18 10-669,1 0 0,0-1 0,0 1 0,0 0 0,-1 0 0,1 0 0,0 0 0,0 0-1,-1 0 1,1 0 0,0 0 0,0 0 0,-1 0 0,1 0 0,0 0 0,0 0 0,-1 0 0,1 0 0,0 0 0,0 0 0,-1 0-1,1 0 1,0 0 0,0 0 0,0 0 0,-1 0 0,1 0 0,0 0 0,0 1 0,-1-1 0,1 0 0,0 0 0,0 0 0,0 0-1,0 1 1,-1-1 0,1 0 0,0 0 0,0 0 0,0 1 0,0-1 0,0 0 0,0 0 0,-1 1 0,1-1 0,0 0 0,0 0-1,0 1 1,0-1 0,0 0 0,0 0 0,0 1 0,0-1 0,0 0 0,0 0 0,0 1 0,0-1 0,0 0 0,1 1 0,4 16 231,5 2-195,14 22 0,7 13-42,19 55 73,21 40 1,168 269-2206,-101-181-3429,-116-199 2954,-11-15-143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2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19 254 9216,'-18'-5'3520,"18"5"-2752,4 0 64,1 0-160,8-3-320,5-1 32,14-8-32,2-3 31,16-9-191,8-8-128,4-1 32,1 2-64,-6-1 64,-8 8-2175,-8 0-993,-10 9-992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2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40 7552,'-2'-4'592,"0"0"0,0 0 0,0 1 0,-1-1 1,1 1-1,-1-1 0,-5-4 0,7 7-466,0 1-1,1-1 1,-1 1 0,0-1-1,0 1 1,1-1 0,-1 1-1,0 0 1,0-1-1,0 1 1,0 0 0,1 0-1,-1 0 1,0 0 0,0 0-1,0 0 1,0 0 0,-1 0-1,1 0-30,0 1 0,-1-1 1,1 1-1,0 0 0,0-1 0,0 1 0,0 0 0,0 0 0,0 0 0,0-1 0,0 1 0,0 0 0,1 0 1,-1 0-1,0 1 0,-1 1 0,-1 3-29,1 1 1,-1-1 0,1 1-1,0-1 1,0 1-1,1 0 1,0 0-1,0 13 1,1 2-65,4 32-1,-2-33-15,0-1 0,2 0 0,1 0 0,0 0-1,9 21 1,-13-38 9,0-1 1,0 0-1,1 0 0,-1 0 0,0 0 0,1 0 1,0 0-1,-1 0 0,1-1 0,0 1 1,2 1-1,-3-2 17,0-1 1,0 1 0,0-1 0,0 0-1,0 0 1,0 1 0,0-1-1,0 0 1,0 0 0,0 0-1,-1 0 1,1 0 0,0 0-1,0 0 1,0 0 0,0 0-1,0-1 1,0 1 0,0 0 0,0-1-1,0 1 1,0 0 0,0-1-1,0 1 1,-1-1 0,1 0-1,0 1 1,0-1 0,-1 0-1,2 0 1,2-4 251,-1 1 0,1-1 0,-1 0 0,0 0 0,0-1 0,4-9 0,5-10 789,-8 17-801,6-8 347,-9 15-582,-1 1 0,1 0-1,-1-1 1,1 1 0,-1 0 0,1 0 0,-1-1 0,1 1 0,-1 0 0,1 0 0,-1 0 0,1 0 0,0 0 0,-1 0 0,1 0 0,-1 0-1,1 0 1,-1 0 0,1 0 0,-1 0 0,1 0 0,0 0 0,-1 1 0,1-1 0,-1 0 0,1 0 0,-1 1 0,1-1 0,-1 0 0,1 1-1,-1-1 1,13 9 92,17 10-1174,-26-17 397,0 0 1,0-1 0,0 1 0,0-1 0,0 0 0,7 1 0,10-1-4042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2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49 11904,'-14'-48'4480,"10"48"-3489,4 0 225,0 4-192,4 8-384,5 11 32,9 10-384,5 6-160,4 9-96,3 7 32,6 16 32,13 25-32,10 6 32,2-3-928,3-3-352,-7-2-1344,-3-7-479,-9-3-1633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2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31 155 7168,'-3'-2'634,"0"1"1,0 0 0,0-1-1,0 0 1,0 0 0,0 0-1,0 0 1,-4-5 0,25 23 2741,1 10-3099,28 53 0,7 9-304,-46-76 123,1-1 0,1 0 0,0 0 0,1-1 0,21 15 0,-31-23-34,1-1-1,0 0 0,0 0 0,0 0 0,0 0 0,0 0 1,0 0-1,0 0 0,1 0 0,-1-1 0,0 0 0,0 1 1,0-1-1,1 0 0,-1 0 0,0 0 0,0 0 0,1 0 1,2-1-1,-3 0-5,0 0 0,0 0 0,0 0 0,0-1 1,-1 1-1,1 0 0,0-1 0,-1 1 0,1-1 0,-1 0 1,1 1-1,-1-1 0,0 0 0,0 0 0,1 0 0,-1 0 1,-1 0-1,1 0 0,1-3 0,2-12 73,0 0 0,-1 0 0,0-1 0,-2 1 0,0-1 0,-1 1 0,-1 0 0,-3-26 0,-4 2-1266,-1 1 0,-20-56-1,24 73-1456,4 23 2409,1-1 1,0 1 0,0-1 0,0 0-1,0 1 1,0-1 0,0 1 0,0-1-1,0 0 1,0 1 0,0-1 0,0 1 0,0-1-1,0 0 1,0 1 0,1-1 0,-1 1-1,0-1 1,0 1 0,1-1 0,-1 1-1,0-1 1,1 1 0,-1-1 0,0 1-1,1-1 1,-1 1 0,1-1 0,-1 1 0,1 0-1,0-1 1,11 0-2797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2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8960,'10'-5'4109,"-11"11"-270,-3 5-4108,0 4 331,1-1 0,0 1 0,1-1 0,1 1 0,0 0-1,1 0 1,0-1 0,5 25 0,-4-30-73,1 1 1,1-1 0,-1 1-1,1-1 1,1 0-1,0 0 1,0 0-1,1-1 1,0 0 0,0 0-1,1 0 1,0 0-1,1-1 1,7 7-1,-11-11 61,1 0-1,0 0 1,0-1-1,0 0 1,0 0-1,0 0 0,0 0 1,0 0-1,1-1 1,-1 0-1,0 0 1,1 0-1,-1-1 1,1 1-1,0-1 0,-1 0 1,1 0-1,-1-1 1,1 1-1,-1-1 1,1 0-1,-1 0 0,0-1 1,1 1-1,-1-1 1,0 0-1,0 0 1,0 0-1,0-1 0,0 1 1,-1-1-1,1 0 1,-1 0-1,0 0 1,0-1-1,0 1 0,0-1 1,0 1-1,-1-1 1,4-7-1,-3 3 77,1 0 1,-1 0-1,0 0 0,-1 0 1,0-1-1,0 1 0,-1-1 1,0 1-1,-1-1 0,1 0 1,-2-11-1,0 14-99,0 1 0,0-1 0,-1 1 0,0-1-1,0 1 1,0 0 0,0 0 0,-1 0 0,0 0 0,0 0 0,0 0 0,0 1-1,-1 0 1,0 0 0,0 0 0,0 0 0,0 0 0,-9-5 0,-3 0-137,0 0 0,-35-12 0,-8 4-4371,47 13 1825,7-1-1466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2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78 108 9344,'-75'-106'7925,"72"104"-6991,4 8-552,7 11-178,19 30-92,28 64 0,11 56-103,-37-93-50,87 236 73,-113-302-19,20 42-38,-21-45-63,1 0-1,0-1 1,0 1-1,0-1 0,1 0 1,-1 0-1,8 6 1,-11-10 44,1 1 0,0 0-1,-1-1 1,1 1 0,0-1 0,0 0 0,0 1 0,-1-1 0,1 1 0,0-1-1,0 0 1,0 0 0,0 0 0,0 1 0,0-1 0,0 0 0,0 0 0,-1 0 0,1 0-1,0 0 1,0-1 0,0 1 0,0 0 0,1-1 0,-1 1-40,1-1 0,-1 0-1,0 0 1,0 0 0,0 0 0,0 0 0,0-1 0,0 1 0,0 0 0,0 0 0,0-1-1,1-2 1,2-4-418,-1-1-1,-1 1 1,4-17 0,-5 20 239,4-35-3092,-1 20 214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3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 9856,'-13'3'3680,"8"2"-2848,10-5 160,-1 4-96,5-1-161,9 6 97,8-6-160,14 2-96,10-10-320,4-2-32,-6-5 0,6 0-192,-5 0 0,-5 0 32,1 4 32,-5 4-1792,-4 1-767,-1 6-2593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3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27 278 8320,'1'1'192,"1"0"-1,-1-1 1,0 1 0,0-1 0,0 1-1,1-1 1,-1 1 0,0-1 0,0 0-1,1 0 1,-1 0 0,0 0 0,1 1-1,-1-2 1,0 1 0,1 0 0,-1 0 0,0 0-1,1-1 1,-1 1 0,0 0 0,2-2-1,1 1 163,1-2 0,0 1 0,-1 0-1,0-1 1,6-4 0,-3 0-144,0 0 0,-1 0 1,0 0-1,0-1 0,-1 0 0,0 0 0,0 0 1,0-1-1,-1 0 0,-1 0 0,0 0 0,0 0 1,0 0-1,-1-1 0,-1 1 0,0-1 1,0 1-1,-1-1 0,0 1 0,0-1 0,-1 0 1,0 1-1,-4-11 0,5 17-169,-1 0 0,0 1 0,0-1 0,0 1 0,-1 0 0,1-1 0,0 1 0,-1 0 1,0 0-1,1 0 0,-1 0 0,0 0 0,-3-2 0,3 3-21,1 0 1,-1 0 0,0 0-1,0 0 1,0 1-1,1-1 1,-1 1 0,0-1-1,0 1 1,0 0-1,0 0 1,0-1 0,0 1-1,0 1 1,0-1-1,0 0 1,0 0 0,0 1-1,-2 0 1,0 1-13,0 0 1,0 0-1,0 0 1,1 1-1,-1-1 1,1 1-1,0 0 1,0 0 0,0 0-1,0 0 1,0 0-1,1 1 1,-1-1-1,1 1 1,-2 4-1,-3 6-31,1 0-1,1 0 1,-4 15-1,5-16-8,1 0-1,0 0 0,1 0 1,1 1-1,0-1 0,1 17 1,0-26 19,1 1 1,-1-1 0,1 0 0,0 1 0,0-1 0,1 0 0,-1 1 0,1-1 0,0 0 0,0 0 0,0 0 0,1-1 0,-1 1-1,1 0 1,0-1 0,0 0 0,0 0 0,1 0 0,-1 0 0,1 0 0,-1-1 0,6 3 0,0-1-138,0 0 0,0-1 0,1 0 1,-1 0-1,1-1 0,0-1 0,0 0 1,0 0-1,0-1 0,0 0 0,0-1 1,0 0-1,12-2 0,-6-1-1003,0-1 1,0 0-1,0 0 1,-1-2-1,0 0 1,0-1-1,16-11 1,9-11-2352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3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 9216,'0'-1'216,"-1"1"1,1-1 0,-1 1 0,1-1-1,-1 1 1,1 0 0,-1-1-1,0 1 1,1 0 0,-1 0 0,0-1-1,1 1 1,-1 0 0,0 0 0,1 0-1,-1 0 1,0 0 0,1 0-1,-1 0 1,0 0 0,-1 1 0,-16 7 3141,-10 18-459,27-25-2879,-2 3-15,0-1 1,1 1 0,-1 0 0,1 0-1,0 0 1,0 0 0,0 0-1,0 0 1,1 1 0,0-1 0,0 1-1,0-1 1,0 1 0,1-1-1,-1 1 1,1-1 0,0 1 0,2 9-1,1 1-32,1 0 0,0 0 0,1-1 0,8 19 0,50 93 27,-57-111-15,-1-6 148,-1 1-1,0 0 1,4 20 0,-7-26-78,-1 0 0,0 0 0,0 0 0,0 0 0,0 1 0,-1-1 0,0 0 0,1 0-1,-1 0 1,-1 0 0,1 0 0,-1 0 0,-2 5 0,-3 2-157,0 0 0,0 0 0,-1-1 0,-9 10 0,-20 18-3552,27-28 1840,-13 10-1989,-3 4-383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5:2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88 6656,'0'0'2202,"0"0"-1247,0 0-112,0 0-11,0 0-267,0 0-101,0 0 11,0-23 746,0 20-1194,-1 0-1,0 0 1,1 0 0,-1 0-1,0 0 1,-1 0 0,1 1-1,0-1 1,-1 0-1,0 1 1,1-1 0,-1 1-1,0-1 1,0 1 0,0 0-1,-4-2 1,4 2-9,0 0 0,1 1 0,-1-1 0,-1 1 0,1 0 0,0-1 0,0 1 0,0 0 0,-1 0 0,1 1-1,0-1 1,-1 0 0,1 1 0,-1-1 0,1 1 0,-1 0 0,1 0 0,-1 0 0,1 0 0,-1 0 0,-3 2 0,-15 7 55,2 0 1,-1 2-1,-34 25 1,38-25-75,0 1 22,0 0 0,0 1-1,1 1 1,1 1 0,0 0 0,-21 32-1,27-36-31,1 1 0,1 0 0,0 0-1,1 1 1,0-1 0,1 1 0,0 0 0,1 1-1,0-1 1,2 1 0,-2 17 0,3-24 18,1 0-1,0 0 1,0 1-1,0-1 1,1 0 0,-1 0-1,2 0 1,-1-1 0,6 11-1,-5-12 4,-1-1 0,1 0 0,0 0 0,1 0-1,-1 0 1,1 0 0,0-1 0,0 1-1,0-1 1,0 0 0,0 0 0,1 0 0,-1-1-1,7 3 1,-3-2-6,-1-1-1,1 1 0,-1-1 1,1-1-1,0 0 1,0 0-1,0 0 1,0-1-1,0 0 0,0 0 1,0-1-1,0 0 1,14-4-1,-9 0 19,-1-1 0,0 0 0,0 0 0,0-1 0,-1-1 0,0 0 0,0-1 0,-1 1 0,0-2 0,0 0-1,-1 0 1,-1-1 0,9-13 0,-2 1-11,-1-1 0,-2 0 0,0-1 0,-1 0 0,11-45 1,-16 49 1,-1 1 153,0 1 0,9-20 0,-13 39-152,-1 0-1,0-1 0,0 1 0,0 0 0,0-1 0,0 1 0,0 0 0,0 0 0,0-1 0,1 1 1,-1 0-1,0 0 0,0 0 0,0-1 0,1 1 0,-1 0 0,0 0 0,0 0 0,0-1 0,1 1 0,-1 0 1,0 0-1,0 0 0,1 0 0,-1 0 0,0 0 0,1 0 0,-1-1 0,0 1 0,1 0 0,4 7 289,1 12-76,16 74 33,3-1 1,45 105-1,-58-168-276,78 205-653,-80-200-599,-1 0-1,-1 0 1,-3 1-1,4 69 1,-9-43-5707,0-37 4331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3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71 7296,'0'0'128,"0"-1"0,0 1 1,0 0-1,0-1 0,0 1 1,0 0-1,0-1 1,0 1-1,-1 0 0,1-1 1,0 1-1,0 0 0,0-1 1,0 1-1,0 0 0,-1-1 1,1 1-1,0 0 0,0-1 1,-1 1-1,1 0 0,0 0 1,0 0-1,-1-1 0,1 1 1,0 0-1,-1 0 0,-3-3 652,4 2 111,0 1-75,0 0-70,0 2-670,0 0-1,1 0 0,0-1 1,-1 1-1,1 0 0,0-1 1,0 1-1,0 0 0,0-1 1,0 1-1,0-1 0,0 1 1,2 1-1,2 2 28,28 39-34,-3 2 0,31 59 1,-39-64-8,37 52 1,-45-74 4,1-1-1,1 0 1,0-1 0,29 23-1,-41-37 51,0 0-1,0 0 0,0 0 1,1-1-1,-1 1 0,1-1 1,-1 0-1,1-1 0,0 1 1,7 1-1,-10-3-67,-1 0 1,0 0-1,0 0 0,0 0 0,1 0 1,-1-1-1,0 1 0,0 0 0,0-1 1,1 1-1,-1 0 0,0-1 1,0 0-1,0 1 0,0-1 0,0 0 1,0 1-1,0-1 0,0 0 0,0 0 1,0 0-1,-1 0 0,1 0 0,0 0 1,-1 0-1,1 0 0,0 0 0,-1 0 1,1 0-1,-1 0 0,0-1 0,1 0 1,1-5 113,-1 0 0,0 0 0,0 0 0,0-9 0,-1 12-97,1-25 216,-2 0 1,-1 1 0,-8-40-1,5 44-282,-1 1 0,-1 1 0,-1-1 0,-18-35 0,-6 0 26,19 36-281,0 0-1,2-1 0,-10-29 0,20 52 170,1 0 0,0-1 0,0 1 0,0 0 0,0 0 0,0 0 0,0 0 1,0 0-1,0-1 0,0 1 0,1 0 0,-1 0 0,0 0 0,0 0 0,0-1 0,0 1 0,0 0 0,0 0 0,0 0 0,0 0 0,0 0 0,0-1 0,1 1 0,-1 0 0,0 0 1,0 0-1,0 0 0,0 0 0,0 0 0,0 0 0,1 0 0,-1 0 0,0-1 0,0 1 0,0 0 0,0 0 0,1 0 0,-1 0 0,0 0 0,0 0 0,0 0 0,0 0 1,1 0-1,10 0-1948,-7 0 1087,21 0-3133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3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85 5760,'-2'-3'435,"0"0"-1,1 1 1,-1-1 0,-1 1-1,1 0 1,0 0 0,0 0-1,-1 0 1,1 0 0,-1 1-1,0-1 1,0 1 0,1-1-1,-1 1 1,-5-2 0,6 3-333,0-1 0,0 0 1,0 1-1,0-1 0,0 1 0,0-1 1,0 1-1,0 0 0,-1 0 1,1 0-1,0 0 0,0 0 1,0 1-1,0-1 0,0 0 1,0 1-1,0 0 0,0-1 0,0 1 1,0 0-1,1 0 0,-1 0 1,0 0-1,0 1 0,1-1 1,-3 2-1,2 0-79,1 0-1,-1 1 1,0-1 0,1 0 0,0 1 0,-1-1 0,1 1-1,1 0 1,-1-1 0,1 1 0,-1 6 0,1 6 10,3 23 1,-1-18-18,-1-15-15,12 109-57,-10-98 27,1 0 1,0-1 0,1 1-1,13 28 1,-17-43 40,0 0-1,0 0 1,0-1 0,0 1-1,1 0 1,-1-1 0,0 1 0,1 0-1,-1-1 1,1 0 0,0 1 0,-1-1-1,1 0 1,0 0 0,0 0-1,3 2 1,-4-3 8,0 0-1,0 0 1,1 0 0,-1 0-1,0 0 1,0-1-1,1 1 1,-1 0 0,0 0-1,0-1 1,1 1-1,-1-1 1,0 1 0,0-1-1,0 0 1,0 1 0,0-1-1,0 0 1,0 0-1,0 1 1,0-1 0,0 0-1,0 0 1,-1 0-1,1 0 1,0 0 0,-1 0-1,2-3 1,4-6 147,-1 0 1,0-1 0,0 0-1,-1 0 1,0 0-1,-1-1 1,-1 1-1,0-1 1,0 1-1,-1-1 1,0 0 0,-1 0-1,-2-12 1,0 10-19,0 0 1,-1 0-1,-1 1 0,0-1 1,-1 1-1,0 0 0,-1 0 1,0 1-1,-1 0 1,-15-20-1,13 22-124,0 1-1,0 1 1,-1-1-1,0 2 1,-1-1-1,0 1 1,0 1-1,0 0 1,-13-4-1,1 2-79,22 8 41,0 0 0,0-1 0,0 1 0,0 0 0,0 0 0,0 0 0,0 0 0,0 0 0,0 0 0,0 0 0,0 1 0,0-1 0,0 0-1,0 0 1,0 1 0,0-1 0,0 1 0,0-1 0,-1 2 0,2-2-3,0 0-1,0 0 0,0 0 0,0 0 0,-1 1 0,1-1 0,0 0 1,0 0-1,0 0 0,0 0 0,0 1 0,0-1 0,0 0 0,0 0 1,0 0-1,0 0 0,0 1 0,0-1 0,0 0 0,0 0 0,0 0 1,0 0-1,0 1 0,0-1 0,0 0 0,0 0 0,0 0 0,0 0 1,1 0-1,-1 1 0,0-1 0,0 0 0,0 0 0,0 0 0,0 0 1,0 0-1,0 0 0,1 1 0,-1-1 0,0 0 0,0 0 0,0 0 1,0 0-1,0 0 0,1 0 0,-1 0 0,0 0 0,0 0 0,0 0 1,0 0-1,1 0 0,-1 0 0,0 0 0,0 0 0,0 0 0,1 0 1,8 2-1248,-3-2 159,-4 0 631,0 0 0,0 0 0,1 0 0,-1 0 0,0 0 0,0 0 0,0-1 1,0 1-1,0-1 0,0 0 0,0 0 0,3-1 0,8-9-3162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3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32 7680,'0'0'4,"-14"-10"2357,-20-11-1,32 20-1165,3 3-385,3 4-483,0 0-1,0 0 1,8 9 0,5 5-2,5 16-148,0 0 0,-3 2-1,22 58 1,-17-39-105,6 13-46,65 143 76,-69-163-211,1-1 1,38 50-1,-65-99 103,7 10-577,1-1-1,-1 0 0,11 10 0,-17-19 492,-1 1-1,0-1 0,1 0 0,-1 0 1,0 0-1,0 1 0,1-1 1,-1 0-1,0 0 0,1 0 0,-1 0 1,0 0-1,1 0 0,-1 0 1,1 0-1,-1 0 0,0 0 0,1 0 1,-1 0-1,0 0 0,1 0 1,-1 0-1,0 0 0,1 0 1,-1 0-1,0 0 0,1 0 0,-1 0 1,0-1-1,1 1 0,-1 0 1,0 0-1,1 0 0,-1-1 0,0 1 1,0 0-1,1 0 0,-1-1 1,0 1-1,0 0 0,0-1 0,1 1 1,-1 0-1,0-1 0,0 1 1,0 0-1,0-1 0,0 1 1,0 0-1,0-1 0,0 1 0,0 0 1,0-1-1,0 1 0,0 0 1,0-1-1,0 1 0,0-1 0,0 1 1,-3-12-3124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3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52 283 6912,'-14'-9'980,"11"7"-721,0-1-1,0 1 1,0 0-1,-1 1 1,1-1-1,-1 1 0,1-1 1,-5 0-1,8 2-223,0 0 0,0 0-1,0 0 1,0 0-1,0 0 1,-1 0 0,1-1-1,0 1 1,0 0-1,0 0 1,0 0 0,0 0-1,0 0 1,0 0-1,0 0 1,0 0 0,0 0-1,0 0 1,0 0 0,-1 0-1,1 0 1,0 0-1,0 0 1,0 0 0,0 0-1,0 0 1,0 0-1,0 0 1,0 0 0,0 0-1,0 0 1,-1 0-1,1 0 1,0 0 0,0 0-1,0 0 1,0 0 0,0 1-1,0-1 1,0 0-1,0 0 1,0 0 0,0 0-1,0 0 1,0 0-1,0 0 1,0 0 0,0 0-1,0 0 1,0 0-1,-1 0 1,1 0 0,0 1-1,0-1 1,0 0-1,0 0 1,0 0 0,0 0-1,0 0 1,0 0 0,0 0-1,0 0 1,0 0-1,0 0 1,0 1 0,1-1-1,-1 0 1,0 0-1,0 0 1,4 5 940,-2-3-833,1 0 0,0-1 0,0 1 0,0-1 0,1 1 0,-1-1 0,0 0 0,0 0 0,1-1 0,-1 1 0,7 0 0,42-1 389,-46-1-452,13 0 194,-1-1 1,0-1-1,0-1 0,0-1 1,-1 0-1,1-2 0,19-9 0,-7 1 20,-1-2-1,-1 0 0,27-24 0,-47 36-192,0-1 0,-1-1 0,0 1 0,-1-1 0,1 0 0,-2 0 0,1-1 0,-1 0 0,0 0 0,0 0 0,6-17 0,-10 24-76,-1-1 0,1 1 0,-1-1 0,0 0 0,1 1 0,-1-1 1,0 1-1,0-1 0,0 1 0,0-1 0,0 0 0,-1 1 0,1-1 1,0 1-1,-1-1 0,1 1 0,-1-1 0,0 1 0,1-1 0,-1 1 0,0-1 1,0 1-1,-1-2 0,1 3-21,0-1 1,0 1-1,0-1 1,0 0-1,0 1 1,0 0-1,0-1 0,0 1 1,0 0-1,0-1 1,0 1-1,-1 0 1,1 0-1,0 0 1,0 0-1,0 0 1,0 0-1,0 0 1,-1 1-1,1-1 0,0 0 1,0 1-1,0-1 1,0 0-1,0 1 1,0 0-1,0-1 1,0 1-1,0-1 1,0 1-1,0 0 1,-1 1-1,-2 2-15,0 0 0,1 0 0,-1 0 0,1 1 0,0-1 0,0 1 0,0-1 0,1 1 0,0 0 0,-2 6 0,-3 8-13,-4 27 1,8-34 14,1 0 0,0 0 0,1 0-1,1 1 1,-1-1 0,2 0 0,0 1 0,1-1 0,4 18 0,-4-22-8,1-1 0,0 1 1,1 0-1,0-1 0,0 0 0,0 0 0,1 0 1,0 0-1,1-1 0,-1 0 0,1 0 0,0 0 0,1-1 1,12 9-1,-11-9 28,0-1 1,0 0 0,0-1-1,1 0 1,-1 0-1,1-1 1,0 0 0,-1 0-1,1-1 1,0 0-1,0-1 1,0 1 0,0-2-1,0 0 1,0 0 0,0 0-1,10-4 1,-9 2-240,0 0 0,-1-1 1,1 0-1,-1-1 0,0 0 1,12-8-1,-13 7-636,-1 0 0,0-1 0,0 0 0,0 0 0,-1 0-1,0-1 1,5-9 0,11-21-4868,0 1 1632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3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49 6400,'0'-4'668,"0"-1"252,0 1-1,0 0 1,-1-1 0,1 1 0,-2-6 0,1 10-840,1-1 0,0 0 0,0 1 1,0-1-1,-1 0 0,1 1 0,0-1 1,-1 1-1,1-1 0,-1 1 0,1-1 1,-1 1-1,1-1 0,-1 1 0,1-1 0,-1 1 1,1-1-1,-1 1 0,1 0 0,-1-1 1,0 1-1,1 0 0,-1 0 0,0-1 1,1 1-1,-1 0 0,0 0 0,1 0 1,-1 0-1,0 0 0,1 0 0,-1 0 0,0 0 1,1 0-1,-1 0 0,0 0 0,1 1 1,-1-1-1,0 0 0,1 0 0,-1 1 1,0 0-1,-2 0 4,1 1 1,0-1-1,-1 1 0,1 0 1,0 0-1,0 0 0,0 0 1,1 1-1,-1-1 0,0 0 1,1 1-1,-3 4 0,-12 34 156,15-40-232,0 3-15,0-1 1,0 0 0,0 0-1,1 1 1,-1-1 0,1 1-1,0-1 1,0 0-1,0 1 1,0-1 0,0 1-1,1-1 1,0 0-1,0 1 1,0-1 0,0 0-1,0 0 1,0 0 0,1 0-1,0 0 1,-1 0-1,4 4 1,0-2-12,0 0 0,0-1 0,0 0-1,0 0 1,1 0 0,-1 0 0,1-1 0,0 0-1,0 0 1,9 3 0,5 1 439,-1 0 0,0 2 1,-1 0-1,27 18 0,-40-23-254,0 0-1,0 0 1,-1 0 0,0 0 0,0 1 0,0-1 0,-1 1-1,7 10 1,-9-11-127,0-1-1,1 1 0,-1-1 0,0 1 0,-1 0 1,1-1-1,0 1 0,-1 0 0,0-1 0,0 1 1,0 0-1,-1 0 0,1-1 0,-1 1 0,-2 6 1,2-5-22,-2-1 1,1 1 0,0 0 0,-1-1-1,0 1 1,0-1 0,0 0 0,-1 0-1,1 0 1,-1-1 0,-5 5 0,-1-1-585,0 0 0,0 0 1,-21 9-1,31-16 495,0 0-1,0 0 0,0 0 0,-1 0 1,1 1-1,0-1 0,0 0 1,0 0-1,0 0 0,0 0 0,-1 0 1,1 0-1,0 0 0,0 0 0,0 1 1,0-1-1,-1 0 0,1 0 1,0 0-1,0 0 0,0 0 0,0 0 1,-1 0-1,1 0 0,0 0 0,0 0 1,0 0-1,0 0 0,-1 0 1,1 0-1,0 0 0,0 0 0,0-1 1,0 1-1,-1 0 0,1 0 0,0 0 1,0 0-1,0 0 0,0 0 0,0 0 1,-1 0-1,1-1 0,0 1 1,0 0-1,0 0 0,0 0 0,0 0 1,0 0-1,0-1 0,0 1 0,-1 0 1,1 0-1,5-12-3638,6-7-226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3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183 799 9728,'4'-7'6102,"19"-31"-5324,-18 24-616,0 0 1,-1 0 0,-1 0-1,0 0 1,0-1 0,-2 1-1,0-1 1,-1 1 0,-1-23-1,-6-15 112,-15-65-1,22 113-287,-14-55-23,-27-73 0,29 100 93,-2 2 0,-1-1 0,-35-53 0,46 78 52,-1 0 1,0 0-1,0 0 1,0 1-1,-12-10 0,17 15-102,0-1-1,-1 1 1,1 0-1,0 0 1,-1-1-1,1 1 1,-1 0 0,1 0-1,0-1 1,-1 1-1,1 0 1,-1 0-1,1 0 1,-1 0-1,1 0 1,-1 0-1,1-1 1,-1 1-1,1 0 1,-1 1-1,1-1 1,-1 0-1,1 0 1,0 0-1,-1 0 1,1 0-1,-1 0 1,0 1-1,1 0-4,-1-1 0,1 1 0,-1 0 0,1 0 0,-1 0 0,1 0 0,0 0 0,0 0 0,-1 0 0,1 0 0,0 0 0,0 0 0,0 0 0,0 0 0,0 1 0,1 13 3,1 1 1,1-1-1,0 0 0,7 20 0,-6-21-3,76 241-52,-53-184 50,55 102-1,176 255 91,-170-287-92,-65-104-9,18 29 10,52 65 0,-88-124 37,1-1 1,13 12-1,-18-17-25,0 0-1,0-1 1,-1 1-1,1-1 1,0 1-1,0 0 1,0-1-1,0 0 1,0 1-1,0-1 1,0 1-1,0-1 0,0 0 1,0 0-1,0 0 1,0 1-1,1-1 1,-1-1-3,-1 1-1,0 0 1,1 0 0,-1 0-1,1-1 1,-1 1 0,1 0-1,-1-1 1,0 1 0,1 0-1,-1-1 1,0 1 0,1 0-1,-1-1 1,0 1 0,0-1-1,1 1 1,-1-1 0,0 1-1,0 0 1,0-1 0,0 1-1,0-1 1,1 0 0,-1-3 14,0 0 1,1 0 0,-2 0 0,1 0 0,0 0 0,-1 0 0,-1-4-1,-2-7-8,-1 0 0,-1 0-1,-1 1 1,0 0 0,0 0-1,-2 1 1,1 0 0,-2 0-1,0 1 1,-16-16-1,-11-6 55,-77-56-1,96 77-52,-1 1-1,0 0 0,-32-14 1,40 21-46,10 1-35,13-4-77,1 1 115,-1-1 88,0 0 0,-1-1 0,0-1 0,-1 1 0,0-2-1,0 0 1,-1 0 0,14-22 0,-1-6 113,28-63 0,-39 77-784,-1 0-1,10-46 1,-17 53-2359,0 1-1,0-33 1,-3 26-885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3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15 314 8704,'0'-1'100,"-1"-11"2405,-1 9-1215,-4 7-55,5-1-1033,0 0 0,0-1-1,0 1 1,1 0 0,-1 0-1,1 0 1,0-1 0,-1 1-1,1 0 1,0 0 0,1 0-1,-1 3 1,1 5 136,-1 7 50,2 1 0,0-1 0,1 1 0,10 34 0,-10-43-308,1 1 1,0-1 0,1 0-1,0-1 1,0 1 0,1-1 0,0 0-1,1 0 1,12 13 0,-17-21-79,0 1 0,0-1 1,0 0-1,0 1 0,1-1 0,-1 0 1,0 0-1,0 0 0,1-1 1,-1 1-1,1 0 0,-1-1 0,0 0 1,1 1-1,-1-1 0,1 0 1,-1-1-1,4 1 0,-5 0 9,0-1 0,1 1 1,-1 0-1,1-1 0,-1 1 0,0-1 0,1 0 0,-1 1 0,0-1 0,0 0 1,0 0-1,0 0 0,1 0 0,-1 0 0,0 0 0,0 0 0,-1 0 1,1 0-1,0 0 0,0-1 0,-1 1 0,1 0 0,0-1 0,-1 1 0,1 0 1,-1-1-1,0 1 0,1-1 0,-1 1 0,0 0 0,0-1 0,0-2 0,-1 0 35,1 0-1,-1 0 0,0 0 0,-1 0 0,1 0 0,-1 0 1,1 0-1,-1 0 0,0 1 0,-1-1 0,1 1 1,-1-1-1,-5-5 0,6 6-37,-1 1 1,1-1-1,-1 0 1,0 1-1,0 0 1,0 0-1,0 0 1,-1 0-1,1 0 1,0 0-1,-1 1 0,1 0 1,-1 0-1,0 0 1,-6-1-1,10 2-34,0 0 0,0 1 0,0-1-1,-1 0 1,1 1 0,0-1 0,0 0 0,0 1-1,0-1 1,0 0 0,0 1 0,0-1-1,0 0 1,0 1 0,0-1 0,0 0 0,0 1-1,0-1 1,0 0 0,0 1 0,1-1-1,-1 0 1,0 1 0,2 3-103,0 0-1,1 0 1,-1-1 0,1 1 0,0-1-1,0 1 1,0-1 0,0 0 0,0 0-1,1-1 1,-1 1 0,1-1-1,0 1 1,8 2 0,-8-3 97,0 0 0,0 0 1,1-1-1,-1 0 0,1 0 0,-1 0 0,1 0 1,-1-1-1,1 1 0,0-1 0,-1-1 0,1 1 1,0 0-1,6-3 0,-9 3 93,1-1 0,-1 0-1,0 0 1,1 0 0,-1-1 0,0 1 0,0-1-1,0 1 1,0-1 0,0 1 0,0-1-1,-1 0 1,1 0 0,-1 0 0,1 0 0,-1 0-1,0 0 1,1-1 0,-1 1 0,0 0 0,0 0-1,-1-1 1,1 1 0,0-1 0,-1-4-1,1-3 172,-1-1-1,0 0 0,-1 0 0,-4-19 0,3 19-290,-14-64 315,8 40-237,-6-59 0,14 85-62,-1 1 0,1 0 0,1-1-1,0 1 1,0 0 0,0-1 0,1 1 0,1 0 0,-1 0 0,1 1 0,0-1 0,1 0 0,7-10 0,-6 10-634,1 1-1,0 1 1,0-1 0,11-8-1,8-5-3140,-2 4-667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3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17 9088,'0'-1'152,"-1"-14"2558,-1 15-1419,-4 7-223,2 2-372,0 1 1,1-1-1,0 1 1,-3 12-1,-5 18 558,0-14-749,-1 0 0,-19 31 0,18-36-477,1 1 0,1 1 0,-14 39-1,24-57-43,0-1-1,0 1 0,0-1 0,1 1 0,0-1 1,-1 1-1,2-1 0,0 10 0,0-12 10,-1 0 0,1 0 0,-1 0 0,1 0-1,0 0 1,0 0 0,0 0 0,0-1 0,0 1-1,1 0 1,-1-1 0,0 1 0,1 0 0,-1-1-1,1 0 1,0 1 0,-1-1 0,1 0 0,0 0-1,0 0 1,2 1 0,3 1-1,0-1 1,1-1-1,-1 1 1,1-1-1,-1 0 0,9 0 1,48-4-82,-33 1 103,0 1 4,0 1 0,0 1 0,0 1 0,0 2 0,-1 2 0,1 0 0,51 19 0,-76-22 11,-1-1 1,1 1-1,-1 0 1,0 0-1,8 6 1,-12-8 11,1 0 0,-1 0 0,0 1 1,0-1-1,0 0 0,0 0 0,0 1 1,0-1-1,-1 1 0,1-1 0,0 1 1,-1-1-1,1 1 0,-1-1 1,1 1-1,-1-1 0,0 1 0,0 0 1,1-1-1,-1 1 0,0 0 0,-1-1 1,1 1-1,0-1 0,0 1 0,-1 1 1,-4 9 184,-1 0-1,0-1 1,-1 0 0,0 0 0,-13 15 0,-3 6-125,7-11-141,-35 37 1,21-28-2901,30-30 2855,0 0 0,0 0 0,0 0 0,0 0 0,0 0 0,0 0 0,0 0 0,0 0-1,0 0 1,0 0 0,-1 0 0,1 0 0,0 0 0,0 0 0,0 0 0,0 0 0,0-1 0,0 1 0,0 0 0,0 0 0,0 0 0,0 0 0,0 0 0,0 0-1,0 0 1,0 0 0,0 0 0,0-1 0,0 1 0,0 0 0,0 0 0,0 0 0,0 0 0,0 0 0,0 0 0,0 0 0,0 0 0,0 0 0,0-1 0,0 1-1,0 0 1,0 0 0,0 0 0,0 0 0,0 0 0,0 0 0,0 0 0,0 0 0,0 0 0,1 0 0,-1 0 0,0 0 0,0-1 0,0 1 0,0 0-1,0 0 1,0 0 0,0 0 0,0 0 0,8-11-4421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3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163 301 10496,'-10'-5'1102,"1"0"1,1 0-1,-1-1 1,1 0-1,0-1 1,0 0 0,-11-13-1,6 5-704,1 0-1,0-2 1,-10-17-1,18 26-311,1 1-1,-1-1 1,1 0-1,1 0 1,-1 0-1,-1-11 1,4 14-32,-1 0 0,1 0 0,0 0 0,0 0 0,0 0 0,1 0 0,0 0 1,0 1-1,0-1 0,0 0 0,5-9 0,-6 13-50,1-1 0,0 1 0,0-1 0,0 1 0,0-1 0,0 1 0,0-1 0,0 1 0,1 0 0,-1 0 0,0 0 0,1 0 0,-1 0 0,1 0 0,-1 0 0,1 0 0,-1 0 0,1 1 0,0-1 0,-1 1 0,1-1 0,0 1 0,0 0 0,-1-1 0,1 1 0,0 0 0,0 0 0,-1 0 1,1 0-1,0 1 0,0-1 0,-1 0 0,1 1 0,2 0 0,5 3 38,0 0 0,0 1 1,0-1-1,14 13 1,-11-10-65,-8-4 0,0 0 1,1 0 0,-1-1-1,1 1 1,-1-1 0,1 0-1,9 2 1,-11-4 18,-1 0 1,1 0-1,0 0 1,-1 0-1,1-1 1,0 1-1,-1-1 1,1 1-1,0-1 1,-1 0-1,1 0 1,-1 0-1,1 0 1,-1 0-1,0-1 1,4-2-1,-4 2 10,1 1-1,-1-1 0,1 1 0,-1 0 1,1 0-1,-1 0 0,1 0 0,0 1 1,-1-1-1,1 1 0,0-1 0,0 1 1,4 0-1,2 1-45,-1 0 0,18 5 0,-20-4-873,1 0-1,0-1 1,-1 0 0,1 0-1,0 0 1,0-1 0,7 0 0,2-4-3472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3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9984,'0'0'3680,"0"0"-2848,4 5 32,1-2-128,-1 1-480,5 4-129,5 1-95,-1 3-32,1-2 0,-1 2-1919,1 0-769,-5 5-1344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1:3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70 6400,'-7'-9'1884,"0"-1"0,1 0 0,-8-20 0,14 30-1828,-1 0 0,1-1 1,0 1-1,0-1 1,-1 1-1,1 0 1,0-1-1,0 1 0,0-1 1,0 1-1,0-1 1,0 1-1,0-1 1,0 1-1,0-1 0,0 1 1,0-1-1,0 1 1,0 0-1,0-1 1,0 1-1,0-1 0,1 0 1,7 5 782,11 16 157,45 72 627,-32-44-1029,46 52-1,-54-74-466,2-1-1,50 37 0,65 33-48,-48-34-17,-60-37-22,-1 1 0,36 37 0,-65-59-43,-1-1 10,-1 0-1,1 0 0,0 0 0,0-1 0,0 1 1,0 0-1,0-1 0,1 1 0,-1-1 1,0 0-1,1 0 0,-1 0 0,4 1 0,-5-2-175,-1 0-21,0-1 0,0 1 0,0-1 0,0 1 1,0-1-1,-1 1 0,1 0 0,0-1 0,0 1 0,0-1 1,0 1-1,-1-1 0,1 1 0,0 0 0,0-1 1,-1 1-1,1 0 0,0-1 0,-1 1 0,1 0 0,0 0 1,-1-1-1,0 1 0,-1-3-1858,1-1-2095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1:4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218 166 8192,'3'-21'2360,"-1"-28"0,-2 31-1082,1-1 0,6-31 0,-5 42-440,-2 8 266,-2 13-27,-5 26-641,-3-1-1,-16 47 1,20-67-357,-73 193-68,57-172-5,18-33-31,0 0 0,0 1 0,1 0 0,-1 0-1,1 0 1,1 0 0,-1 0 0,2 0 0,-3 15 0,4-21 21,0-1 0,0 1 0,0-1 0,0 1 0,0-1 0,0 1 0,0-1 0,0 1 0,1-1 0,-1 0 0,0 1 0,0-1 0,1 1 0,-1-1 0,0 1 1,1-1-1,-1 0 0,0 1 0,1-1 0,-1 0 0,0 1 0,1-1 0,-1 0 0,1 0 0,-1 1 0,1-1 0,-1 0 0,1 0 0,-1 0 0,1 1 0,-1-1 0,1 0 0,0 0 0,20 0 66,-14-1-85,7 1 16,0 0-1,-1 0 1,1 2 0,-1 0 0,1 0 0,-1 1 0,0 1 0,14 5 0,-3 2 7,-2 1 0,1 1 0,-2 1 0,0 0 0,0 2 0,21 21 0,-6 0 75,-2 1-1,33 47 1,-57-72 159,-1 1 0,-1 0 0,0 0 1,0 1-1,-2 0 0,8 25 0,-12-34-123,-1 0 1,1 0-1,-1 0 0,-1 1 0,1-1 0,-1 0 0,0 1 0,-1-1 0,1 0 1,-1 0-1,-1 1 0,1-1 0,-1 0 0,0 0 0,0 0 0,-1-1 0,1 1 1,-1 0-1,-1-1 0,-3 6 0,-14 11 89,-1 0 0,0-1 0,-42 28 0,55-43-186,0 0-1,0-1 1,0 0 0,-1-1 0,0 0-1,0 0 1,0-1 0,0 0-1,-1-1 1,1-1 0,0 1 0,-1-1-1,-20-2 1,3-1-75,0-2-1,0-1 1,-53-17 0,73 20-2,-10-4-324,-25-10-1,39 14 9,0 0 0,0 0 0,0 0 0,0-1 0,1 1 0,-1-1-1,1 0 1,0 0 0,-1 0 0,1-1 0,-4-5 0,6 8 118,1-1-1,-1 1 1,1 0 0,-1-1-1,1 1 1,-1 0 0,1-1-1,0 1 1,0-1 0,-1 1-1,1 0 1,0-1 0,0 1-1,1-1 1,-1 1 0,1-3-1,10-20-4362,-7 17 3478,10-20-2715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3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186 473 11264,'-61'-24'4224,"29"21"-3296,-8-1 159,26 4-159,1 0-544,-1 0-128,7 0-320,2-5-96,5 2 64,0-6-320,5 2-96,2-1-1023,2-1-353,5 2-2560</inkml:trace>
  <inkml:trace contextRef="#ctx0" brushRef="#br0" timeOffset="1">326 2 9856,'-1'0'146,"1"0"1,0-1 0,-1 1-1,1 0 1,-1 0 0,1 0-1,0 0 1,-1-1 0,1 1 0,-1 0-1,1 0 1,-1 0 0,1 0-1,0 0 1,-1 0 0,1 0-1,-1 0 1,1 0 0,-1 0-1,1 0 1,0 1 0,-1-1-1,1 0 1,-1 0 0,1 0-1,0 1 1,-1-1 0,1 0-1,-1 0 1,1 1 0,0-1 0,-1 0-1,1 0 1,0 1 0,0-1-1,-1 0 1,1 1 0,0-1-1,0 1 1,-1-1 0,1 0-1,0 1 1,0-1 0,0 1-1,0-1 1,0 1 0,0-1-1,0 0 1,0 1 0,0-1-1,0 1 1,0 0 0,-1 2 10,1 0 1,0 1-1,1-1 1,-1 1 0,1-1-1,-1 0 1,2 4-1,16 41-8,46 89 1,-30-71-140,-1 2-383,52 79 0,-70-125 37,63 102-3552,-77-121 3383,1 0 0,0 0 0,-1 0 0,1 0 1,-1 0-1,0 0 0,0 0 0,-1 0 0,1 1 0,0-1 0,-1 0 0,0 0 1,0 1-1,0 3 0,-8 7-3399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3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30 742 8320,'-22'-32'2757,"21"30"-2600,0 0 1,0 0-1,0-1 0,0 1 1,0 0-1,1 0 0,-1-1 1,1 1-1,0 0 0,0-1 1,-1 1-1,2 0 0,-1-1 1,1-3-1,0-2 416,1 1 0,6-14 0,-5 10-140,37-79 1718,1-5-1353,-36 77-679,0 0 0,-2 0 1,0 0-1,0-1 0,-2-36 0,-3 12 148,-11-60-1,-4-23-175,16 124-90,1 1 1,0-1-1,0 0 1,0 0-1,0 0 1,0 1-1,0-1 1,0 0-1,2-2 0,-2 3 3,0 1 0,0 0 0,0 0-1,0 0 1,1 0 0,-1 0 0,0 0-1,0 0 1,0 0 0,1 0 0,-1 0-1,0 0 1,0 0 0,0 0 0,0 0-1,1 0 1,-1 0 0,0 0 0,0 0-1,0 0 1,1 0 0,-1 0 0,0 0-1,0 0 1,0 0 0,1 0 0,-1 0-1,0 0 1,0 0 0,0 0 0,0 1-1,0-1 1,1 0 0,-1 0 0,0 0-1,0 0 1,0 0 0,0 1 0,0-1-1,0 0 1,1 0 0,-1 0 0,0 0-1,0 1 1,4 5 52,0 0-1,-1 0 1,5 11-1,19 38 4,2 0-1,45 61 1,-43-70-43,211 303 0,-229-330 6,26 31 134,-36-46-79,1 0 1,0-1-1,0 1 1,0-1-1,1 1 0,-1-2 1,1 1-1,8 4 1,-12-7-50,0 1 0,0-1 0,0 0 1,-1 1-1,1-1 0,0 0 0,0 0 0,0 0 1,0 0-1,-1 0 0,1 0 0,0 0 1,0 0-1,0 0 0,0 0 0,-1-1 0,1 1 1,0 0-1,0 0 0,0-1 0,-1 1 1,2-1-1,0-1 25,-1 1 1,0 0-1,0-1 1,0 1-1,0-1 1,0 1-1,0-1 1,-1 1-1,1-1 1,0-2-1,4-14 337,-1 0 1,-1 0-1,1-34 1,-1 19-124,1-46 411,-2 54-246,-2 25-424,0 0 0,0-1 0,0 1 1,0 0-1,0 0 0,0-1 0,0 1 1,0 0-1,0 0 0,0 0 1,0-1-1,0 1 0,0 0 0,1 0 1,-1 0-1,0-1 0,0 1 1,0 0-1,0 0 0,0 0 0,1 0 1,-1 0-1,0-1 0,0 1 0,0 0 1,0 0-1,1 0 0,-1 0 1,0 0-1,0 0 0,0 0 0,1 0 1,-1-1-1,0 1 0,0 0 0,0 0 1,1 0-1,-1 0 0,0 0 1,0 0-1,1 0 0,-1 0 0,0 1 1,0-1-1,0 0 0,1 0 0,-1 0 1,0 0-1,0 0 0,0 0 1,1 0-1,-1 0 0,0 0 0,0 1 1,9 9 114,-9-10-120,9 12-1,7 12-1526,2-1 0,28 30-1,-43-51 669,1 1 0,-1 0-1,1-1 1,-1 0-1,1 0 1,0 0-1,0 0 1,0-1 0,0 1-1,0-1 1,7 1-1,17 3-4049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4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48 5760,'-12'10'681,"5"-4"-332,1-1 1,-1 0 0,0-1-1,-1 0 1,-10 6-1,16-10-305,-11 6 847,0 0-1,0-2 1,0 0-1,0 0 0,-28 3 1,40-7-868,1 0 1,-1 0 0,1 0-1,-1 0 1,0 0-1,1 0 1,-1 0-1,1 0 1,-1 0-1,1 0 1,-1-1 0,1 1-1,-1 0 1,1 0-1,-1-1 1,1 1-1,-1 0 1,0-1-1,1 0-13,0 1 0,0 0-1,0 0 1,-1-1 0,1 1-1,0 0 1,0-1-1,0 1 1,0 0 0,0-1-1,0 1 1,0 0 0,0-1-1,0 1 1,0 0-1,1-1 1,-1 1 0,0 0-1,0 0 1,0-1 0,0 1-1,0 0 1,1-1-1,0-1 23,1-1-1,0 1 0,0 0 0,0 0 0,0 0 0,3-2 0,7-5 91,0 2 0,1-1 0,-1 1 1,2 1-1,24-8 0,74-13 494,-77 20-368,1 3 0,57-1 1,-69 5-124,0 2 0,0 1 0,-1 0 1,45 14-1,-58-14-68,-1 1 1,1 0-1,-1 0 0,-1 1 1,1 0-1,-1 1 0,0 0 1,0 0-1,11 12 1,-10-8-1,-1 0 1,0 1 0,-1 0 0,0 0 0,-1 0 0,8 22 0,-5-9-4,-2 1 1,-1 0-1,-1 1 1,-1-1-1,-1 1 0,-2 52 1,-6-1-35,-3 0 0,-4 0 0,-24 82 0,35-154-15,-1 2-48,0 1-1,1 0 0,-2 14 1,3-20 30,0 0 0,0-1 0,0 1 0,1 0-1,-1 0 1,0 0 0,1-1 0,-1 1 0,1 0 0,0-1 0,-1 1 0,1 0 0,0-1 0,0 1 0,0-1 0,0 1 0,0-1 0,0 0 0,1 1 0,-1-1 0,0 0 0,3 1-1,5 3 17,1 0 0,-1-1 0,1 0 0,0-1 0,11 3 0,5 1 1,-3 0 23,140 49-110,-141-47 107,-1 0-1,-1 2 1,0 0-1,0 2 1,26 21-1,-40-29 53,-1 1 1,1-1-1,-1 1 0,-1 0 0,1 1 0,-1-1 1,0 1-1,5 11 0,-8-15-38,1 0 0,-1 0 0,0 0-1,-1 0 1,1 1 0,-1-1 0,1 0 0,-1 0 0,0 1 0,0-1 0,-1 0 0,1 0-1,0 1 1,-1-1 0,0 0 0,0 0 0,0 0 0,0 0 0,-1 0 0,1 0 0,-1 0 0,-2 4-1,-3 0-3,0 0-1,0 0 0,0-1 0,-1 0 0,0 0 0,0-1 0,-11 6 0,-64 27-3,78-36-26,-42 17-237,-1-2-1,0-2 1,-53 9 0,95-23-80,1 0 0,-1-1 1,1 1-1,-1-1 0,0-1 1,-7 0-1,12 1 200,0 0-1,0-1 1,0 1-1,0 0 1,0-1-1,0 1 1,0-1-1,0 1 1,0-1-1,0 1 1,1-1-1,-1 1 1,0-1-1,0 0 1,0 0 0,1 1-1,-1-1 1,0 0-1,1 0 1,-1 0-1,1 0 1,-1 0-1,1 0 1,0 0-1,-1 0 1,1 0-1,0 0 1,0 0-1,-1 0 1,1 0-1,0 0 1,0 0 0,0 0-1,0 0 1,0 0-1,0 0 1,1 0-1,-1 0 1,0 0-1,1 0 1,-1-1-1,12-28-3608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4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218 163 6784,'-8'-33'2037,"-27"-62"0,34 92-1914,0 1-1,0-1 0,-1 1 0,1 0 1,-1-1-1,1 1 0,-1 0 1,0 0-1,0 0 0,0 0 1,0 0-1,-1 1 0,-3-3 0,4 3-80,1 1-1,0-1 1,0 1-1,-1 0 1,1 0-1,0-1 1,-1 1 0,1 0-1,0 0 1,-1 0-1,1 1 1,0-1-1,-1 0 1,1 0-1,0 1 1,0-1-1,-1 1 1,1-1-1,0 1 1,0-1-1,0 1 1,-1 0-1,1 0 1,0-1-1,0 1 1,0 0-1,-1 2 1,-3 3 44,0 0-1,0 0 1,0 1-1,1-1 1,0 1 0,1 0-1,-4 8 1,-2 9 19,-5 27 1,2 8 68,-7 85 0,19-137-165,-13 149 249,7 0-1,7 0 0,29 212 1,-21-308-238,3-1 0,3-1 1,2 0-1,31 69 1,-32-89-16,3-2 0,1 0 0,2-1 1,1-1-1,1-1 0,2-1 0,35 33 1,-47-52 35,1 0 0,0-2 0,0 0 0,1 0 1,0-2-1,1 0 0,0-1 0,26 9 0,-35-15 24,-1 1-1,1-2 0,0 1 1,0-1-1,0 0 0,0-1 1,0 0-1,1 0 0,-1-1 1,0 0-1,0 0 0,0-1 1,-1 0-1,1 0 0,0-1 1,-1 0-1,1 0 0,-1-1 1,0 0-1,0 0 0,-1-1 1,9-6-1,-2-2 136,-1 1 1,-1-2-1,0 1 0,-1-2 0,15-26 1,-10 12 84,-1-2 1,12-37 0,-19 43-226,0-1 0,-2 0 0,-1 0 0,-1 0 0,-1 0 0,-1 0 0,-2-1 1,-6-44-1,4 51-33,-1 1 1,-1-1 0,0 1 0,-2 0-1,0 1 1,-2-1 0,0 1-1,0 1 1,-2 0 0,0 0 0,-1 1-1,-14-15 1,20 25-9,0 1-1,0 0 1,0 0-1,0 0 1,-1 0 0,1 1-1,-1 0 1,-1 1-1,1 0 1,0 0 0,-12-3-1,12 5-16,1 0-1,0 0 1,-1 1-1,1 0 1,0 0-1,-1 1 0,1 0 1,-1 0-1,1 0 1,0 1-1,0 0 1,0 0-1,0 0 1,-9 6-1,-1 2-44,1 0 0,0 1-1,1 0 1,0 1 0,1 1 0,-17 20-1,16-16-174,1 1 1,0 1-1,2 0 0,-19 42 0,26-52 0,0 1-1,1 0 1,1 0-1,0 1 0,0-1 1,1 0-1,0 1 1,1 14-1,0-20 35,1-1-1,-1 0 1,1 0 0,0 0 0,0 0 0,0 0-1,1 0 1,0 0 0,-1 0 0,1 0-1,1-1 1,-1 1 0,0-1 0,1 1-1,0-1 1,0 0 0,0 0 0,0 0-1,0-1 1,1 1 0,-1-1 0,1 0 0,5 3-1,2-1-1114,0 0-1,15 3 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4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224 124 7296,'-10'-18'1370,"-14"-23"0,20 35-1094,0 0 0,-1 0 0,0 1 0,0-1 0,0 1 0,-12-8 0,16 12-194,-1 0 0,1 0 0,0 1 1,-1-1-1,1 1 0,-1-1 1,1 1-1,-1-1 0,1 1 0,-1 0 1,1 0-1,-1 0 0,0 0 1,1 0-1,-1 0 0,1 0 0,-1 1 1,1-1-1,-1 0 0,1 1 1,-1-1-1,1 1 0,0 0 0,-3 1 1,-1 1 53,1 0 0,-1 1 0,1 0 1,-7 8-1,11-12-128,-8 10 64,1-1 0,0 2 0,1-1 0,0 1 0,1 0 1,0 0-1,0 1 0,2-1 0,-1 1 0,-2 17 0,0 13-28,-1 68-1,6-15 100,4 0-1,32 188 0,84 177-35,-18-188-93,-87-243-13,1 0 0,2 0 0,0-2 0,2 0 0,1-1 0,43 42 0,-52-57-7,0-2 0,1 1 0,1-1 0,0-1 0,0 0 0,15 6 0,-22-12 20,-1 0 0,0 0 1,1 0-1,-1-1 0,1 0 1,0 0-1,-1 0 1,1-1-1,0 0 0,0 0 1,-1-1-1,1 1 1,0-1-1,-1 0 0,1-1 1,0 1-1,-1-1 0,0 0 1,6-3-1,0-2 61,-1 0 0,0-1 0,0 0 0,0 0 0,-1-1 0,-1 0 0,1-1 1,-1 0-1,6-11 0,1-3 137,-1-1 0,-1-1 1,11-32-1,-4-3 168,-2-1 0,-3 0 0,11-108 0,-18 68-81,-7-163-1,-9 177-259,-3 1 0,-5 1 0,-3 0 0,-3 1 0,-5 2 0,-54-120-1,68 174-297,-2 0-1,-32-48 1,23 49-792,24 27 983,0 1 0,-1-1 0,1 1 0,0 0 1,-1-1-1,1 1 0,-1 0 0,1-1 0,-1 1 0,1 0 0,-1 0 0,1-1 0,-1 1 0,1 0 0,-1 0 1,1 0-1,-1 0 0,1 0 0,-1 0 0,1 0 0,-1 0 0,1 0 0,-1 0 0,1 0 0,-1 0 0,1 0 1,-1 0-1,1 0 0,-1 0 0,1 1 0,-1-1 0,1 0 0,-1 0 0,1 1 0,-1-1 0,1 0 0,0 1 1,-1-1-1,1 0 0,-1 1 0,1-1 0,0 0 0,-1 1 0,1-1 0,0 1 0,0-1 0,-1 1 0,1-1 1,0 1-1,0-1 0,0 1 0,0-1 0,0 1 0,-1-1 0,1 1 0,0-1 0,0 1 0,0-1 0,1 2 1,1 20-4109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4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28 9984,'-16'-21'3285,"16"21"-3213,0-1 0,0 1 1,-1-1-1,1 1 0,0 0 0,-1-1 0,1 1 1,0-1-1,-1 1 0,1 0 0,0-1 0,-1 1 1,1 0-1,-1 0 0,1-1 0,-1 1 1,1 0-1,-1 0 0,1 0 0,-1-1 0,1 1 1,-1 0-1,1 0 0,-1 0 0,1 0 0,-1 0 1,1 0-1,-1 0 0,1 0 0,-1 0 1,1 0-1,-1 0 0,1 1 0,-1-1 0,1 0 1,-1 0-1,1 0 0,-1 1 0,1-1 0,0 0 1,-1 0-1,1 1 0,-1-1 0,1 0 0,0 1 1,-1-1-1,1 1 0,0-1 0,-1 1 1,1-1-1,0 0 0,0 1 0,-1-1 0,1 2 1,-2 2 105,0 1 0,0 0 1,0 0-1,-1 5 1,-2 17-10,-3 45-1,3-17-121,-25 255 133,12-119-168,-14 224-676,28-239-3317,3-132 727,-3-21-516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4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10496,'-9'3'3936,"9"9"-3040,5 29 160,-1-17-97,14 15-479,9 12-32,8 9-256,10 12-128,5 27-32,-1 15-32,4 1 64,1-8-32,4-4 64,-1 1-704,2-5-224,-11-17-991,-8-19-449,-8-22-1952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4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21 112 5888,'-2'-3'521,"-1"-1"-1,1 0 1,0 0 0,0 0 0,0 0 0,0 0 0,1 0-1,0 0 1,0-1 0,0 1 0,-1-7 0,2 8-430,0 1 1,0 0-1,1 0 0,-1 0 1,0 0-1,1-1 1,-1 1-1,1 0 1,0 0-1,0 0 1,0 0-1,0 0 1,0 0-1,0 1 1,0-1-1,0 0 1,1 0-1,-1 1 1,1-1-1,0 1 1,-1-1-1,1 1 1,0 0-1,0 0 1,0 0-1,3-2 1,-1 2 6,0-1 0,0 1 1,0 0-1,1 1 1,-1-1-1,0 1 0,1 0 1,-1 0-1,1 0 1,-1 0-1,0 1 0,7 1 1,9 4 280,28 11 1,-17-6-221,45 14-173,1-4 1,0-3 0,135 13-1,-201-30-1847,0-1 0,16-1 0,-16-3-2107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4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8960,'0'-4'3328,"0"4"-2592,23-8 288,-23 8-64,18-4-384,-5 1 0,31-9-225,-4 3-31,35-6-192,-16 3-96,17 0 0,-14 4-32,19-1 0,-15 6-2047,10-2-929,-19 1-1120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4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9472,'18'20'3520,"-18"-20"-2752,68 0 224,-59 0-128,21-8-544,-3 1-96,31-5-160,-13 0-64,30-5 32,-12 5-608,8 0-160,-12 5-3584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1:4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 8448,'-6'-8'2521,"2"4"4370,1 9-5504,3-4-1346,0-1-1,-1 1 0,1 0 0,0 0 1,-1 0-1,1 0 0,0-1 1,0 1-1,0 0 0,0 0 0,0 0 1,0 0-1,0 0 0,0 0 0,0 0 1,0-1-1,1 1 0,-1 0 0,0 0 1,1 0-1,-1 0 0,0-1 1,1 1-1,-1 0 0,1 0 0,-1-1 1,1 1-1,0 0 0,-1-1 0,1 1 1,0 0-1,-1-1 0,1 1 0,0-1 1,-1 0-1,1 1 0,0-1 1,0 1-1,0-1 0,1 1 0,4 0 59,-1-1 1,0 1-1,1-1 0,-1 0 0,9-1 0,-9 0-46,42-2 286,202-9 42,-195 11-314,94-14-1,-97 3-132,-17 3-3119,-27 7 1503,-6 1 1361,0 1-206,0 0 0,0 0 0,0-1 0,0 1-1,0 0 1,0 0 0,0 0 0,0 0 0,0 0 0,0 0 0,0 0-1,0 0 1,1 1 0,19 12-5334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8:0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0 572 20991,'183'-55'-18,"-15"8"90,501-141 104,719-77 53,-1178 248-1381,-184 18-683,-26-1 1789,0 0-1,1 0 0,-1 0 0,0 0 0,0 0 0,0 0 0,0 0 1,0 0-1,0 0 0,1 0 0,-1 0 0,0 0 0,0 0 0,0 0 1,0 0-1,0 0 0,0 0 0,1 0 0,-1 0 0,0 0 0,0 0 0,0 0 1,0 0-1,0 0 0,0 1 0,0-1 0,0 0 0,1 0 0,-1 0 1,0 0-1,0 0 0,0 0 0,0 0 0,0 0 0,0 1 0,0-1 1,0 0-1,0 0 0,0 0 0,0 0 0,0 0 0,0 1 0,0-1 1,0 0-1,0 0 0,0 0 0,0 0 0,0 0 0,0 0 0,0 1 0,0-1 1,0 0-1,0 0 0,0 0 0,0 0 0,0 0 0,0 0 0,-1 0 1,1 1-1,0-1 0,-7 11-4614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8:0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8832,'-4'3'450,"-5"2"247,1 0-1,0 1 1,0 0-1,0 0 0,-8 10 1,11-11-524,0 2 88,0 0-1,0 0 0,1 0 0,-6 10 0,10-16-232,-1 0-1,1 1 0,-1-1 1,1 0-1,0 0 0,-1 0 1,1 1-1,0-1 0,0 0 1,0 0-1,0 1 0,0-1 1,0 0-1,0 0 0,0 1 1,0-1-1,1 0 0,-1 0 1,0 1-1,1-1 0,-1 0 1,1 0-1,-1 0 0,1 0 1,0 0-1,-1 0 1,1 0-1,0 0 0,0 0 1,0 0-1,0 0 0,0 0 1,0-1-1,0 1 0,2 1 1,1 0 18,1 0 1,0-1 0,-1 1 0,1-1 0,0 0-1,0 0 1,0-1 0,0 1 0,-1-1 0,1 0-1,7-1 1,6-2 175,29-7 0,-44 9-193,174-55 971,18-5-416,-177 57-411,1 0 1,34-1-1,-48 4-97,0 1 1,0 0-1,0 1 0,0-1 0,0 1 0,0 0 0,0 0 0,0 0 1,0 1-1,-1 0 0,1 0 0,-1 0 0,1 0 0,-1 1 1,7 5-1,-9-6-46,-1 0 1,1 0-1,-1 0 0,1 0 1,-1 0-1,0 0 1,0 1-1,0-1 0,0 1 1,0-1-1,0 0 1,-1 1-1,1 0 0,-1-1 1,0 1-1,0-1 1,0 1-1,0-1 0,0 1 1,0-1-1,-1 1 1,1-1-1,-3 5 1,-1 5 33,0 0 1,-1-1-1,-11 18 1,9-16-77,4-9-7,1 1 1,0 0-1,0 0 0,0 0 1,0 0-1,1 0 1,0 0-1,0 0 0,0 0 1,1 1-1,0-1 1,0 0-1,0 1 1,0-1-1,1 0 0,0 0 1,0 1-1,1-1 1,-1 0-1,1 0 1,0 0-1,0-1 0,1 1 1,-1 0-1,1-1 1,0 1-1,1-1 0,-1 0 1,1 0-1,4 3 1,21 16-56,2-1 0,63 33 1,-62-38 67,0 2 0,-1 0-1,36 32 1,-61-46 47,-1 0-1,0 0 0,0 1 1,-1 0-1,1 0 0,-1 0 0,0 0 1,5 14-1,-7-16-1,-1 1 0,0-1 0,0 1 0,0-1 0,-1 1 0,1 0 0,-1 0 0,0-1 0,0 1 0,-1 0 0,0-1 0,1 1 0,-2 0 0,1-1 0,-2 5 0,-1 1-24,-1-1 0,0 1 0,-1-1 0,0 0 0,0-1 0,-1 1-1,0-1 1,0-1 0,-1 1 0,0-1 0,-11 8 0,-13 5-205,-64 32 0,25-15-1204,64-34 1104,1 1-488,-1 0 0,0-1 0,-11 5 0,17-8 719,1 0 0,0 0 0,0 0 0,0 0 0,0 1 0,-1-1 0,1 0 0,0 0 0,0 0 0,-1 0 0,1 0 1,0 0-1,0 0 0,0 0 0,-1 0 0,1 0 0,0 0 0,0 0 0,-1 0 0,1 0 0,0 0 0,0 0 0,-1 0 0,1 0 0,0 0 0,0 0 0,0 0 0,-1 0 0,1-1 1,0 1-1,0 0 0,0 0 0,-1 0 0,1 0 0,0 0 0,0-1 0,0 1 0,0 0 0,0 0 0,-1 0 0,1-1 0,4-10-2233,8-9-1329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8:0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36 8320,'-1'-1'116,"-2"-4"625,-1 1 0,0 0 0,0 0-1,-1 0 1,-6-4 0,10 7-626,0 0 0,0 1-1,0-1 1,-1 1-1,1-1 1,0 1 0,0-1-1,-1 1 1,1 0-1,0 0 1,-1-1 0,1 1-1,0 0 1,-1 0-1,1 1 1,0-1 0,-1 0-1,1 0 1,0 1-1,0-1 1,-1 0 0,1 1-1,0 0 1,0-1-1,-1 1 1,1-1 0,0 1-1,0 0 1,-2 2 0,-1 1-17,0 1 1,0 0 0,0 0-1,0 0 1,1 1 0,0 0 0,0-1-1,0 1 1,1 0 0,-3 8 0,-1 10-66,-5 31 1,10-43-4,-6 34-30,2 0 0,2 0 0,2 0 0,2 0 0,2 1-1,17 82 1,-13-98-10,2 0 0,1-1 0,1 0 0,2-1 0,0 0 0,2-1 0,1-1 0,2 0 0,0-1 0,39 41-1,-43-54-13,1 0-1,-1 0 0,2-1 1,0-1-1,0-1 0,1 0 0,19 7 1,-29-14 30,0 0 1,1-1 0,-1 0-1,1-1 1,-1 1 0,1-2 0,0 1-1,-1-1 1,9 0 0,-11-1 23,0 0 0,0 0 0,0 0 0,0-1 0,0 0 0,0 0 0,-1 0 0,1 0 0,0-1 0,-1 0 0,0 0 0,0 0 0,0 0 0,6-7 0,-3 1 112,0 0 0,0 0 0,-1-1-1,-1 0 1,1 0 0,-2 0-1,1-1 1,-1 1 0,4-23-1,-5 21 40,-1-1 0,0 0 0,-1 1 0,-1-1 0,0 0 0,-1 0 0,0 0 0,-5-21 0,4 28-123,1 0 0,-2 0 0,1 0 0,-1 0 0,0 1 0,0-1 0,-1 1 0,1 0 1,-1 0-1,0 0 0,-1 1 0,1-1 0,-10-6 0,10 8-40,-1 0 1,1 0-1,-1 1 0,0 0 1,0 0-1,0 0 0,0 1 1,0-1-1,0 1 1,-1 0-1,1 1 0,0-1 1,0 1-1,-1 0 0,1 0 1,-10 3-1,9-2-36,0 1 1,0 0-1,1 0 0,-1 1 0,1 0 1,0 0-1,-1 0 0,1 1 1,1-1-1,-1 1 0,0 0 0,1 1 1,0-1-1,-7 10 0,3-2-79,0 1 0,0 0 0,1 1-1,-8 24 1,12-31-79,1 0 0,0 0 0,1 1 0,-1-1 0,2 0 0,-1 1 0,1-1 0,0 1 0,2 10 0,-2-16 38,0 1 0,1-1 0,-1 0 1,1 1-1,0-1 0,0 0 0,0 0 0,0 0 0,0 0 0,0 0 0,1 0 1,-1 0-1,1 0 0,-1 0 0,1-1 0,0 1 0,0 0 0,-1-1 0,1 0 1,0 1-1,0-1 0,1 0 0,-1 0 0,0 0 0,0 0 0,0-1 0,1 1 0,-1 0 1,0-1-1,1 0 0,-1 0 0,0 1 0,4-2 0,-1 1-288,0 0 1,0-1-1,0 0 0,0 0 0,6-3 1,32-13-3319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8:0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11 9984,'-6'-2'567,"4"1"-379,-1-1 1,1 1-1,0 0 1,-1 0 0,1 1-1,-1-1 1,1 0 0,-1 1-1,1 0 1,-1-1-1,1 1 1,-1 0 0,0 0-1,1 1 1,-1-1-1,1 0 1,-1 1 0,1 0-1,-1-1 1,-1 2 0,0 0-90,0-1 0,1 1 0,-1 0 0,1 1 0,0-1 0,0 0 1,0 1-1,0 0 0,0 0 0,0 0 0,1 0 0,-1 0 0,1 0 1,0 0-1,0 1 0,0-1 0,1 1 0,-1 0 0,1 0 1,0-1-1,-1 6 0,-7 27-18,2-1 1,2 1-1,1 1 1,2-1-1,4 57 1,1-47-90,3-1 1,2 0-1,27 88 0,-27-110 8,2 0 0,0-1 0,1-1 0,19 28 0,-20-35 0,0-1 0,0-1 0,1 0 0,1 0 0,0-1 0,1 0 0,18 11 0,-25-18 17,1-1-1,-1 1 0,1-1 0,0-1 0,0 1 1,0-1-1,0 0 0,1-1 0,-1 0 0,0 0 0,1 0 1,-1-1-1,1 0 0,10-2 0,-8 0 64,0-1 0,-1 1-1,1-2 1,-1 1 0,0-1 0,0-1-1,0 0 1,0 0 0,-1 0 0,9-9-1,-5 4 116,0-1 0,0 0 0,-1-1 0,-1 0 0,0-1-1,-1 0 1,0-1 0,-1 0 0,-1 0 0,0-1-1,-1 0 1,-1 0 0,0 0 0,-1-1 0,0 1 0,2-29-1,-5 18-83,-1 0 0,-1 1-1,-1-1 1,-1 0 0,-1 1 0,-2-1-1,0 1 1,-19-44 0,17 50-87,-1 1 0,0 0 0,-2 1 0,0 0 0,-1 0 0,-1 1 0,0 1 0,-1 0 0,-1 1 0,0 0 1,-32-21-1,25 22-97,0 1 1,-1 1 0,0 1 0,-37-11 0,43 17-259,-1 0 0,1 1 0,-1 0 0,0 2 0,1 0 0,-1 1 1,-21 2-1,29 0-172,0-1 1,1 2-1,-1-1 1,-12 6-1,18-6 42,0 0 0,0 0 0,0 0-1,0 1 1,1-1 0,-1 1-1,1 0 1,0 0 0,0 0 0,0 0-1,-4 7 1,0 7-3512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5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80 6528,'-1'-6'668,"1"3"-390,0 0 0,0 0 1,-1 0-1,1 0 0,-1 0 1,0 1-1,0-1 0,0 0 0,0 1 1,-1-1-1,1 1 0,-1-1 1,1 1-1,-4-3 0,4 3 9,-1 0 0,0 0-1,1 0 1,-1 0 0,1 0-1,0 0 1,-1-1 0,1 1-1,0 0 1,1-1 0,-2-3-1,2 10-111,1 0-1,-1 0 1,1 1-1,0-1 0,2 5 1,8 33-6,33 200 34,-18-59-132,-5-36-25,35 183-307,-26-139-2550,-16-108-927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5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320 276 9216,'-3'-13'2981,"3"12"-2919,-1 1 0,1 0 0,0 0 0,0 0 0,0 0 0,-1 0 0,1-1 1,0 1-1,0 0 0,-1 0 0,1 0 0,0 0 0,0 0 0,0 0 0,-1 0 0,1 0 0,0 0 0,0 0 0,-1 0 0,1 0 0,0 0 1,0 0-1,-1 0 0,1 0 0,0 0 0,0 0 0,-1 0 0,1 0 0,0 0 0,0 1 0,-5 1 414,-5 1 113,0 2 1,1 0-1,0 0 1,-15 11-1,3-3-411,8-4-121,1 0 0,0 1 0,0 0 0,-16 20-1,-31 47-15,46-58-60,1 0 0,2 1 0,0 1 0,1 0 0,1 0 0,-8 30 0,14-43-7,0 1-1,-1 16 0,3-22 24,0 0 0,0 0 0,0-1-1,1 1 1,-1 0 0,1 0-1,-1 0 1,1 0 0,0-1-1,0 1 1,1 0 0,2 4-1,-1-3-2,0 0 0,0-1-1,1 1 1,0-1 0,-1 0-1,1 0 1,0 0 0,0-1-1,1 1 1,4 1 0,9 4-28,24 6 0,-16-6 43,130 57-9,-131-53 2,-1 1 0,0 1 0,-1 1 0,-1 1-1,22 20 1,-28-22 135,0 2 1,-1 0-1,-1 0 0,0 1 0,-2 1 0,0 1 1,0-1-1,-2 2 0,-1-1 0,8 24 0,-14-35-59,-2 1 0,1-1 0,-1 1-1,0 0 1,-1 0 0,0-1-1,-1 1 1,1 0 0,-2 0-1,1-1 1,-1 1 0,0-1 0,-7 15-1,-2 1-87,-1-1-1,-1 0 0,-22 29 1,32-48 8,-1 1 1,1-1-1,-9 8 1,11-11 1,0-1 0,1 1 0,-1 0 0,0 0 0,0-1 0,0 1 0,0-1 0,0 1 0,0-1 0,-1 1 0,1-1 0,0 1 0,0-1 0,0 0 0,0 0 0,0 0 0,-1 1 0,1-1 0,0 0 0,0-1 0,0 1 0,0 0 0,-1 0 0,1 0 0,0-1 0,-1 0 0,-2-1-6,1 0 0,0-1 0,0 1 0,1-1 0,-1 0 0,1 0 0,-1 0 0,1 0 0,0-1-1,0 1 1,0-1 0,1 1 0,-3-6 0,-2-13-8,1 0 0,-3-34 1,0-50-5,11-72-79,-2 145 98,14-235 151,-8 165-106,-1 22-36,8-152 117,-16-2 184,2 222-279,-6-23 0,6 35-34,0 0 1,0 0 0,0 0 0,0 0 0,-1 1-1,1-1 1,0 0 0,-1 0 0,1 0-1,-1 1 1,1-1 0,-1 0 0,1 1-1,-1-1 1,1 0 0,-1 1 0,0-1 0,1 0-1,-1 1 1,0-1 0,0 1 0,1 0-1,-1-1 1,0 1 0,0 0 0,0-1-1,1 1 1,-1 0 0,0 0 0,0-1 0,0 1-1,0 0 1,0 0 0,0 0 0,1 0-1,-1 1 1,0-1 0,-2 0 0,0 3-2,0 1 0,1-1 0,-1 1-1,1-1 1,0 1 0,0 0 0,0 0 0,-3 8 0,-11 38-124,14-38-226,-1-1 0,2 0 0,-1 1 0,1 15 0,1-21-127,1 1 1,0-1 0,0 1-1,0-1 1,1 0-1,0 1 1,0-1 0,6 10-1,6 12-3754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5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243 236 7040,'-32'-89'6304,"18"45"-5059,10 29-819,0 0 0,-2 1 0,-9-21 0,14 33-357,0 0 1,-1 0 0,1 0-1,0 0 1,-1 0 0,0 1-1,1-1 1,-1 1 0,-3-3-1,4 4-44,0-1 1,0 1-1,0-1 0,0 1 0,0 0 0,0-1 0,0 1 0,0 0 0,0 0 0,0 0 1,0 0-1,0 0 0,0 0 0,-1 0 0,1 0 0,0 0 0,0 0 0,0 1 0,0-1 0,0 0 1,0 1-1,0-1 0,0 1 0,0 0 0,-1 0 0,-3 3-6,1 0 0,-1 0 0,1 0 0,1 0-1,-1 1 1,0 0 0,-3 7 0,-18 36 38,18-33-50,1 1-1,1 0 0,1-1 1,0 2-1,-2 19 0,2-14-1,-6 33-25,3 0 1,0 108-1,9-116-23,1-1 1,3 1-1,23 88 0,-25-122 32,1-1-1,0 0 0,0 0 1,1-1-1,1 0 0,0 0 0,0 0 1,1-1-1,18 19 0,-16-20 22,1 0-1,-1 0 1,1-1-1,1 0 1,0-1-1,0 0 1,0-1-1,1 0 1,19 6-1,-21-9 76,0-1-1,1 1 1,-1-2-1,0 0 1,0 0-1,1-1 1,-1 0-1,1-1 1,-1 0-1,0-1 1,22-6-1,-19 2 107,-1 0 0,0-1 0,0 0 0,0-1 0,-1-1 0,0 0 0,0 0 0,-1-1 0,17-20 0,-20 19-134,0 1 1,-1-2 0,0 1-1,-1-1 1,0 0 0,-1-1-1,0 1 1,4-18-1,-6 20-37,6-18 2,-2-1-1,0 0 0,-2-1 1,-1 1-1,-2-1 0,0-30 1,-5 27 20,-1 0 1,-1 1 0,-2-1-1,-1 1 1,-13-34 0,12 44-116,0 0 1,-1 1 0,-1 1-1,-1 0 1,0 0 0,-2 1 0,0 1-1,-28-27 1,10 20-948,30 23 853,0 1 1,0 0-1,0 0 0,0 0 1,0 0-1,0 0 0,0 0 1,0 1-1,0-1 0,-1 1 1,1 0-1,0-1 0,0 1 1,-3 0-1,4 1 64,1-1 0,0 0 0,0 0 1,-1 1-1,1-1 0,0 0 0,0 1 0,-1-1 0,1 1 0,0-1 0,0 0 0,0 1 1,0-1-1,0 0 0,0 1 0,-1-1 0,1 1 0,0-1 0,0 1 0,0-1 0,0 0 1,0 1-1,1-1 0,-1 1 0,0-1 0,0 0 0,0 1 0,0-1 0,0 1 0,0-1 1,1 0-1,-1 1 0,0-1 0,0 0 0,1 1 0,-1-1 0,0 0 0,0 0 0,1 1 0,0-1 1,17 12-2938,0 3-448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5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170 221 8960,'-7'-10'1114,"5"7"-771,1 0 0,-1 0 0,0 0 0,1 0 1,0 0-1,0 0 0,0 0 0,-1-4 0,-3-7 374,0 0-1,-9-15 1,11 23-483,2 3-100,0 1 1,-1-1-1,1 0 1,-1 1-1,0-1 0,0 1 1,0 0-1,0 0 1,-3-2-1,5 3-115,-1 1 1,1 0-1,-1 0 1,1-1-1,-1 1 1,1 0-1,-1 0 1,1 0-1,-1 0 1,1 0-1,-1 0 1,1 0-1,-1 0 1,1 0-1,-1 0 1,0 0-1,1 0 1,-1 0-1,1 1 1,-1-1-1,1 0 1,-1 1-1,-1 0-3,0 0-1,1 0 1,-1 1-1,1-1 1,0 1-1,-1-1 0,1 1 1,0 0-1,-2 2 1,1-1-9,-3 5-1,0 1 0,1 0 0,0 0 0,0 0 0,-2 11-1,-5 17 30,-8 69 0,10-18 61,3 124 0,9-173 26,1-1 1,2 0 0,12 42-1,-14-63-69,1-1 0,0-1-1,1 1 1,1-1 0,0 0-1,1 0 1,13 17 0,-18-28-22,0 0 0,0 1 0,1-2-1,-1 1 1,1 0 0,0 0 0,0-1 0,0 0 0,0 0 0,0 0 0,1-1 0,-1 1 0,1-1 0,0 0 0,0 0 0,0-1 0,0 1 0,0-1-1,8 1 1,-3-1 48,1 0-1,-1-1 1,0 0-1,1-1 0,-1 0 1,0 0-1,0-1 1,0 0-1,14-5 0,-9 1 124,1 0 0,-1-1 0,0-1 0,0 0 0,-1-1 0,26-20 0,-26 17-27,0 0 1,0-1 0,-1-1 0,-1 0 0,0 0-1,10-17 1,-4-1 97,27-61 0,-34 67-194,-1 0 0,-2-1 0,7-33 0,-12 44-47,-1 0 0,-1-1-1,0 1 1,-2 0 0,1-1 0,-7-30-1,0 18-79,-1-1-1,-2 1 1,-1 1 0,-1 0-1,-2 0 1,0 1-1,-2 1 1,-1 1-1,-1 0 1,-1 1-1,-39-37 1,50 54-412,0 0 0,-19-11 1,24 16-136,-1 0 1,0 0 0,0 0-1,0 1 1,0 0 0,0 0-1,-1 0 1,1 0 0,-6 0 0,5 1-2841,8 0-746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5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298 205 5248,'4'-38'2510,"-3"-38"0,-1 60-1872,0 14-585,0 0-1,0 0 0,-1-1 0,1 1 1,0 0-1,-1 0 0,1 0 1,-1 1-1,0-1 0,0 0 0,0 0 1,0 0-1,0 0 0,0 1 0,0-1 1,0 0-1,-3-2 0,2 3-21,1 1-1,0-1 1,0 0-1,0 1 1,0-1-1,-1 1 1,1-1-1,0 1 1,-1 0-1,1 0 1,0-1-1,-1 1 1,1 0-1,0 0 1,-1 0-1,1 0 1,0 1-1,-1-1 1,1 0-1,0 0 1,0 1-1,-1-1 1,1 1-1,0-1 1,0 1-1,0 0 1,-1-1-1,1 1 1,-1 1-1,-5 3 43,1 1 0,-1-1-1,2 1 1,-1 0-1,1 1 1,-6 7 0,-24 45 311,24-39-242,-15 28-121,3 1 1,2 1-1,2 1 0,2 1 1,2 0-1,3 1 0,-7 66 1,17-98-26,1 0 1,1 0 0,0-1 0,7 40 0,-5-48 7,0 0 1,1-1-1,1 1 1,0 0 0,1-1-1,0 0 1,0 0 0,1-1-1,0 0 1,1 0-1,0 0 1,1 0 0,0-1-1,10 8 1,-3-5 15,1 0 0,1 0 0,0-2 0,0 0 1,1-1-1,0 0 0,1-2 0,28 8 0,-27-9 62,0-1 0,0-1 0,0 0-1,0-2 1,1-1 0,-1 0 0,1-1-1,39-7 1,-46 5 27,-1 0-1,0-1 1,0-1-1,-1 0 0,1-1 1,-1-1-1,0 1 1,14-11-1,-16 8-12,0-1 0,-1 0 0,0-1-1,14-20 1,25-48 129,-36 58-214,-2-1-1,0-1 1,-1 0 0,-2 0-1,0-1 1,-1 0 0,-1 0-1,-2 0 1,0-1 0,-1 1-1,-2-1 1,0 0 0,-1 1-1,-10-47 1,4 43 6,-1 1-1,-1-1 1,-1 2-1,-2-1 1,-25-41-1,13 32 11,-2 0 1,-1 1-1,-32-30 0,41 46-16,0 2-1,0 0 1,-35-22 0,46 34-16,0 0 1,0 0 0,-1 0 0,1 1-1,-1 0 1,0 1 0,0-1 0,0 2-1,0-1 1,0 1 0,0 0 0,-1 1-1,1 0 1,-11 1 0,16 0-8,-1 0-1,1-1 1,0 1 0,-1 1 0,1-1 0,0 1-1,0-1 1,0 1 0,0 0 0,0 0 0,0 0-1,1 0 1,-5 4 0,4-1-12,0-1 1,0 0-1,0 0 1,0 1-1,1 0 1,0 0-1,0-1 1,-2 8-1,1 1-89,0 0 0,1 0 0,1 0 1,0 0-1,1 0 0,2 20 0,1-13-309,0 1 0,2-1 0,0 0 0,1 0 0,1-1 0,1 1 0,1-1 0,13 20 0,20 24-2996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7:5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330 172 7552,'-5'-9'513,"4"5"-287,-1-1-1,0 1 1,-1-1-1,1 1 1,-1 0-1,0 0 1,0 0-1,0 1 1,0-1-1,-1 1 1,1-1-1,-7-3 1,4 3-2,0 1-1,0-1 1,-1 1 0,1 0-1,-1 1 1,-12-4-1,15 5-131,0 1 0,-1-1-1,1 1 1,0 0-1,0 0 1,-1 0 0,1 0-1,0 1 1,0-1-1,0 1 1,0 0 0,0 1-1,-8 2 1,6 0-58,1 0 0,-1 0 1,1 0-1,0 1 0,0 0 0,0 0 0,1 0 1,0 1-1,0-1 0,0 1 0,0 0 0,-2 7 1,-5 12-22,-14 45 0,22-59 1,-13 44-37,3 0-1,3 1 1,1 0-1,-1 82 1,11-105 34,0-1-1,2 1 1,9 36 0,-9-55-20,0 0 0,1 0 0,0 0 0,2-1 0,-1 0 0,2 0 0,-1 0 0,18 22 1,-17-25 31,1 0 1,0-1 0,1 0 0,0-1-1,0 1 1,0-2 0,1 0 0,1 0-1,-1 0 1,19 7 0,-13-7 44,1 0 0,0-1-1,0 0 1,0-2 0,0 0 0,33 2 0,-33-4-2,0-1 1,1-2 0,-1 1-1,0-2 1,1 0 0,-1-1-1,18-6 1,-18 4 34,-1-1 0,0 0 0,0-1 0,-1-1 1,1 0-1,24-19 0,-13 5 59,-1-1 1,25-29-1,-34 33-108,0-1-1,-1 0 0,-1-1 1,-1-1-1,-1-1 0,-1 0 1,-1 0-1,12-39 0,-18 42-55,0 1-1,-1-1 0,-1 0 0,-1 0 1,-1 0-1,-1 0 0,0 0 0,-2 0 1,0 0-1,-2 0 0,-6-26 0,3 23 18,-1 1 0,-1 0 0,0 0 0,-2 1 0,0 0 0,-2 0 0,0 2 0,-1-1 0,-1 2 0,-1 0 0,-1 1 0,0 0 0,-1 2 0,0 0 0,-2 1 0,0 0 0,0 2 0,-1 1 0,0 0 0,-31-10-1,33 15-26,0 1-1,0 1 1,0 0-1,-1 1 1,1 1-1,-1 1 1,-33 2-1,44 0-21,-1 0 0,1 1 0,0 0 0,0 0 0,0 1 1,0 0-1,0 1 0,1 0 0,-1 0 0,1 0 0,0 1 0,0 1 0,1-1 0,0 1 0,0 1 0,0-1 0,1 1 0,-8 10 0,9-9-88,0 0 1,0 0 0,1 0 0,1 1 0,-1 0-1,1-1 1,1 1 0,-1 0 0,2 1 0,-2 14-1,3-17-61,0-1 0,0 0-1,1 1 1,0-1-1,0 0 1,0 0 0,1 1-1,0-1 1,0 0 0,1-1-1,-1 1 1,1 0-1,1-1 1,-1 1 0,1-1-1,7 8 1,3 0-1530,26 19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1:4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380 339 8064,'0'-127'7952,"0"125"-7870,0 1 1,0 0 0,0-1 0,0 1-1,0 0 1,0-1 0,0 1 0,-1 0 0,1 0-1,-1-1 1,1 1 0,-1 0 0,1 0-1,-1 0 1,1-1 0,-1 1 0,0 0 0,0 0-1,0 0 1,0 0 0,1 0 0,-1 1 0,0-1-1,-1 0 1,0-1 0,0 2 5,0-1 0,0 1-1,1 0 1,-1-1 0,0 1 0,0 0 0,0 0-1,0 0 1,0 0 0,1 1 0,-1-1 0,0 0 0,0 1-1,0 0 1,1-1 0,-1 1 0,-3 1 0,-7 5 128,0 0 1,1 1 0,0 0-1,0 1 1,-10 11 0,-46 54 45,54-57-246,-14 15-52,2 1-1,-24 43 0,36-55 12,2 2 0,1 0 0,1 0 1,-12 46-1,19-62-4,1-1-1,0 0 1,0 1 0,1-1 0,0 1 0,0-1 0,0 0 0,2 9-1,-1-12 46,0 0-1,0 0 0,0 0 0,1 0 0,-1 0 1,1 0-1,-1 0 0,1-1 0,0 1 0,0 0 1,0-1-1,1 0 0,-1 1 0,0-1 1,1 0-1,0 0 0,-1-1 0,4 3 0,2 0 30,1-1-1,0 1 1,-1-1-1,1-1 0,12 2 1,48 5 81,-29-6-129,-8 1 8,0 2 0,45 13 1,-62-14 1,-1 0 0,0 1 1,-1 1-1,1 0 0,-1 1 1,-1 1-1,18 14 0,-22-16 97,0 1-1,-1-1 1,0 1-1,0 0 0,0 1 1,-1 0-1,-1 0 1,0 0-1,0 0 1,-1 1-1,0 0 0,0 0 1,-1 0-1,0 0 1,-1 1-1,-1-1 0,1 1 1,-2-1-1,1 1 1,-1 0-1,-1-1 1,-3 18-1,-3 3 473,-20 58 0,23-81-512,1 0 0,-1 0 1,0-1-1,0 1 0,-1-1 1,0 0-1,0 0 0,-1-1 0,0 0 1,0 0-1,0 0 0,-1-1 1,-11 8-1,11-10-51,1 1 1,-1-1-1,0-1 1,0 1-1,0-1 0,0 0 1,0-1-1,0 0 1,0 0-1,-1 0 0,1-1 1,0 0-1,-1-1 1,1 1-1,-14-4 1,12 1-32,0 1 0,-1-2 0,1 1 0,0-1 0,0-1 0,-14-9 0,17 10-8,1 0 0,1 0 0,-1-1 0,0 1 0,1-1 0,0 0 0,0-1 0,1 1 0,-1 0 0,1-1 0,-4-9 0,6 11 10,0 1 1,0-1-1,1 0 0,-1 0 0,1 0 1,0 1-1,0-1 0,0 0 1,0 0-1,1 0 0,-1 0 0,1 1 1,0-1-1,0 0 0,1 1 0,2-6 1,3-5-4,0 1 1,19-23 0,-11 16 4,25-43-10,63-136 0,-40 69 62,52-107 61,-92 183-44,-2-1 1,19-82 0,-38 126-27,0-1-1,0 1 0,-1-1 1,0 1-1,-1-1 0,-2-20 1,1 27-11,0 0-1,-1 0 1,1 0 0,-1 0 0,0 0 0,-1 0-1,1 0 1,-1 1 0,0-1 0,0 1 0,0 0-1,0 0 1,-1 0 0,0 0 0,0 0 0,-6-3 0,1 1 6,0 0-1,-1 1 1,1 1 0,-1 0 0,0 0 0,-1 1 0,-15-3 0,12 3-172,0 1 0,-1 0 0,0 2-1,-28 1 1,41-1-80,-1 1 0,1-1 1,0 1-1,-1-1 0,1 1 0,0 0 0,0 0 0,0 0 0,-1 0 1,1 0-1,-2 2 0,2-1-498,-1 0 0,1 1 0,0-1 0,0 1-1,0-1 1,0 1 0,1 0 0,-3 3 0,-5 16-4404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8:0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333 138 7424,'-5'-15'886,"3"10"-600,0 0 1,1-1 0,-2 1 0,1 0-1,-1 0 1,0 1 0,0-1 0,-6-7-1,6 9-161,1 0 0,-1 0 1,1 1-1,-1-1 0,0 1 0,0 0 0,-1 0 0,1 0 0,0 0 0,-1 0 0,1 1 0,-1-1 0,1 1 0,-1 0 0,0 0 0,1 1 0,-1-1 0,0 1 0,0-1 0,1 1 0,-1 1 1,0-1-1,0 0 0,0 1 0,1 0 0,-1 0 0,0 0 0,-6 3 0,3 0-61,1 1 1,-1 0-1,1 0 0,0 0 1,0 1-1,1 0 0,0 0 1,-8 11-1,-1 7-16,-14 28-1,25-46-33,-12 23 29,1 1 1,2 0-1,1 1 1,2 0-1,0 0 0,-4 39 1,10-28-17,2 0-1,7 73 1,-3-94-13,1 1 0,1-1 1,1 0-1,1 0 0,12 25 0,-13-33 4,0 0 0,1 0 0,1 0 0,0-1 0,1 0 0,0 0 0,17 15 0,-21-21 7,2 1 0,-1-2 0,0 1 0,1-1 0,0 0 0,1-1 0,-1 1 0,1-1 0,-1-1 0,1 1 0,0-2 0,1 1 0,-1-1 0,0 0 0,10 1 0,0-1 79,0-1-1,0-1 0,0 0 0,0-2 1,-1 0-1,1-1 0,0 0 1,-1-1-1,0-2 0,0 1 1,0-2-1,-1 0 0,0-1 1,0-1-1,16-12 0,-12 7 105,-1-1 0,0 0 0,-1-2 0,-1 0 0,-1 0 0,0-2 0,18-29 0,-26 35-142,-1 0 0,0-1 0,-1 0 0,0 0 0,-1 0 0,-1-1 0,0 0 0,-1 0 1,-1 0-1,-1 0 0,0 0 0,-1-30 0,-3 27-47,0 0 1,-1 0-1,-1 0 0,-1 1 1,0-1-1,-1 1 0,-1 1 1,-1 0-1,0 0 0,-15-19 0,0 5 16,-1 0 0,-1 2 0,-56-46 0,58 55-46,-1 1-1,0 2 1,-2 0 0,0 1-1,-39-14 1,46 21-237,-1 2 0,1 0 1,-1 1-1,0 1 0,-1 1 0,1 1 0,0 1 0,-31 2 0,44 0-344,-1 0 0,1 1 0,-14 4 1,-8 9-3969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8:0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1028 6528,'-3'3'855,"0"-1"-284,1 0 0,0 0 0,-1 1 0,1-1 0,0 1 0,0 0 0,0 0 0,1 0 0,-3 4 0,4-6-521,0-1 1,0 1 0,0 0-1,1 0 1,-1 0-1,0-1 1,0 1-1,1 0 1,-1 0-1,1-1 1,-1 1 0,0 0-1,1-1 1,-1 1-1,1 0 1,0-1-1,-1 1 1,1-1-1,-1 1 1,1-1-1,0 1 1,-1-1 0,1 0-1,0 1 1,0-1-1,0 1 1,3 0 30,-1 0-1,0 0 1,1-1 0,-1 1 0,1-1 0,6 1 0,130-12 1449,492-106 640,-564 103-2084,15-3 21,458-99 264,-1-22-172,-196 32-73,-59 17-70,33-2-40,-25 8 5,309-68 116,-546 137-114,182-40 36,25 1 31,-16 25-991,-244 28 843,74-1-1376,-69 2 812,0 0 1,0 0-1,1 1 1,-1 0 0,-1 0-1,1 1 1,7 3-1,7 6-3452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8:0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9088,'4'-8'4592,"18"-30"-2880,-14 25-1427,17-20 0,-17 24-226,-1 1-36,1-1 0,0 1 0,0 1 0,1 0 0,0 0 0,1 0 0,12-6 0,-12 7-15,17-9 27,-1 2-1,2 0 1,0 1 0,0 2-1,1 1 1,1 1-1,38-4 1,-61 10 15,1 1 0,0 1 0,0-1 0,-1 1 0,1 1 0,12 1 0,-16-1-27,0 0 1,0 0 0,0 1-1,0-1 1,0 1-1,0 0 1,0 0-1,-1 1 1,1-1-1,-1 1 1,1 0 0,3 3-1,-2 1 7,0-1-1,0 0 1,-1 1-1,0 0 1,0 0-1,-1 0 1,0 1-1,0-1 1,2 10-1,1 10-10,4 36 0,-6-39-64,-3-13 29,0 0 0,1 0 0,1 0 0,0-1 0,0 1 0,1-1 0,0 0 0,9 15 0,-5-15 18,0 1 0,0-1 0,1-1 0,0 1 0,13 9 0,56 36-131,5 3 81,-67-46 186,-1 2 0,-1 0 0,0 1 0,15 21-1,-23-27-19,0 0 0,-1 0 0,0 0-1,0 1 1,-1 0 0,-1 0-1,1 0 1,-2 0 0,4 20-1,-6-23-100,0 0-1,0 0 0,-1-1 0,0 1 1,0 0-1,0-1 0,-1 1 1,0-1-1,0 1 0,-1-1 0,0 0 1,-5 9-1,-3 2 2,-1-1 1,-25 28-1,19-27-44,0 0-1,-1 0 0,-1-2 1,-40 24-1,-89 34-4085,126-64 1917,15-8-137,8-1 2240,0 0 0,0 0 1,0 0-1,0 0 0,0-1 1,0 1-1,0 0 0,0 0 1,-1 0-1,1 0 0,0 0 1,0 0-1,0 0 0,0 0 1,0-1-1,0 1 0,0 0 1,0 0-1,0 0 1,0 0-1,0 0 0,0 0 1,0 0-1,0-1 0,0 1 1,0 0-1,0 0 0,0 0 1,0 0-1,1 0 0,-1 0 1,0 0-1,0-1 0,0 1 1,0 0-1,0 0 0,0 0 1,0 0-1,0 0 0,0 0 1,0 0-1,0 0 0,0 0 1,1 0-1,-1 0 0,0 0 1,0 0-1,0-1 0,5-2-3438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8:0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62 6656,'-6'-12'833,"4"9"-537,0-1 1,0 1-1,0 0 1,0 0 0,0 0-1,-1 0 1,-2-3-1,-11-10 808,15 16-974,-1-1 0,1 0-1,0 1 1,-1-1 0,1 1 0,0-1-1,-1 1 1,1-1 0,-1 1 0,1 0 0,0 0-1,-1 0 1,1 0 0,-1 0 0,1 0-1,-1 0 1,1 1 0,0-1 0,-1 0-1,1 1 1,-1-1 0,1 1 0,-2 0 0,-1 1-44,1 0 1,-1 0 0,0 1 0,1-1-1,-1 1 1,1 0 0,0 0 0,0 0 0,0 0-1,-3 5 1,-8 13 36,1 1 0,-10 24-1,-70 190 92,85-209-207,1 0 1,2 0-1,1 0 1,1 1 0,1 28-1,1-44-4,0 22-14,2-1 0,1 1 1,2-1-1,8 37 0,-12-68 10,4 17-21,1 1-1,9 24 0,-6-27-18,19 27 1,-21-34 30,-1-2 6,0 0 9,0 1 0,1-1 0,0-1 0,13 14 1,-7-12 39,0 0 1,1-1-1,0 0 1,0-1 0,1 0-1,0-1 1,0-1 0,24 6-1,-22-8 52,0-1-1,1-1 1,-1 0-1,1-1 0,-1-1 1,1-1-1,-1 0 1,0-1-1,0-1 1,0 0-1,27-12 0,-28 9 15,-1 0-1,0-1 1,-1-1-1,1 0 0,-2 0 1,1-1-1,-1-1 0,-1 0 1,0-1-1,0 0 0,-1-1 1,11-19-1,-18 28-58,-1 0-1,-1 0 1,1 0 0,0 0-1,-1-1 1,0 1 0,0 0-1,1-5 1,-2 7-32,0 0 1,0 0-1,0 0 0,-1 0 1,1 0-1,0 0 1,-1 0-1,1 0 1,-1 1-1,0-1 0,1 0 1,-1 0-1,0 1 1,0-1-1,0 0 0,0 1 1,-1-1-1,1 1 1,0-1-1,-1 1 0,1 0 1,0 0-1,-3-2 1,-4-1 22,0 0 0,0 0 1,0 0-1,-1 1 0,0 1 1,-11-3-1,-2 1-13,-33-3-1,38 6-76,0 1 1,-1 0-1,1 1 0,0 1 0,0 1 0,0 0 0,0 1 0,1 1 0,-33 14 0,13 2-572,34-19 490,-1-1-1,1 1 1,0 0 0,-1 0-1,1 1 1,0-1-1,0 0 1,1 1-1,-1-1 1,-2 6-1,4-7 68,0-1-1,-1 1 0,1-1 1,0 1-1,0-1 0,0 1 0,0-1 1,0 1-1,0-1 0,0 1 0,1-1 1,-1 1-1,0-1 0,0 1 1,0 0-1,0-1 0,1 1 0,-1-1 1,0 0-1,0 1 0,1-1 0,-1 1 1,0-1-1,1 1 0,-1-1 1,1 0-1,-1 1 0,0-1 0,1 0 1,-1 1-1,1-1 0,-1 0 0,1 0 1,-1 1-1,1-1 0,-1 0 1,1 0-1,-1 0 0,1 0 0,-1 0 1,2 0-1,31 2-2193,0-2-1429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8:0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 9216,'-41'-8'2981,"40"8"-2886,0 0-1,0 0 1,-1-1 0,1 1 0,0 0 0,0 0-1,0 0 1,0 0 0,0 1 0,0-1-1,0 0 1,-2 1 0,-1 0-31,-2 0 87,0 0-1,-1 1 0,1 0 0,0 1 0,0-1 0,0 1 0,1 0 0,-1 1 0,1-1 1,0 1-1,-1 0 0,-6 8 0,5-2-81,0 0 0,0 1 0,1 0 0,1 0 0,0 1 0,-4 14 0,0 5-44,-7 40 0,11-42-43,0 0 1,2 1-1,2 0 0,0 0 0,5 38 1,-4-66 17,3 26 0,1 0 0,1 0 0,17 52 0,-16-66 0,0 0 0,1 0 0,0-1 0,2 0 0,-1-1 0,1 0 0,18 18 0,-20-24 12,1 0 1,0 0-1,0-1 1,0 0 0,1-1-1,-1 0 1,1 0-1,0-1 1,1 0 0,11 2-1,-13-5 33,-1 0-1,1 0 1,0-1-1,0 0 1,0 0-1,0-1 1,-1 0-1,14-5 1,-4 0 179,0-1-1,23-15 1,-29 16-80,-1-1-1,0 0 0,-1 0 1,0-1-1,0 0 1,-1 0-1,0-1 0,8-13 1,-9 12-24,0-1 0,0 0 1,-1 0-1,-1 0 0,0 0 0,-1-1 1,5-21-1,-6 13-11,-1-1-1,-1 1 1,-1-34 0,-1 40-79,0 1 0,-1-1 0,0 0 0,-1 1 0,-1 0 0,0-1 0,-1 1 0,-1 1 0,0-1 0,0 1 0,-2 0 0,1 1 0,-2-1 0,0 1 0,-17-17 0,3 9-53,-1 0 0,-1 2 0,0 1 0,-1 1-1,-1 1 1,-1 1 0,0 2 0,-37-11 0,57 20-317,0 1-1,0 0 1,0 0 0,0 1 0,0 0-1,-1 1 1,-13 1 0,13 0-717,1 0 1,-1 1-1,1 0 0,-10 4 1,4-2-2821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8:1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593 316 4736,'3'-25'613,"4"-37"1078,-4-57 2821,6 16-219,-11 96-3585,1 8-670,1-1-1,-1 1 1,1-1-1,-1 1 0,0-1 1,1 1-1,-1 0 0,1-1 1,-1 1-1,1 0 1,0 0-1,-1-1 0,1 1 1,0 0-1,-1 0 0,1 0 1,-28 69 596,-23 82-79,-47 89-82,51-127-418,-116 324-103,-50 175-1371,208-591-1455,5-20 634,0-2-1413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8:1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76 165 7552,'-11'-8'931,"7"5"-506,1 0 0,-1 0 1,1 0-1,0 0 0,-5-6 0,7 7-428,-6-5 653,1-1 0,0 0 0,-8-14 1,13 18-550,0 1 0,0 0 0,0-1 0,0 1 0,1 0 0,-1-1 0,1 1 0,0-1 0,0 1 0,0-1 0,1 1 1,-1-1-1,1 1 0,0 0 0,0-1 0,0 1 0,0 0 0,0 0 0,1-1 0,3-4 0,-5 8-82,1-1-1,0 0 0,-1 0 1,1 1-1,0-1 0,0 0 1,0 1-1,0-1 0,-1 1 1,1-1-1,0 1 0,0-1 1,0 1-1,0 0 1,0 0-1,0-1 0,0 1 1,0 0-1,0 0 0,0 0 1,0 0-1,1 0 0,-1 0 1,0 0-1,0 0 0,0 1 1,0-1-1,0 0 1,0 1-1,1 0 0,3 1 46,0 0-1,0 1 1,0 0-1,-1 0 1,1 0-1,6 6 0,7 9 81,0 1 0,29 41 0,82 120-69,116 212 69,-227-361-144,183 295-11,-76-164 166,-104-138-534,1-1 1,1-1-1,1-2 0,39 28 1,-59-45 60,0-1-1,1 1 1,-1-1-1,1 1 1,0-1 0,-1-1-1,1 1 1,0-1 0,0 1-1,0-1 1,0-1 0,6 1-1,12-1-3211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8:1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48 8448,'-18'17'3168,"18"-17"-2464,-4 12 224,4-12-96,0 3-160,0 1 64,22-8-288,-4 1-32,27-9-225,-10 3-63,23-11 64,-4 5-96,8 3-64,-13 3-288,14 9-159,-15 0-2337,6 9-960,-9-6-32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8:1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8576,'0'7'3232,"0"-7"-2496,36-15 544,-32 15 96,14-12-672,-1 5-224,14-14-225,-4 6-95,23-9-96,-9 4-64,16-4 32,-8 5-128,4-1 0,-13 4-1439,5-4-545,-9 4-2080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8:1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154 144 7040,'-10'-59'3269,"6"44"-1688,-1 1 1,0-1-1,-11-20 0,16 34-1563,0 1 1,0 0-1,0 0 0,0-1 0,0 1 1,0 0-1,0 0 0,0 0 0,0-1 0,-1 1 1,1 0-1,0 0 0,0-1 0,0 1 1,0 0-1,0 0 0,-1 0 0,1 0 1,0-1-1,0 1 0,0 0 0,-1 0 0,1 0 1,0 0-1,0 0 0,0 0 0,-1-1 1,1 1-1,0 0 0,0 0 0,-1 0 1,1 0-1,0 0 0,0 0 0,-1 0 0,1 0 1,0 0-1,0 0 0,-1 0 0,1 0 1,0 0-1,0 0 0,-1 0 0,1 1 1,0-1-1,0 0 0,0 0 0,-1 0 0,-5 15-54,3-6 91,-1 1-41,-15 47 68,-28 139-55,26-79 7,18-95-61,2 0-1,0 0 1,4 26 0,-3-40 11,1-1 0,1 1 0,-1-1 0,1 0 0,1 0 0,-1 0 0,1 0 0,0 0 0,6 9 0,-6-12 9,0 0 0,0-1-1,0 1 1,1-1 0,-1 0 0,1 0 0,0 0-1,0 0 1,0-1 0,0 0 0,1 0 0,-1 0-1,1 0 1,-1 0 0,1-1 0,7 2-1,28 1 24,0-1 0,67-5 0,-33-2-40,78 5 0,36 13-18,-130-7 106,73 18 0,-118-22 94,0 1-1,0 1 1,0 0 0,13 8-1,-21-11-68,-1 1 0,0 0 0,0 0 0,0 0-1,0 0 1,-1 1 0,1-1 0,-1 1 0,0 0 0,0 0-1,0 0 1,-1 0 0,5 9 0,-6-9-50,0 0 0,0-1 1,-1 1-1,1 0 1,-1 0-1,0-1 0,0 1 1,0 0-1,0 0 0,-1-1 1,1 1-1,-1 0 0,0-1 1,0 1-1,0 0 1,-4 5-1,3-4-10,-4 10 11,-2 0-1,0-1 0,0 0 0,-1 0 0,-1-1 0,0 0 0,-22 20 1,8-11-11,-1 0-1,-48 30 1,55-42-58,0 0 1,0-1-1,-1-1 0,0-1 0,-22 5 0,3-3-903,-63 5 0,93-12 447,0-1-1,0-1 1,0 1 0,1-1 0,-1-1-1,0 0 1,0 0 0,0 0-1,0-1 1,1 0 0,-10-4-1,-6-6-3316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1:4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5 256 10368,'-4'2'5581,"8"-4"-1557,-2 0-3920,1 0 1,-1 1 0,1-1-1,0 1 1,-1 0 0,1 0-1,0 0 1,3-1 0,4-2 126,19-4 194,-1 1 1,1 1-1,1 1 0,44-1 0,-32 3-114,229-28 777,417-51-895,-243 25-44,-379 49-123,184-15 17,-204 21 47,0 2 1,0 3 0,64 11 0,-86-11-85,-18-2-363,1 0-1,0 0 1,-1 1-1,0 0 0,9 3 1,-14-4-1798,-3-1-1820,-6 0 1417,-9 4-2140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8:1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81 440 8704,'-41'-22'2816,"40"21"-2726,0 1 0,0-1 0,0 1 1,0 0-1,0-1 0,0 0 0,1 1 1,-1-1-1,0 0 0,0 1 0,1-1 1,-2-1-1,-3-4 200,2 2 59,0 0 0,-1 0 0,2 0 0,-5-7 0,7 10-321,-1 0 1,1 0 0,-1 0 0,1 0 0,0 0 0,-1 0 0,1 0 0,0 0 0,0 0-1,0 0 1,0-1 0,0 1 0,0 0 0,0 0 0,0 0 0,0 0 0,1 0 0,-1 0-1,0 0 1,1 0 0,-1 0 0,1 0 0,-1 0 0,1 0 0,-1 0 0,1 1 0,0-1-1,-1 0 1,2-1 0,1-1 19,1 1 1,0-1-1,0 1 0,-1-1 1,2 1-1,-1 0 0,0 0 1,0 1-1,9-3 0,6-2 35,136-54 194,33-29-96,46-8-1498,-87 49-2192,-81 28 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8:1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84 6144,'-12'-4'747,"9"2"-445,-1 1 1,0-1-1,1 1 1,0-1-1,-1 0 0,-4-4 1,1 1-26,5 3-117,-1 0 0,0 0 0,0 0 0,0 1 0,0-1 0,0 1 0,0 0 0,0 0 0,-1 0 0,-2-1 0,0 0 314,0 0 1,0 0-1,-8-5 1,9 4-231,-1 1-1,1-1 1,-1 1 0,0 0-1,-7-2 1,8 4-210,-1-1-1,1 1 1,0 0 0,0 0 0,0 1 0,-1-1-1,1 1 1,0 0 0,0 0 0,0 1-1,0 0 1,0 0 0,1 0 0,-1 0 0,1 1-1,-1 0 1,1 0 0,0 0 0,0 0-1,0 1 1,0-1 0,1 1 0,-4 4 0,-7 11 45,0 0 0,2 1 0,0 0 0,2 1 0,-12 28 0,9-10-116,-14 74 1,23-96 29,-5 28-23,1 1 0,2 0 1,2 0-1,2 66 0,4-73 35,1 0 1,2 0-1,14 57 0,17-4-37,-35-89 32,0-1 1,6 15 30,1-1 1,18 30 0,-17-35 20,0-1 0,0-1 0,15 13 0,-19-18-30,1 1 17,1 0 1,-1 0 0,1 0 0,0 0 0,0-1-1,0-1 1,1 1 0,-1-1 0,1 0 0,0-1 0,0 0-1,0 0 1,0 0 0,11-1 0,-5 0 32,0-1 0,1 0 0,-1-1 0,0-1 0,0-1 0,0 0 0,26-9 0,-34 10-46,15-4 128,-1-2 0,-1 0 0,1-1 0,-1-1-1,26-19 1,-31 19-35,-2 0 0,0-1 0,0 0 0,-1-1 0,0 0 0,-1-1 0,0 0 0,-1-1-1,10-21 1,1 0 89,-3-2 0,24-69 0,-35 86-154,-1 1 0,0 0 0,-2-1 0,0 0 0,-1 0 0,-2 0 0,-1-21 0,0 20-32,-1 0 0,-2 1 0,0-1 0,-1 1 0,-1 0 0,-1 0 0,-17-34 0,7 16 6,-2 2 0,-2 0 0,-1 1 0,-2 1 0,-47-52 0,58 73-15,0 1 0,-1 0 0,-1 1 0,0 0 0,0 2 0,-29-15 0,33 20-24,0 0 0,0 0-1,-1 1 1,1 0 0,-1 1-1,0 1 1,0 0 0,0 0-1,0 1 1,0 0-1,-14 3 1,19-1-44,1-1-1,-1 1 1,1 0-1,0 1 1,0 0-1,0 0 1,1 0-1,-1 0 1,1 1-1,-1 0 1,1 0-1,0 0 0,1 1 1,-1 0-1,1 0 1,0 0-1,0 0 1,0 1-1,1-1 1,0 1-1,0 0 1,1 0-1,-1 0 1,1 1-1,1-1 1,-3 12-1,3-13-123,1 0-1,0 0 1,0-1-1,0 1 1,0 0-1,1 0 1,0 0-1,0-1 1,0 1-1,1 0 0,-1-1 1,1 1-1,0-1 1,0 0-1,5 7 1,0-2-445,0 0 1,0-1 0,1-1-1,-1 1 1,16 10-1,14 11-3034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8:1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362 108 6400,'-42'-84'3546,"42"83"-3461,-1-1-1,0 1 1,1-1-1,-1 1 1,0 0-1,0-1 1,0 1-1,0 0 1,0 0-1,-1 0 1,1 0-1,0 0 1,0 0-1,-1 0 1,1 0-1,-1 0 1,1 1-1,-1-1 1,1 0-1,-1 1 1,1 0-1,-1-1 1,1 1-1,-1 0 1,1 0-1,-1-1 1,0 1-1,1 1 1,-1-1-1,1 0 1,-1 0-1,0 0 1,1 1-1,-1-1 1,1 1-1,-3 1 1,-2 0 7,1 1-1,-1 1 1,1-1 0,-1 1 0,1 0 0,0 0 0,-7 8 0,0 3-11,0 0 1,1 1-1,1 1 1,-9 18 0,-30 75 336,33-66-331,-14 63 0,26-89-79,-13 50 13,3 1 0,-7 100 1,19-137-13,0 1 0,2 0 1,7 47-1,-4-65 36,11 28 0,-11-33-18,-1-5 7,0 1 0,0 0-1,1-1 1,-1 0 0,1 1-1,0-1 1,0-1 0,1 1-1,0 0 1,0-1 0,0 1-1,0-1 1,0 0 0,1-1-1,0 1 1,0-1 0,0 0 0,7 3-1,-3-1 40,1 0 0,-1-1-1,1 0 1,0-1 0,0 0 0,0-1-1,1 0 1,-1 0 0,1-1-1,12 0 1,-11-1 5,-1-1 0,1 0 0,-1-1 0,1 0 0,-1-1 1,0 0-1,1-1 0,-2 0 0,1 0 0,14-9 0,-6 2 115,0 0 1,-1-1-1,0-1 1,-1 0-1,29-30 1,-40 36-139,13-10 148,-2-1 1,0 0-1,-1-1 1,-1-1 0,24-42-1,-26 35-3,0-1 0,-2 0 0,11-44 0,-17 52-93,-1-1 0,-1 0-1,-1 0 1,-1 0-1,-1 0 1,-2-21 0,-1 19-36,-1 0 1,-1 1-1,-1 0 1,0 0 0,-2 1-1,-1 0 1,-1 0-1,0 1 1,-2 0 0,0 1-1,-18-22 1,17 25-72,-1 1 0,-1 1 0,0 1 0,0 0 0,-1 1 0,-1 0-1,0 1 1,-1 1 0,0 1 0,0 1 0,-1 0 0,-34-8 0,42 13-71,-1 0 0,1 2-1,0-1 1,-14 1 0,23 1-16,0 0 1,0 0-1,-1 0 1,1 0-1,0 0 1,0 1 0,0-1-1,0 1 1,0 0-1,0-1 1,0 1-1,0 0 1,0 0-1,0 0 1,0 1-1,0-1 1,1 0-1,-1 1 1,0-1 0,1 1-1,-1-1 1,1 1-1,0 0 1,-1-1-1,1 1 1,0 0-1,0 0 1,0 2-1,0-1-139,1-1 0,0 0-1,-1 1 1,1-1-1,0 0 1,1 1 0,-1-1-1,0 0 1,1 1-1,-1-1 1,1 0 0,0 0-1,0 0 1,0 1 0,0-1-1,0 0 1,0 0-1,0 0 1,3 2 0,13 16-4126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8:1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7142 1549 8704,'-20'-3'3221,"14"2"-2731,0 0 1,1 0 0,-1-1 0,-5-2-1,-8-3-40,0 1-1,-29-5 1,13 3-353,-102-21-45,-219-19 0,-143 27 110,124 34 484,3 20 196,114-9-751,-271 18 395,-3-24 217,0-7-279,209-3-331,180-7-154,-166-21 0,307 19 60,-451-40-52,369 38 53,0 4 0,0 3 0,-120 23 0,152-15 0,2 2 0,-78 33 0,-89 56 2,106-49 7,-287 151-41,346-174-10,2 2 0,1 1 0,2 3 0,2 2 0,-57 62 0,71-65 80,1 2-1,2 0 1,2 2-1,2 1 1,1 0-1,2 2 1,-21 63-1,5 18-4,5 2-1,-16 132 1,1 265-30,46-151-30,8-250-20,24 128-1,-19-194 55,2-1 1,2 0-1,26 55 1,87 149 47,-17-72-43,-74-131-2,57 66 0,-3-25 27,155 127 1,-186-175 24,2-2 1,3-2 0,1-4-1,2-3 1,2-2 0,1-4-1,79 24 1,-57-29 32,2-4 1,110 12-1,204-9 115,-143-33-31,467-72-1,4-47-178,-154 16 130,-5-35 44,-32-23-51,-336 101-80,490-188 149,-225 26-44,-18-45-3,-329 181-15,137-130 0,84-131 106,-254 243-170,99-146 0,-140 172-23,-3-3 0,62-146 0,-73 130 12,-6-1 0,-3-2 0,-6-1 0,-4-1 0,-5-1-1,4-139 1,-21 155-21,-4 1 0,-4 0 0,-33-153-1,12 130 4,-5 2 0,-67-153 0,51 161-12,-5 2 1,-4 2-1,-5 3 1,-96-114 0,95 133-8,-104-95 1,116 129-15,-2 3-1,-92-57 1,96 71 6,0 2 1,-108-39 0,114 52-1,-1 2 1,0 1 0,-93-7-1,74 15-17,0 4 0,-80 10 1,-116 36-278,160-21-891,1 4 0,-175 80 0,57 1-4085,216-110 5214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8:1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161 139 6144,'-1'0'345,"0"0"1,0 0-1,1 0 0,-1 0 1,0 0-1,0-1 0,0 1 1,0 0-1,0-1 1,1 1-1,-1 0 0,0-1 1,0 1-1,1-1 0,-1 1 1,-1-2-1,1 1-83,0-1-1,0 1 0,0 0 1,0-1-1,0 1 0,1-1 1,-1 1-1,0-3 0,-1-4-227,0 0-1,1-1 1,0-9-1,-1-1 799,0 8-235,-1 0 0,-5-14 1,8 25-581,0-1 0,-1 1-1,1-1 1,0 1 0,0-1 0,0 1 0,0 0 0,-1-1 0,1 1-1,0 0 1,-1-1 0,1 1 0,0 0 0,0-1 0,-1 1 0,1 0 0,-1-1-1,1 1 1,0 0 0,-1 0 0,1-1 0,-1 1 0,1 0 0,0 0-1,-1 0 1,1 0 0,-1 0 0,1 0 0,-1 0 0,1 0 0,-1-1 0,1 2-1,-1-1 1,1 0 0,0 0 0,-1 0 0,1 0 0,-1 0 0,1 0-1,-1 0 1,1 1 0,0-1 0,-1 0 0,1 0 0,-1 0 0,1 1 0,0-1-1,-1 0 1,1 1 0,0-1 0,-1 0 0,1 1 0,0-1 0,0 0-1,-1 2 1,-2 0 7,1 1 0,0 0 0,-1 0 0,1 0 0,-1 4 0,-8 21 122,1 1 0,2 0 0,-5 38 0,10-55-128,-13 107-16,14-92 7,-16 251 114,18-194-139,12 104 0,-8-163-47,0-1 0,2 0 1,16 47-1,-19-64 55,0 1 1,1-1-1,0 0 0,0 0 0,0 0 0,1 0 1,0-1-1,0 0 0,1 0 0,-1 0 0,1-1 1,11 8-1,-10-9 8,-1 0 1,1-1 0,0 1 0,0-1-1,0-1 1,0 1 0,0-1-1,0 0 1,1-1 0,-1 0 0,1 0-1,13-1 1,-4-1 45,-1-1 0,0 0 0,0-1 1,27-9-1,-33 8 26,-1 0 0,1 0 0,-1-1 0,0 0 0,0 0 0,0-1 0,-1 0 0,0-1 0,9-9 0,-7 6 40,0 0 0,-1-1 1,-1 0-1,0-1 0,-1 1 1,0-1-1,11-26 0,-15 31-72,12-28 197,-2 1-1,14-63 1,-22 71-137,0 0 0,-2 0 0,-1-1 1,-3-50-1,0 60-81,-1-1 0,-1 1 1,0 0-1,-2 0 0,0 0 0,-1 0 0,0 1 1,-1-1-1,-12-17 0,8 13 2,-1 1 1,0 0-1,-2 1 0,0 0 1,-1 1-1,-1 1 0,-1 1 1,0 0-1,-1 1 0,-22-14 1,23 18-24,0 1 1,-1 0 0,0 2-1,-32-11 1,41 16-154,0 1 1,0 0-1,-1 0 1,1 1-1,0 1 1,-1-1-1,1 1 1,-1 1-1,1 0 0,-1 0 1,1 1-1,-10 3 1,13-3-344,-6 1-1152,12-3 1579,0 0-1,-1 0 0,1 0 0,0 0 1,0 0-1,0 0 0,0-1 0,0 1 1,-1 0-1,1 0 0,0 0 1,0 0-1,0 0 0,0 0 0,0-1 1,0 1-1,-1 0 0,1 0 0,0 0 1,0 0-1,0-1 0,0 1 1,0 0-1,0 0 0,0 0 0,0 0 1,0-1-1,0 1 0,0 0 1,0 0-1,0 0 0,0-1 0,0 1 1,0 0-1,0 0 0,0 0 0,0 0 1,0-1-1,0 1 0,0 0 1,1 0-1,-1 0 0,0 0 0,0-1 1,0 1-1,0 0 0,0 0 0,0 0 1,0 0-1,1 0 0,-1-1 1,5-7-4505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1:4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9216,'-17'5'4357,"16"-5"-3232,1 0 59,5 0 640,72-1 526,-14-1-1877,113 13 0,-159-8-1187,0 0 1,0 2-1,-1 0 1,24 10-1,-9 1-4112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1:5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 9600,'-5'16'3584,"10"-8"-2784,13-1 288,-9-2-32,9-5-193,9 0 65,-2-5-384,12-2-160,-1-1-224,0 1-256,3-5-32,6 3 64,0 1 96,0 4-768,-2 1-384,2-2-1343,0 2-577,-10 3-864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1:5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0 7168,'3'0'3416,"-5"6"-1128,-8 13 144,6-11-1555,-13 29 1373,-13 47-1,2-6-1015,-69 195-255,-12 28-193,-60 120-626,116-306-570,52-130-1969,5-8-1214,1 0 0,11-31 1,-10 29-248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1:5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10 128 9728,'-2'-5'550,"1"0"-1,-1 0 1,1 0 0,0 0 0,0-1 0,0 1 0,1 0 0,-1 0-1,2-7 1,-1 6-247,1 1 1,0 0-1,1-1 0,-1 1 0,1 0 0,0 0 1,5-9-1,-6 13-273,-1-1 0,1 1 0,0 0 0,0 0 0,0 0 0,0-1 0,0 1 0,1 0 0,-1 0 0,0 1 0,0-1 0,1 0 0,-1 0 0,0 1 0,1-1 0,-1 0 0,1 1 0,-1 0 0,1-1 0,-1 1 0,1 0 0,-1 0 1,1 0-1,-1 0 0,1 0 0,-1 0 0,1 0 0,-1 0 0,1 0 0,-1 1 0,3 0 0,3 3 63,1 0 1,-1 0 0,0 1-1,0 0 1,0 0 0,-1 0-1,0 1 1,10 12 0,6 4 279,-1 0-41,-1 1 1,-1 0-1,31 50 1,35 85 176,-30-51-274,109 147-293,-127-196 134,44 89 1,17 67 163,-65-138-281,-28-62-168,-4-11 36,0 0 0,0 0 1,1 1-1,-1-1 0,1 0 0,-1 0 1,1 0-1,0-1 0,3 4 1,-5-6 136,0 0 1,0 0-1,0 0 0,0 0 1,0 0-1,0 0 1,0 0-1,0 0 1,0-1-1,0 1 0,0 0 1,0 0-1,0 0 1,0 0-1,0 0 1,0 0-1,0 0 0,0-1 1,0 1-1,0 0 1,0 0-1,0 0 1,0 0-1,0 0 0,0 0 1,0 0-1,0 0 1,0-1-1,0 1 1,0 0-1,0 0 1,0 0-1,0 0 0,0 0 1,0 0-1,0 0 1,1 0-1,-1 0 1,0 0-1,0 0 0,0-1 1,0 1-1,0 0 1,0 0-1,0 0 1,0 0-1,1 0 0,-1 0 1,0 0-1,0 0 1,0 0-1,0 0 1,0 0-1,0 0 0,0 0 1,0 0-1,1 0 1,-1 0-1,0 0 1,0 0-1,0 0 0,0 0 1,0 0-1,0 1 1,0-1-1,0 0 1,1 0-1,-3-13-1940,1 10 1022,0-15-3366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1:5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8064,'0'0'133,"0"0"1,0 0 0,0 0-1,0-1 1,0 1-1,0 0 1,0 0 0,0 0-1,0 0 1,0 0 0,0-1-1,0 1 1,0 0-1,0 0 1,0 0 0,0 0-1,0 0 1,0 0 0,0-1-1,0 1 1,0 0-1,1 0 1,-1 0 0,0 0-1,0 0 1,0 0 0,0 0-1,0 0 1,0-1-1,0 1 1,1 0 0,-1 0-1,0 0 1,0 0-1,0 0 1,0 0 0,0 0-1,1 0 1,-1 0 0,0 0-1,13-5 1868,17-2-478,160-13 2432,-85 12-3003,284-48 307,-6-22-1014,-58 23-200,-283 52 4,0 1 1,-1 3-1,1 1 0,0 2 1,75 17-1,-107-19-182,-6-1-64,0 0-1,-1 0 1,1 0 0,-1 0-1,1 0 1,-1 1-1,1-1 1,-1 1 0,6 4-1,-24-2-4111,-6-3 992,-6-1-1200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1:5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1745 5632,'-1'2'328,"-1"0"0,0 0 0,1 0-1,-1 0 1,1 1 0,0-1 0,0 0 0,0 1 0,0-1 0,0 1 0,0-1 0,1 1 0,-1-1-1,1 1 1,0 4 0,0-6-260,0 0-1,0 0 0,0 0 1,0 0-1,1 0 1,-1 0-1,0 0 1,1 0-1,-1 0 0,0 0 1,1 0-1,-1 0 1,1 0-1,0 0 0,-1 0 1,1-1-1,0 1 1,0 0-1,-1 0 1,1-1-1,0 1 0,0 0 1,0-1-1,0 1 1,0-1-1,0 0 0,0 1 1,0-1-1,0 1 1,0-1-1,0 0 1,0 0-1,0 0 0,0 0 1,0 0-1,0 0 1,0 0-1,0 0 0,0 0 1,2-1-1,2 1 57,1-2-1,0 1 1,-1-1-1,1 1 0,-1-2 1,0 1-1,1 0 1,-1-1-1,0 0 0,0 0 1,6-6-1,1-2 62,0 0-1,-1-1 0,10-14 1,101-137 711,76-75-379,-109 127-395,169-203 81,288-323 27,-362 427-2721,-143 164-1583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1:3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 8320,'2'-4'4942,"-4"13"-1922,-11 297 285,-15-5-2727,-87 428 968,-16-82-718,116-565-813,12-67-18,-2 7-25,1 1-1,0 0 1,2 0 0,2 34 0,0-52 34,0-1-1,1 0 1,0 0 0,0 0-1,3 8 1,-4-12-60,1 1 0,-1 0-1,0-1 1,0 1 0,1-1 0,-1 1 0,0-1-1,1 1 1,-1-1 0,0 1 0,1-1 0,-1 1-1,1-1 1,-1 1 0,1-1 0,-1 0 0,1 1-1,-1-1 1,1 0 0,-1 1 0,1-1 0,-1 0-1,1 0 1,0 1 0,-1-1 0,1 0-1,0 0 1,-1 0 0,1 0 0,-1 0 0,1 0-1,0 0 1,-1 0 0,1 0 0,0 0 0,-1 0-1,1-1 1,-1 1 0,1 0 0,-1 0 0,1-1-1,0 1 1,-1 0 0,1-1 0,17-14-5594,-9 3 1147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1:5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8320,'1'1'236,"0"-1"-1,0 1 1,0 0 0,-1 0 0,1 0 0,0 0-1,0 0 1,-1 0 0,1 0 0,0 0 0,-1 0 0,1 0-1,-1 0 1,1 3 0,4 7 136,95 165 2341,16-2-2456,-77-116-144,158 216-23,-26-11-116,-6-10 20,90 137 202,-13-19-338,-104-181-2120,-75-116-1300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0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57 7680,'0'-38'5391,"0"21"-1632,0 15-2267,0 8-508,-5 64-851,1-27-111,0 9 46,-4 110-102,8-128-1,2 0 1,9 58-1,-10-87 51,0 0-1,0 1 0,1-1 1,-1 0-1,1 0 0,1 0 0,-1 0 1,1 0-1,-1 0 0,2-1 1,-1 0-1,0 1 0,1-1 0,4 3 1,-7-6-2,1 0 1,-1 0 0,1-1-1,0 1 1,0-1 0,-1 1-1,1-1 1,0 0 0,0 1-1,-1-1 1,1 0 0,0 0-1,0 0 1,0-1 0,-1 1-1,1 0 1,2-2 0,36-10 36,-32 9-46,26-11-65,-18 8-503,0 0 1,1 0 0,28-5-1,-26 7-4914,-10 0 1515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1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 9600,'0'-18'5594,"0"17"-4431,0 1-97,0 0-31,-1 1-288,0 2-642,-1 1 1,1-1-1,0 1 0,-1-1 1,2 1-1,-1 0 0,0-1 1,1 1-1,-1 7 1,5 39 126,-1-25-41,46 372 604,-37-327-776,23 126 40,15-4-409,-47-183 217,6 16-373,-9-24 379,1 0-1,0 1 0,0-1 0,-1 0 1,1 0-1,0 0 0,0 0 0,0 1 1,0-1-1,0 0 0,0-1 0,0 1 1,1 0-1,1 1 0,-3-2 70,0 0 0,1 0 0,-1 0 0,0 0 0,0 1 0,1-1 0,-1 0 0,0 0 0,1 0 0,-1 0 0,0 0 0,0 0 0,1 0 0,-1 0 0,0 0 0,1 0 0,-1 0 0,0 0 0,1-1 0,-1 1 0,0 0 0,0 0-1,1 0 1,-1 0 0,0 0 0,0-1 0,1 1 0,-1 0 0,0 0 0,1-1 0,3-9-1951,1-8-2177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1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8320,'-1'-6'4370,"-2"10"-685,-2 10-1314,6-7-2200,-1 0 0,1 0 0,1 0 0,3 11 0,0 1-66,48 264 298,-20-96-315,-16-87-79,12 58-1605,-5-60-3372,-15-69 830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5: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396 240 3328,'-6'-23'1146,"4"17"-534,0-1 0,1 1 1,0-1-1,-1-8 1,2 11-94,-1 0 0,0 0 0,0 0 0,-1 0 0,1 0 0,-1 0-1,0 0 1,0 1 0,-4-7 0,2 5 184,1-1-1,0 1 1,-3-10 0,3 6 43,0 0-21,0 0 1,0 0-1,-7-12 0,10 19-652,-1 1-1,0 0 1,1-1-1,-1 1 1,0 0-1,0 0 0,0 0 1,0 0-1,0 0 1,0 0-1,0 0 1,0 0-1,0 0 0,0 0 1,-1 1-1,1-1 1,0 0-1,0 1 1,-1-1-1,1 1 0,0-1 1,-1 1-1,1 0 1,-1 0-1,1 0 1,-1 0-1,1 0 0,0 0 1,-1 0-1,-1 0 1,-6 3-12,0 1 0,1 0 1,-1 0-1,1 1 1,1-1-1,-15 13 0,2 0-44,-21 24 1,24-22-19,2 1 1,0 0-1,2 1 1,-15 28 0,10-10-66,-23 68 0,39-101 56,1 0 0,-1 0-1,1 0 1,0 1-1,0-1 1,1 0 0,0 0-1,1 10 1,-1-13-6,1 0 1,0 0-1,-1 0 1,1 0-1,1-1 0,-1 1 1,0 0-1,1 0 1,0-1-1,-1 1 0,1-1 1,0 1-1,0-1 1,0 0-1,1 0 0,-1 0 1,0 0-1,1 0 1,3 1-1,8 4 17,0-1-1,1 0 1,-1-2 0,1 1-1,18 1 1,11 4 59,-3 2-64,0 1 1,63 29-1,-88-34 134,0 1 0,-1 1-1,0 0 1,-1 1 0,0 0 0,0 1 0,-2 1 0,23 28-1,-27-31-28,-1 1-1,-1 0 0,0 0 1,-1 0-1,0 1 0,0 0 0,-1 0 1,-1 0-1,3 22 0,-5-24 39,0 0 0,-1 0 0,0 1 1,-1-1-1,0 0 0,-1 0 0,0 0 0,0 0 0,-1 0 0,0-1 0,-1 1 0,-8 14 0,5-13-71,0 1-1,-1-1 1,0 0 0,-1-1-1,-1 0 1,1 0 0,-1-1-1,-1 0 1,-13 8 0,18-13-76,-1 0 0,1-1 0,-1 0 0,0 0 0,0 0 1,0-1-1,0 0 0,-1 0 0,1-1 0,-1 1 1,1-2-1,-1 1 0,1-1 0,-1 0 0,1-1 0,-1 0 1,1 0-1,-8-3 0,13 4-4,0-1 0,-1 0 0,1 0 0,0 0 1,0 0-1,-1 0 0,1 0 0,0-1 0,0 1 0,1 0 0,-1-1 0,0 0 1,0 0-1,1 1 0,-1-1 0,1 0 0,-1 0 0,1 0 0,0-1 0,0 1 1,0 0-1,0 0 0,0-1 0,1 1 0,-1 0 0,1-1 0,-1 1 1,1-1-1,0-2 0,0-6-12,1 1 1,1-1-1,0 1 1,0 0 0,5-14-1,-5 20 20,63-178-176,-2 7 221,-63 174-41,63-215 121,-50 161 0,13-112 0,-25 153-76,-1-1 0,0 1 0,-1-1 0,0 1 0,-5-19 0,5 28-34,-1-1 0,0 0 0,0 1 0,0-1 1,-1 1-1,0-1 0,0 1 0,0 0 0,0 1 0,-1-1 0,0 0 0,0 1 0,-1 0 0,1 0 0,-6-4 1,0 2-25,1 1 0,-1 0 1,0 0-1,0 1 1,-1 0-1,1 1 0,-1 1 1,0-1-1,0 2 0,-13-2 1,24 3-20,-1 0 0,1 0 1,0 0-1,0 0 0,0 0 0,0 0 0,-1 0 1,1 0-1,0 0 0,0 0 0,0 0 0,-1 0 1,1 0-1,0 0 0,0 0 0,0 0 0,-1 0 1,1 0-1,0 0 0,0 0 0,0 0 1,0 0-1,-1 0 0,1 0 0,0 0 0,0 0 1,0 1-1,0-1 0,-1 0 0,1 0 0,0 0 1,0 0-1,0 0 0,0 1 0,0-1 1,0 0-1,-1 0 0,1 0 0,0 0 0,0 1 1,0-1-1,0 0 0,0 0 0,0 0 0,0 1 1,0-1-1,0 0 0,0 0 0,0 0 0,0 0 1,0 1-1,0-1 0,10 11-1839,22 9-2360,-3-8-1032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5:3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84 177 8832,'-3'0'476,"-7"-3"602,0 0 0,1 0 0,-1-1 0,0 0 0,-10-7 0,19 11-982,1-1 0,-1 0 0,0 1 0,0-1 1,0 0-1,0 0 0,1 0 0,-1 0 0,0 0 1,1 0-1,-1 0 0,1 0 0,-1 0 1,1 0-1,-1 0 0,1 0 0,0 0 0,0 0 1,-1 0-1,1-1 0,0 1 0,0 0 1,0 0-1,0 0 0,1 0 0,-1-1 0,0 1 1,0 0-1,1 0 0,-1 0 0,0 0 0,1 0 1,0-2-1,2-1 19,-1-1 0,1 1 0,0 0 0,0 1 0,0-1 0,0 0 0,5-3 0,2-1 96,1-1 1,0 1-1,0 1 0,0 0 0,1 1 0,0 0 0,1 0 0,-1 1 0,1 1 0,0 1 1,26-5-1,-35 8-141,0 0 0,0 0 0,0 0 0,-1 1 0,1-1 0,0 1 1,0 0-1,0 0 0,-1 1 0,1-1 0,-1 1 0,1-1 0,-1 1 0,1 0 1,-1 1-1,0-1 0,0 0 0,0 1 0,0 0 0,-1 0 0,1-1 1,-1 2-1,1-1 0,-1 0 0,0 0 0,3 7 0,1 5 43,-1 0 0,0 1 0,0-1 0,-2 1-1,2 18 1,1 13 34,-1 67 0,-10 49-87,0-5-136,4-107 87,0-7-10,5 47 0,-3-79-29,1 0 0,0 0-1,1-1 1,0 1 0,1 0 0,0-1 0,1 0 0,10 19 0,-14-28 24,1-1 0,-1 1 0,1 0 0,-1 0 1,1-1-1,-1 1 0,1 0 0,0-1 0,0 0 1,0 1-1,0-1 0,0 0 0,0 0 0,0 0 1,0 0-1,0-1 0,1 1 0,-1-1 0,0 1 1,0-1-1,1 0 0,-1 0 0,0 0 0,1 0 1,-1 0-1,0 0 0,0 0 0,1-1 0,-1 1 1,0-1-1,3-1 0,6-3-160,-1 0-1,1 0 1,-1-1-1,17-13 1,-21 14-71,38-29-1820,21-14-5954,-45 35 2943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5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29 8576,'0'-27'5370,"0"26"-3978,0 1-464,-2 3-213,-2 2-377,-9 21 529,-17 78-44,22-73-665,-41 176 199,42-175-324,-58 317 95,8 28-11,43-276-320,-21 155 440,11-88-3593,20-128-2756,4-30 2400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5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93 9216,'-36'-40'3061,"34"38"-2864,-1 0 0,1 0 0,0 0 0,1-1 0,-1 1 0,0 0 0,1-1 0,-1 1 0,-1-6 1,0 1 183,2 6-158,0 0 0,1-1 0,-1 1 0,0 0-1,1 0 1,-1-1 0,1 1 0,0 0 0,-1-3 0,4 1 859,4 7-356,-1 1-584,0-1 0,-1 1 0,0 0 0,5 6-1,9 13 134,23 27 96,-2-10-226,36 37-8,88 130-75,-101-127-6,179 215 56,-176-219-431,66 75-1669,8-13-5630,-97-102 3762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5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50 108 8320,'-5'10'1026,"-11"13"1804,13-19-2688,0-1 308,0-1 0,1 1 0,0 0 0,0 0 0,0 0 0,0 0-1,0 0 1,0 0 0,1 1 0,0-1 0,-2 6 0,3-9-430,0 1-1,0-1 1,0 0 0,0 0-1,0 0 1,0 0 0,0 0 0,0 1-1,0-1 1,0 0 0,0 0-1,0 0 1,0 0 0,0 1 0,0-1-1,0 0 1,0 0 0,1 0 0,-1 0-1,0 0 1,0 0 0,0 1-1,0-1 1,0 0 0,0 0 0,1 0-1,-1 0 1,0 0 0,0 0 0,0 0-1,0 0 1,0 0 0,1 0-1,-1 0 1,0 0 0,0 0 0,0 0-1,0 0 1,0 0 0,1 0-1,-1 0 1,0 0 0,0 0 0,10-3 414,7-8-117,-17 10-299,11-7 101,32-24 23,1 1-1,53-28 1,-76 49-183,-3 1-26,24-9-1,-36 16-339,-1 0 0,1 1 0,0 0 0,-1 0 0,1 0-1,0 1 1,0 0 0,11 1 0,6 2-4163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5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14 100 8960,'-13'48'3328,"13"-48"-2592,0 22 448,0-17-32,4-1 31,1-1 129,13-10-416,-6-1-160,24-23-416,-5 10-192,23-6-32,-10 7 0,10 1 32,-9 2-160,3 5 32,-8 5-1216,-4-2-512,-4 6-3519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1:3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28 8704,'-23'0'4551,"20"0"-1596,16 0-1422,12-1 209,38-7-1,-15 1-1074,240-4 818,2 26-960,-201-7-517,-1 4 0,0 4 0,144 44 0,-119-21 3,-106-34 272,-2-2-1703,-3-2-3086,-2-1 1371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5:5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3819 398 8064,'-18'-3'1339,"7"2"-1003,-1-1 0,0 0 0,1-1 0,-1 0 0,1-1 0,0 0-1,0-1 1,-15-8 0,6-1-301,-2 2 0,0 0-1,-44-16 1,-75-16 169,115 36-141,-42-8 265,-1 2 0,0 3 0,0 3 0,-1 3 0,0 3 0,-84 9-1,-13 12-40,-235 59 0,274-47-316,1 7 1,-124 53 0,96-22 316,-225 135 0,310-157 33,-110 93 0,-43 77 247,163-148-432,2 3 0,4 2 0,2 2 0,5 2 0,-43 94 0,24-26-12,-47 162-1,-14 157-55,69-128-43,50-248 11,7 155-1,5-187 34,13 68 1,-9-91 26,1 1 0,1-2 0,18 40-1,-7-31 56,2 0-1,2-2 0,2-1 0,1-1 0,2-2 0,47 46 0,-32-40 122,91 67 0,-34-42-70,191 95 0,147 26-99,52-17-65,18-40-76,-330-97 75,1-8 0,1-8 1,342-10-1,-328-25 187,335-73 0,-416 62-169,-1-5 1,-2-5-1,-2-5 0,-1-4 1,-3-6-1,-2-4 0,116-84 1,-122 69-40,-3-4 0,-4-4 0,-3-5 0,78-97 0,-73 60-13,-4-4 1,137-265-1,-163 261-21,-5-3-1,-6-3 0,-6-1 1,-7-3-1,44-286 0,-73 312 33,-4-1 0,-6 0 0,-4 0 0,-28-165 0,-43-51 32,50 253-111,-3 1-1,-42-79 1,41 102-18,-2 1-1,-3 2 1,-54-65 0,54 77 10,-2 2 0,-2 1 0,-2 2 0,-61-42 0,56 48 9,-1 1 0,-1 3 0,-1 2 0,-53-17 0,29 17-144,-1 4 0,-135-17 0,97 25-307,-185 8 0,-148 47-1538,-4 35-960,28 15-1070,386-87 3729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6:4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95 9472,'-7'-18'1204,"5"12"-559,-1-1 1,2 0-1,-1 0 1,-1-8 0,0-4 372,3 18-950,0 1 0,0-1-1,0 1 1,0-1 0,0 1-1,0 0 1,-1-1 0,1 1-1,0-1 1,0 1 0,0-1 0,1 1-1,-1-1 1,0 1 0,0 0-1,0-1 1,0 1 0,0-1-1,0 1 1,1-1 0,-1 1-1,0 0 1,0-1 0,1 1 0,-1 0-1,0-1 1,1 1 0,-1 0-1,0-1 1,1 1 0,-1 0-1,0-1 1,1 1 0,-1 0-1,0 0 1,1 0 0,-1-1 0,1 1-1,-1 0 1,1 0 0,-1 0-1,1 0 1,0 0 0,1 0 33,1 0 0,-1 1 0,1-1 0,-1 1 0,1 0 0,-1 0 0,4 1 0,4 3 11,0 0 0,-1 1 0,0 0 0,11 9 0,71 72 283,-53-50-358,118 101 64,-27-41-64,113 93-2602,-184-142-3771,-35-31 2438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6:4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 9216,'-11'-8'3061,"10"8"-2993,1 0 0,0 0 0,-1 0 0,1 0-1,0 0 1,-1-1 0,1 1 0,0 0 0,-1 0 0,1 0 0,0 0 0,-1 0-1,1 0 1,0 0 0,-1 0 0,1 1 0,0-1 0,-1 0 0,1 0 0,0 0 0,-1 0-1,1 0 1,0 1 0,-1-1 0,1 0 0,0 0 0,0 0 0,-1 1 0,1-1 0,0 0-1,0 0 1,0 1 0,-1-1 0,1 0 0,0 1 0,0-1 0,0 0 0,0 0 0,-1 1-1,1-1 1,0 0 0,0 1 0,0 0 0,-4 14 579,4-15-612,-5 31 331,1-1 0,1 1 0,3 45 0,0-51-278,7 177 576,-6-193-640,19 240 443,-14-183-390,59 479 131,16-42-229,-74-463-28,15 84-1428,49 155 0,-61-249-907,23 51 0,-14-47-1146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6:4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9344,'0'4'3520,"0"-4"-2752,5 3 224,-5-3-64,4 0-288,1 0-65,17-3-191,-5-1-64,23-4-192,-4 1-160,14-2 0,-11 1 32,10 4 64,-8 4-1088,4 12-415,-6 0-3105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6:4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23 163 8064,'-23'12'3072,"23"-12"-2400,14-3 384,-14 3 0,13-9-160,-4 1 32,18-11-320,-4 2-129,11-7-255,-7 5-160,14-5-32,-10 9-32,13-2 64,-8 5-384,9 9-96,-9-1-1087,-2 4-385,-2 0-2176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6:5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1058 8320,'-13'3'1023,"8"-2"-551,1 0 0,-1 1 1,1-1-1,-1 1 0,-4 2 0,9-4-461,-5 3 952,0-1 0,0 1 0,0 0 0,-9 7 0,14-9-168,1-1-720,0 0 0,0 0 1,0-1-1,0 1 1,0 0-1,0-1 0,0 1 1,0-1-1,0 1 0,0-1 1,0 1-1,1-2 0,13-8 370,5-1-120,49-29 651,-19 4-498,56-39 57,294-133 175,86-18-433,41-31-272,-490 240 0,367-159 476,-395 173-498,15-5 150,35-8-1,-52 14-292,0 1-1,0 0 1,-1 1 0,1 0 0,0 0-1,0 0 1,0 1 0,-1 0 0,1 0-1,9 3 1,-13-3-206,1 1-1,-1 0 1,0-1-1,0 1 1,0 1-1,0-1 1,3 3-1,-4-4-218,-1 1 0,0-1 0,0 0-1,1 1 1,-1 0 0,0-1 0,0 1 0,-1 0-1,2 2 1,-1 3-3553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6:2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59 685 8704,'-13'12'1266,"-1"-1"765,-16 19 0,28-29-767,4-1-990,0 0 0,0-1 0,0 1 1,0-1-1,-1 1 0,1-1 0,0 0 1,3-1-1,5-3 223,73-34 1407,28-10-214,338-88 1583,-388 119-3036,6-1-174,481-133 275,3 25-249,258-28 253,-790 151-370,-11 3-199,-1 0 0,0 0-1,1-1 1,-1 0 0,0 0 0,0-1-1,10-5 1,-13 3-1750,-4 5 1915,0 0 1,0-1 0,0 1 0,0 0 0,0 0-1,0 0 1,0 0 0,0 0 0,0 0 0,0 0-1,0 0 1,0 0 0,0 0 0,0-1 0,0 1-1,-1 0 1,1 0 0,0 0 0,0 0 0,0 0-1,0 0 1,0 0 0,0 0 0,0 0-1,0 0 1,0 0 0,0 0 0,0 0 0,0 0-1,-1 0 1,1 0 0,0 0 0,0 0 0,0 0-1,0 0 1,0 0 0,0 0 0,0 0 0,0 0-1,0 0 1,0 0 0,-1 0 0,1 0-1,0 0 1,0 0 0,0 0 0,0 0 0,0 0-1,0 0 1,0 0 0,0 0 0,0 0 0,0 0-1,0 0 1,0 0 0,-1 0 0,-7 6-5480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6:2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40 8832,'-18'-8'3328,"9"8"-2592,0 0 736,9 0 160,0 0-641,0 0-95,9 0-320,5 0-352,8-4-64,13-4-32,14 1-64,10-2-64,7 6 32,-8 6 32,-4 9-1248,-6 9-447,-7 1-3297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6:2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5 162 8704,'-4'20'3328,"13"-20"-2592,18-8 640,-14 1 96,14-10-289,14-2 33,2-5-512,7 0-96,-5 0-352,0 4-224,-2 5-64,-2 3 32,-1 3 64,-4 6-384,-6 3-96,2 8-1280,-1-1-575,1 14-2433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6:3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18 983 7552,'-11'-4'1926,"5"1"-293,6 3-1565,0 0 1,0 0-1,0 0 0,0 0 0,0 0 0,0 0 0,0 0 1,0 0-1,0 0 0,0 0 0,0 0 0,0 0 0,0 0 0,0 0 1,0 0-1,0 0 0,0 0 0,0 0 0,0 0 0,0 0 1,1 0-1,-1 0 0,0 0 0,0 0 0,0 0 0,0 0 1,0 0-1,0 0 0,0 0 0,0 0 0,0 0 0,0 0 1,0-1-1,0 1 0,0 0 0,0 0 0,0 0 0,0 0 0,0 0 1,0 0-1,0 0 0,0 0 0,0 0 0,0 0 0,0 0 1,0 0-1,0 0 0,0 0 0,0 0 0,-1 0 0,1 0 1,16-4 372,0-1 0,-1-1 0,0 0 0,16-9 0,-13 7-156,73-40 893,19-8-73,165-62-46,143-68-652,102-57-188,127-4 378,-614 235-508,-18 6 45,0 1 0,25-4 0,-33 10-1402,-8 5-654,-15 11-2532,9-9 2498,-9 12-2390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1:3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 9088,'-3'-5'1103,"0"1"0,0-1-1,-1 1 1,-4-6 0,8 10 188,0 0-299,0 1-810,1 1 0,-1 0 0,1 0 1,0-1-1,0 1 0,0-1 0,-1 1 1,2-1-1,0 3 0,3 2 65,2 4-109,0 0 1,1-1-1,0 0 0,0 0 1,1-1-1,1 0 0,-1 0 1,1-1-1,0 0 0,21 9 1,11 3 349,64 20 0,-88-33-378,168 50 670,23 8-477,-201-61-294,19 6 120,-1 2 0,28 15 0,-48-23-52,1 1-1,-1 0 0,-1 0 1,1 0-1,-1 1 1,1 0-1,-1 0 1,-1 0-1,1 1 1,-1 0-1,0 0 0,0 0 1,5 12-1,-6-10 3,-1 1-1,0 0 0,0-1 1,-1 1-1,0 0 0,-1 0 1,0 0-1,0 0 1,-1 0-1,-3 12 0,-1 4 86,-2-1 1,-13 33-1,-70 131 437,40-90-375,-163 303 94,187-357-368,5-11-89,3 0 0,-24 56 0,41-87-52,1 0 0,-1 0 0,0 0 0,1 0 0,0 1 0,-1-1 0,1 0 0,0 0 0,0 0 0,0 1 0,1 1 0,-1-3 100,0-1 1,0 0 0,0 0-1,0 1 1,0-1-1,0 0 1,0 0-1,1 0 1,-1 1-1,0-1 1,0 0-1,0 0 1,0 0 0,1 0-1,-1 0 1,0 1-1,0-1 1,0 0-1,1 0 1,-1 0-1,0 0 1,0 0-1,1 0 1,-1 0 0,0 0-1,0 0 1,1 0-1,-1 0 1,0 0-1,0 0 1,1 0-1,-1 0 1,0 0-1,2 0-279,-1-1-1,1 1 0,-1-1 0,0 0 0,1 0 0,-1 1 0,0-1 0,0 0 0,2-2 0,18-18-4980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6:3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80 196 6912,'-18'-20'976,"13"14"-647,0 0 0,0 0 0,1 0 0,-1-1 0,1 0 1,-5-12-1,5 12-117,1 1 199,0-1 0,0 1 1,0-1-1,1 0 1,0 0-1,1 0 0,-1 0 1,0-9-1,2 15-384,0-2 144,0 0 0,0 0 0,1 0 0,-1-1 1,1 1-1,1-6 0,-2 9-143,1-1 0,-1 0 0,1 0 0,-1 0 0,1 1 0,-1-1 0,1 0 0,0 1 1,-1-1-1,1 0 0,0 1 0,0-1 0,-1 1 0,1-1 0,0 1 0,0-1 1,0 1-1,0 0 0,0-1 0,-1 1 0,1 0 0,0 0 0,0 0 0,0 0 0,0 0 1,0 0-1,0 0 0,0 0 0,0 0 0,1 0 0,7 2 91,0 0-1,1 1 1,-1 0-1,0 1 1,-1 0 0,11 6-1,3 1 33,14 7-17,-1 2-1,0 1 0,-2 2 1,-1 2-1,-1 0 0,32 35 1,144 151 79,47 73-176,14 32-373,-113-128 395,129 164 496,-99-115-453,-145-186-204,-8-7-521,22 26-4866,-53-68 4818,1 0 1,0-1-1,-1 1 0,1 0 1,0-1-1,0 1 0,3 0 1,-5-1 430,1-1 0,-1 0 0,1 0 0,-1 0 0,1 0 0,0 1 0,-1-1 0,1 0 0,-1 0 0,1 0 0,-1 0 0,1 0 0,-1-1 0,1 1 0,-1 0 0,1 0 0,0-1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6:3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1 8832,'-2'0'860,"0"2"137,1 8 1215,-8 105 113,7-92-1960,-6 43 742,-44 179 70,-18 17-442,31-116-647,-176 726 136,97-342-112,85-390-176,-44 255-1467,73-338-826,7-38-1973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6:5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11264,'0'0'4224,"0"0"-3296,12-12 447,-12 12 33,13-12-512,1 5-128,17-17-416,-4 4-224,32-16-96,-16 9-32,25 3 64,-16 3-1088,7 18-512,-10-1-4063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6:5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11648,'22'-31'4384,"-22"31"-3393,45-68-159,-40 61-320,13-20-384,0 6-32,4-2-32,-1 2-64,2-3 32,-5 5-1600,0 4-607,-5 3-2497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6:5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11264,'-33'7'6757,"33"-7"-6709,0 0-1,0 0 1,0 0 0,0 0-1,0 0 1,0 0 0,-1 0 0,1 0-1,0 0 1,0 0 0,0 0 0,0 0-1,0 0 1,0 0 0,0 0 0,0 0-1,0 0 1,-1 0 0,1 0 0,0 1-1,0-1 1,0 0 0,0 0-1,0 0 1,0 0 0,0 0 0,0 0-1,0 0 1,0 0 0,0 0 0,0 1-1,0-1 1,0 0 0,0 0 0,0 0-1,0 0 1,0 0 0,0 0 0,0 0-1,0 0 1,0 1 0,0-1-1,0 0 1,0 0 0,0 0 0,0 0-1,0 0 1,0 0 0,0 0 0,0 0-1,1 3 1097,2 11-554,9 25-1,3 8-482,0 5-82,2 0 0,28 58 1,2-23-3382,-42-79 2027,0-1 0,0 1 0,1-1 0,13 12 0,-1-3-3055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6:5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70 9856,'-3'-36'3205,"3"34"-3037,0 1 0,0-1 1,0 0-1,-1 1 0,1-1 0,0 1 0,-1-1 1,1 1-1,-1-1 0,1 1 0,-1-1 1,1 1-1,-1 0 0,-1-2 0,0-1 349,2 4-448,-1 0 1,1 0 0,0-1-1,0 1 1,0 0 0,0 0-1,0-1 1,0 1-1,0 0 1,-1 0 0,1-1-1,0 1 1,0 0-1,0 0 1,-1-1 0,1 1-1,0 0 1,0 0 0,0 0-1,-1 0 1,1 0-1,0-1 1,0 1 0,-1 0-1,1 0 1,0 0-1,-1 0 1,1 0 0,0 0-1,0 0 1,-1 0 0,1 0-1,0 0 1,-1 0-1,1 0 1,0 0 0,0 0-1,-1 0 1,1 0-1,0 0 1,-1 0 0,1 0-1,0 1 1,0-1 0,-1 0-1,1 0 1,0 0-1,0 0 1,0 1 0,-1-1-1,1 0 1,0 0-1,0 0 1,0 1 0,-1-1-1,1 0 1,0 0 0,0 1-1,0-1 1,-6 14 750,2 0-613,1 1 1,1-1-1,0 1 1,1-1-1,0 18 0,1-29-187,-1 185 321,6 209-122,-5-396-220,24 365-990,22-92-5387,-32-209 1738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6:5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14 931 9984,'0'0'143,"-1"0"1,1 1-1,0-1 0,-1 0 1,1 0-1,-1 0 1,1 0-1,0 1 1,-1-1-1,1 0 0,0 0 1,-1 0-1,1 0 1,-1 0-1,1 0 1,0 0-1,-1 0 0,1 0 1,0 0-1,-1 0 1,1 0-1,-1-1 1,1 1-1,0 0 1,-1 0-1,1 0 0,0 0 1,-1-1-1,1 1 1,0 0-1,-1 0 1,1 0-1,0-1 0,0 1 1,-1 0-1,1-1 1,0 1-1,-1-1 1,2 0 47,-1 0 0,0 0 0,0 0 0,1 0 1,-1 0-1,0 0 0,1 0 0,-1 0 0,1 0 0,0 0 1,-1 0-1,1 1 0,0-1 0,-1 0 0,1 0 1,0 1-1,0-1 0,1-1 0,41-26 1206,-40 26-1365,26-15 296,32-14 0,38-11 35,381-132-107,-391 146-304,95-34-27,263-143 198,-51-15-1515,-289 165-1216,-15 10-2442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0:5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 9728,'-22'-14'3120,"22"14"-3018,0 0 1,0 0 0,0 0 0,0 0-1,0 0 1,-1 0 0,1 0 0,0 0-1,0-1 1,0 1 0,0 0-1,0 0 1,0 0 0,0 0 0,0 0-1,-1 0 1,1 0 0,0 0 0,0 0-1,0 0 1,0 0 0,0 0 0,0 0-1,0 0 1,-1 0 0,1 0 0,0 0-1,0 0 1,0 0 0,0 0-1,0 0 1,0 0 0,0 0 0,0 0-1,-1 1 1,1-1 0,0 0 0,0 0-1,0 0 1,0 0 0,0 0 0,0 0-1,0 0 1,0 7 770,12 19-789,38 50 374,95 139-15,-116-176-419,2-1 0,1-1 0,61 54 0,-12-26-438,3-4 0,102 57-1,-173-110-486,1-1 0,0 0 0,0-1-1,21 6 1,2-4-3264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0:5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9728,'0'0'189,"-1"1"0,1-1 0,0 0 0,0 0 0,-1 0 0,1 1 0,0-1 0,-1 0 1,1 0-1,0 1 0,0-1 0,0 0 0,-1 1 0,1-1 0,0 0 0,0 0 0,0 1 0,0-1 1,-1 0-1,1 1 0,0-1 0,0 1 0,0-1 0,0 0 0,0 1 0,0-1 0,0 0 0,0 1 1,0 0-1,0 16 665,1-9-134,-1 0-504,0 1-1,0-1 1,1 0-1,1 0 1,3 12-1,0 1 66,4 16 58,1-1 0,18 40 0,5 12-28,-33-87-308,91 276 554,65 264-275,-59-228-157,-83-269-138,155 389-2120,-98-288-1016,-15-51-1867,-28-50 1299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0:5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9984,'-41'43'3776,"41"-43"-2944,-36 44 192,27-35-129,-4 6-319,4-3 0,4-5-416,1 2-64,17-18-96,-4 2-96,18-13 64,-4 4-32,13-7 0,-6 2-352,15 6-160,-9 3-2559,4 8-1217,-10 1 672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2:2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 6784,'0'-23'3930,"0"22"-3146,0 1-80,0-5 867,0 3-769,-1 3 2345,-3 10-2904,0 1-1,1 0 1,0-1 0,0 1-1,1 0 1,1 0 0,0 13-1,1 262-146,0-282-125,0 1-1,0 0 1,1 0-1,0-1 0,3 10 1,-4-14 28,0 1 0,1-1-1,-1 0 1,1 0 0,-1 0 0,1 0 0,-1 0 0,1 0 0,0 0 0,-1 0 0,1 0 0,0 0 0,0-1 0,0 1 0,0 0 0,0 0 0,0-1 0,0 1 0,0-1 0,0 1 0,0-1 0,0 1 0,0-1 0,0 1-1,0-1 1,0 0 0,1 0 0,-1 0 0,0 0 0,0 1 0,0-2 0,0 1 0,2 0 0,38-9 18,-21 5-64,23-3 0,-35 6 58,-1 1 0,1 0 0,0 0 0,-1 1 0,1 0 0,12 4 0,31 10 134,0 3 1,-2 3-1,78 43 0,-121-61 66,1 1-1,-1 0 0,0 1 0,-1 0 0,1 0 0,-1 0 0,0 0 0,0 1 1,6 9-1,-10-12-130,0 0 1,0 0 0,0 0 0,0 0-1,0 0 1,-1 0 0,1 0-1,-1 1 1,0-1 0,0 0 0,0 0-1,0 0 1,-1 0 0,1 0 0,-1 0-1,0 0 1,0 0 0,0 0-1,0 0 1,0 0 0,-1 0 0,-1 3-1,-4 4-6,0 1-1,0-1 1,-1-1-1,-9 10 1,-8 4-263,0-1 0,-1 0 1,0-2-1,-2-2 0,-1 0 1,0-2-1,-38 16 0,56-28-722,0 0 0,-14 3 0,21-6 263,0 0 1,0 0-1,0-1 0,0 0 1,1 1-1,-1-1 0,0-1 0,0 1 1,-8-2-1,3-2-3581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0:5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19 286 9984,'-18'83'3680,"18"-83"-2848,0 36 448,0-29 31,0-7-447,0 0-32,9-19-416,0 7-160,18-20-160,-5 5-96,14-9 96,-4 8-288,7-11-32,-8 7-992,10-16-479,-9 9-2881,-2-17-1600,-3 13 2848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40:5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3726 788 9856,'-74'-20'3205,"46"11"-1941,10 2-1033,5 2-2,-1 0-1,-27-6 1,27 8-171,-5-2-42,-22-2 1,-189-8 10,23 28-27,193-12 0,-35 6 0,1 2 0,-1 2 0,-77 28 0,-173 90 98,283-121-79,-102 52 453,-136 96 0,107-57 421,-262 230 0,204-142-418,-182 203 37,235-231-411,-24 22-15,91-90-70,-110 152 0,192-238-17,-102 150-46,19 15 15,69-135 34,2 0-1,-16 57 1,-1 108 57,28-169-40,1-1 0,2 1 0,1 0 1,4 36-1,10 3 37,29 89 0,-26-104-32,3 0 1,2-2-1,29 52 0,-8-33 8,67 84-1,-12-33-10,213 206 1,-177-208-4,215 149 1,-15-64 32,-233-154-34,158 57 0,-162-76 75,2-4-1,1-5 1,0-4-1,1-5 1,136 4-1,-120-19 269,143-20 0,-121-1 32,-1-5 0,-2-7-1,-1-6 1,-1-5-1,-3-6 1,230-125 0,-206 84-38,246-190 1,-242 149-166,181-193 1,-30-42-78,-203 221-78,-7-5 1,-6-3 0,117-268-1,-155 281 5,-7-2 0,-6-2 0,-7-2 0,28-233 0,-51 244-148,-6-1 0,-6-1 1,-7 1-1,-5 0 0,-32-151 0,18 178-171,-5 2 1,-46-111 0,37 126 62,-3 2 1,-65-101-1,72 139 107,-1 2 1,-3 1 0,-80-79-1,86 99 51,-1 1-1,-2 1 0,-1 2 0,-70-37 1,73 47 22,-1 1 0,0 2 1,-1 2-1,0 1 1,-1 1-1,-46-3 1,24 8-61,-1 2 0,1 3-1,0 3 1,0 2 0,0 3 0,-90 26 0,21 5-1032,-226 105-1,-3 31-1942,24 11-1626,317-178 4458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0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14 119 6272,'-3'-7'760,"1"0"0,0 0 0,0-1 0,1 1 0,0 0 0,0-1 0,1 1 0,0-12 0,-1-23 2314,10 59-1218,9 58-126,36 134 753,-50-197-2427,41 125 347,-34-108-280,2-1-1,26 45 1,-9-28 140,42 47 0,42 34 89,-12-12-243,-4 10 360,-93-114-303,-5-10-183,0 0-1,-1 0 1,1 0 0,0 1 0,0-1-1,0 0 1,0 0 0,0 0 0,0 0-1,0 0 1,-1 0 0,1 0 0,0 0-1,0 0 1,0 0 0,0 0 0,0 1-1,0-1 1,-1 0 0,1 0 0,0 0 0,0 0-1,0 0 1,0 0 0,0 0 0,-1 0-1,1 0 1,0 0 0,0 0 0,0-1-1,0 1 1,0 0 0,-1 0 0,1 0-1,0 0 1,0 0 0,-2-1-262,1 1 1,-1-1-1,0 0 0,1 0 1,-1 0-1,1 0 0,-1 0 1,1 0-1,-2-2 0,1 0-1241,-1-1-1,0 0 1,1 0-1,0 0 1,-1 0-1,2-1 1,-1 1-1,-2-8 0,-4-15-3161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0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80 8448,'0'-3'265,"-1"-4"367,1 0-1,0 1 1,1-1-1,0 0 1,0 0 0,0 1-1,1-1 1,0 0-1,4-8 1,-6 14 509,4 20 1424,-3-7-2336,-2 0 0,1 0-1,-1 0 1,-1 0 0,-3 14-1,-22 65 642,16-59-504,-91 329 1784,62-214-1793,37-135-338,-91 346 186,19 8-216,57-243 11,-4 185 0,22-295-304,0 0 0,-4 17 0,3-28-1601,-2-6 557,-2-12-697,4 12 1135,-7-18-4033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0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8 254 9216,'-7'2'2478,"7"-4"-610,13-6 122,19-5-604,1 2 0,66-12 1,-62 15-891,542-108 1940,6 47-1698,-450 64-770,241 23 1,-159 11-7223,-193-24 2646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0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 87 7296,'3'-2'462,"0"0"0,-1-1 0,1 0 1,0 1-1,-1-1 0,1 0 0,-1 0 0,0 0 1,0-1-1,0 1 0,-1-1 0,1 1 0,-1-1 1,0 1-1,0-1 0,0 0 0,1-5 1,2-14 1451,-4 21-1221,0 2-37,0 0-42,0 0-113,0 0-32,-1 13 1307,-1-4-1524,-1-1 1,-1 0-1,0 0 0,0 0 0,0 0 0,-10 12 1,-11 18 51,-141 211 597,-16 12-133,106-128-653,-35 53-98,84-145-8,-2-1 1,-49 51-1,72-84-113,-15 13-177,21-19 116,-1 0 0,0 0 1,0-1-1,0 1 0,-1 0 1,1-1-1,0 1 0,0-1 1,0 1-1,0-1 0,0 1 1,-1-1-1,1 0 0,0 0 1,0 1-1,-1-1 0,-1 0 1,2 0 82,1-1 0,0 1 0,0 0 0,0 0 0,-1 0 1,1 0-1,0 0 0,0 0 0,-1 0 0,1-1 0,0 1 1,0 0-1,0 0 0,0 0 0,-1 0 0,1-1 1,0 1-1,0 0 0,0 0 0,0 0 0,0-1 0,0 1 1,-1 0-1,1 0 0,0-1 0,0 1 0,0 0 0,0 0 1,0-1-1,0 1 0,0 0 0,1-22-3315,6-8-1696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0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 12288,'-4'-18'3978,"4"18"-3872,0-1 0,0 1 1,0 0-1,0-1 0,0 1 0,0-1 0,0 1 0,0 0 0,0-1 0,0 1 1,0-1-1,0 1 0,0 0 0,1-1 0,-1 1 0,0-1 0,0 1 0,0 0 1,1-1-1,-1 1 0,0 0 0,0-1 0,1 1 0,-1 0 0,0 0 0,1-1 1,-1 1-1,0 0 0,1 0 0,-1-1 0,0 1 0,1 0 0,-1 0 0,1 0 1,-1 0-1,0 0 0,1-1 0,-1 1 0,1 0 0,-1 0 0,0 0 0,1 0 1,-1 0-1,1 0 0,-1 0 0,0 0 0,1 1 0,-1-1 0,1 0 0,-1 0 1,0 0-1,1 0 0,0 1 0,20 7 2334,-7 1-1951,-1 0 1,-1 1 0,0 0-1,15 17 1,35 52-291,-49-63-62,124 177 207,-18 13-257,-77-113-392,-3 2-1,40 155 0,-49-122-2046,-8-34-2480,-6-41-927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1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26 215 6144,'-1'0'168,"0"0"1,0 0-1,0-1 1,0 1 0,0 0-1,0-1 1,0 1-1,0-1 1,0 0-1,0 1 1,0-1-1,0 0 1,0 0-1,0 1 1,1-1-1,-1 0 1,-1-2 0,1 1 328,1 0 1,-1 0 0,0 0-1,1 0 1,-1 0 0,1 0-1,0-1 1,0 1 0,0-3-1,-2-6 778,2 10-1209,0 1 0,-1-1 0,1 0 0,0 0 0,0 0 0,0 0 0,0 0 0,0 0 0,0 0 0,0 0-1,0 0 1,0 0 0,0 0 0,0 0 0,1 1 0,-1-1 0,0 0 0,1 0 0,-1 0 0,0 0 0,2-1-1,2-3 197,1-1-1,0 1 1,0 0-1,1 1 1,-1-1-1,13-6 0,-10 5-37,5-2 77,0 0 1,0 0 0,22-8-1,-10 5-57,-3 1 35,0 2 0,1 0 0,0 1 0,42-7 0,-55 13-171,0 1 0,0 0-1,0 0 1,0 0 0,-1 2-1,13 2 1,-16-3-35,1 1 1,-1 0-1,-1 1 0,1 0 0,0-1 1,-1 2-1,1-1 0,-1 1 0,0 0 1,8 7-1,-9-6-20,0 0 1,-1 0-1,1 1 1,-1-1-1,0 1 1,0-1-1,-1 1 1,0 0 0,0 0-1,0 0 1,-1 1-1,0-1 1,0 0-1,0 0 1,-1 1-1,0-1 1,0 0-1,-2 9 1,-2 11 26,-1 0 1,-1-1-1,-10 26 1,13-43-60,-17 47 20,-2-1 0,-57 98 0,76-148-44,-63 117-89,58-103 94,0 1 0,1 0-1,0 0 1,-5 33 0,12-48 26,-1 0-1,1 0 1,-1 0-1,1 0 1,1 0-1,-1 0 1,0 0-1,1 0 1,0 0-1,0-1 1,2 6-1,-2-7-2,0 0 0,0 0-1,0 0 1,1-1 0,-1 1 0,1 0-1,-1-1 1,1 1 0,-1-1 0,1 0-1,0 1 1,0-1 0,0 0 0,0 0 0,0 0-1,0 0 1,0-1 0,0 1 0,0-1-1,0 1 1,3 0 0,6 0 62,1 0-1,-1-1 1,1 0 0,-1-1-1,0 0 1,16-4 0,69-23 191,-45 12-155,32-10-686,-23 7-4517,-33 11-951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1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9856,'1'-5'371,"-1"1"-170,0 0 0,0 0-1,0 1 1,1-1 0,0 0 0,0 0-1,0 0 1,0 1 0,0-1-1,1 0 1,0 1 0,-1-1 0,1 1-1,1 0 1,-1 0 0,0 0-1,1 0 1,0 0 0,-1 0 0,7-4-1,11-8 618,1 1 0,1 0 1,0 1-1,30-11 0,-39 18-349,1 1-1,-1 0 1,1 2 0,0-1 0,0 2 0,1 0-1,-1 0 1,0 1 0,25 2 0,-33 0-376,0 0 1,0 1 0,0-1 0,0 1 0,-1 0-1,1 1 1,0-1 0,-1 1 0,1 0-1,-1 0 1,0 1 0,0 0 0,-1 0 0,1 0-1,-1 0 1,6 7 0,-6-5-6,0 0 0,-1 0 0,1 0 0,-1 1 0,-1-1 0,1 1 0,-1 0 0,0 0 0,-1 0 0,0 0 0,0 0 0,0 0 0,-1 13 0,-2 6 196,-1 0 0,-1 0 0,-12 39-1,-31 73 415,32-99-600,-11 27 3,-14 41-111,35-89-15,0 1-1,1-1 1,-3 36-1,7-49 26,0 0 0,0 0 0,0 0 0,1 0 0,0 0 0,0 0 0,0 0 0,3 7-1,-3-9 18,1 0-1,0 0 1,-1 0-1,1 0 0,0-1 1,0 1-1,0-1 1,1 0-1,-1 0 0,1 1 1,-1-1-1,1-1 1,-1 1-1,5 2 0,6 1 1,-1-1 0,1 0-1,0-1 1,0 0 0,0-1-1,0-1 1,20 0 0,-6 1-39,5 0-93,43 5 199,-64-6-375,-1 1 1,-1 0-1,1 1 0,0 1 0,10 4 1,-16-6-200,-1 0 1,0-1 0,0 2 0,0-1 0,0 0 0,-1 0 0,1 1 0,-1 0 0,1-1 0,-1 1 0,0 0 0,0 0 0,0 0 0,0 1 0,-1-1 0,1 0 0,-1 1 0,0-1 0,1 5-1,3 23-4981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1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296 185 8704,'5'-36'2921,"-1"16"-606,1-24 1,-5 38-1837,0-1-1,0 1 1,-1 0 0,0 0 0,0-1-1,0 1 1,-1 0 0,-3-7 0,5 12-426,0 0 1,0 0-1,-1 0 1,1 0-1,-1 0 1,1-1-1,-1 1 1,0 0-1,1 0 1,-1 1-1,0-1 1,0 0 0,1 0-1,-1 0 1,0 0-1,0 1 1,0-1-1,0 0 1,0 1-1,0-1 1,0 1-1,0-1 1,0 1-1,-1 0 1,1-1-1,0 1 1,0 0-1,0 0 1,0-1-1,-1 1 1,1 0 0,0 0-1,0 1 1,0-1-1,0 0 1,-1 0-1,1 1 1,0-1-1,0 0 1,-2 2-1,-1 0 57,-1 1 0,1 0 0,-1 1 0,1-1 0,0 1 0,0 0 0,1 0 0,-5 6 0,-6 10 34,1 2 1,1-1 0,-12 33 0,16-37-84,2-3-20,-59 138 443,48-106-293,-17 72-1,25-72-83,2 0 0,1 0 0,3 0 0,5 86 0,0-107-28,1 0-1,1 0 0,2-1 1,0 0-1,2 0 1,0 0-1,1-1 0,2 0 1,1-1-1,26 39 1,-31-51-25,2-1 1,-1 0-1,1-1 1,1 0 0,-1 0-1,1-1 1,1 0 0,-1-1-1,1 0 1,0-1 0,0 0-1,1 0 1,0-2 0,-1 1-1,1-1 1,20 2-1,-20-4 8,-1-1 0,1 0-1,-1 0 1,1-1-1,-1 0 1,1-1-1,-1 0 1,0-1 0,0-1-1,0 1 1,0-2-1,-1 1 1,0-2-1,0 1 1,0-1 0,0-1-1,15-14 1,-8 4 21,-1 0 0,-1-2 0,-1 0 0,-1 0 0,0-1 1,13-31-1,-18 35-24,-2 0 1,0-1 0,0 0-1,-2 0 1,0 0 0,-1 0-1,-1-1 1,0 1 0,-2-24-1,0 36-42,0 0-1,-1 0 1,0 0-1,0 0 0,0 1 1,-1-1-1,0 1 1,1-1-1,-1 1 0,-1-1 1,1 1-1,-1 0 0,0 0 1,0 0-1,-5-5 1,3 5-2,1 0 0,-1 1 0,0 0 0,-1 0 0,1 0 0,-1 1 0,1-1 1,-1 1-1,0 0 0,1 1 0,-1 0 0,-6-1 0,1 1-11,0 0 0,0 1 0,0 1 0,0-1 0,0 2 0,0 0 0,0 0 0,1 1 0,-1 0 0,1 1 0,0 0 0,0 0 0,0 1 1,0 1-1,1-1 0,-13 12 0,-4 4-27,1 2 1,1 1 0,1 1 0,-20 29-1,29-37-114,1 0 0,0 1 0,2 1 0,0 0 0,1 0 0,-12 33-1,22-50 9,-1 0-1,0 0 1,1 0-1,-1 0 0,1 1 1,0-1-1,-1 0 1,1 0-1,0 1 0,0-1 1,1 0-1,-1 0 0,0 1 1,1-1-1,0 0 1,-1 0-1,1 0 0,0 0 1,0 0-1,0 0 1,0 0-1,0 0 0,1 0 1,1 2-1,-1-3-194,1 1 0,-1 0 0,1-1 0,-1 0 0,1 0-1,-1 1 1,1-1 0,0-1 0,0 1 0,0 0 0,-1-1 0,1 1 0,0-1 0,0 0 0,0 0-1,0 0 1,0-1 0,0 1 0,3-1 0,49-13-4150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8T22:35:0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449 383 9088,'-2'-9'820,"-2"0"1,1 0-1,-1 0 1,0 0-1,-1 1 1,0-1-1,-10-11 0,12 17-699,1 0 0,0 1 0,-1-1 0,1 1-1,-1 0 1,0-1 0,0 1 0,0 1 0,0-1-1,0 0 1,0 1 0,-1-1 0,1 1 0,0 0-1,-1 0 1,1 0 0,-1 1 0,1-1 0,-1 1-1,1 0 1,-1 0 0,1 0 0,-1 1 0,-4 0-1,3 1-55,0 0-1,-1 0 0,1 1 1,0-1-1,1 1 0,-1 0 1,0 1-1,1-1 0,0 1 1,0 0-1,0 0 0,-5 7 1,-6 9 87,-19 32 0,23-33-109,-108 196 55,110-198-100,-9 17-43,-15 41 0,29-64 23,0 1 0,1 0 0,0 0 0,1 0 0,0 0 0,1 1 0,0 19 0,1-29 5,0-1 0,0 0 0,1 0 0,-1 1 0,1-1 0,-1 0 0,1 0 0,0 0 0,0 1 0,0-1 0,0 0 0,0 0 0,0 0 0,3 2 0,-3-2 6,1-1 1,0 0-1,-1 0 1,1 0 0,0 0-1,0-1 1,0 1-1,0 0 1,0-1-1,0 0 1,0 1 0,0-1-1,0 0 1,0 0-1,0 0 1,0 0 0,3-1-1,63-4 93,89 6-1,-124 1-63,-1 2 0,1 1 1,-1 2-1,-1 1 0,32 12 0,-28-5 70,-1 1-1,0 1 1,-2 2 0,0 2 0,-1 0-1,-1 2 1,-1 2 0,41 43-1,-63-60 49,1 2-1,-1-1 1,-1 1-1,0 0 1,0 0-1,7 18 0,-11-23-43,0 1-1,-1 0 1,0 0-1,0 1 1,0-1-1,0 0 1,-1 0-1,0 0 1,-1 1-1,1-1 0,-1 0 1,0 0-1,-1 0 1,-2 6-1,0-2 28,0 0-1,-1-1 1,-1 0-1,1 0 1,-1-1-1,-1 1 0,-12 12 1,-60 48 179,69-61-280,-15 12 6,-2-1 1,-35 20-1,51-33-30,-1 0-1,-1-1 1,1 0 0,0-1-1,-1 0 1,0-1 0,0 0 0,-17 0-1,26-2-23,0-1 1,0-1-1,0 1 0,-1 0 0,1-1 0,0 0 1,0 0-1,0 0 0,0 0 0,0-1 0,1 1 0,-1-1 1,-4-3-1,6 3 8,0 0 0,0 0 1,0 0-1,0 0 0,0 0 0,0 0 0,1 0 1,-1-1-1,1 1 0,0-1 0,0 1 1,0-1-1,0 0 0,0 1 0,0-1 0,1 0 1,-1 1-1,1-1 0,0 0 0,0-4 1,1-9 2,1 0 1,0 1 0,1-1-1,11-30 1,-1 0 62,141-724 782,-139 654-660,2-166-1,-17 257-104,-1-1 1,-1 1-1,-1-1 0,-1 1 1,-9-31-1,12 52-43,0 0 1,-1 0-1,1 0 0,-1 1 0,0-1 1,0 1-1,0-1 0,0 1 1,-1 0-1,1 0 0,-1 0 0,0 0 1,0 0-1,-7-4 0,8 6-9,-1 0 0,0 0-1,0 0 1,0 0 0,0 1-1,0 0 1,0-1 0,0 1-1,0 0 1,-1 0 0,1 0-1,0 1 1,0-1 0,0 1 0,0 0-1,0 0 1,0 0 0,1 0-1,-5 2 1,-6 3-105,0 1 1,1 0-1,-1 1 0,2 0 1,-1 1-1,1 0 0,0 1 1,1 0-1,0 1 0,1 0 1,0 1-1,0 0 0,2 0 1,-1 1-1,-5 14 0,11-23-168,1-1 0,0 1-1,0 0 1,0 0 0,0 0-1,1-1 1,0 1 0,-1 0-1,1 0 1,1 0 0,-1 0 0,0 0-1,1 0 1,0 0 0,0 0-1,0-1 1,1 1 0,-1 0-1,1-1 1,0 1 0,0-1-1,0 1 1,0-1 0,6 6-1,23 23-3409,11 3-763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1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321 131 11520,'-3'-24'1889,"2"12"-729,-1 0 1,-5-15-1,7 24-887,-1 0-1,0 0 0,0 1 1,0-1-1,0 0 1,-1 1-1,1 0 1,-1-1-1,0 1 0,-3-5 1,3 6-145,1 0 0,-1 0 0,1 0 0,-1 0 0,0 0 0,1 1 0,-1-1 0,0 0 0,0 1 0,0-1 0,1 1 0,-1 0 0,0-1 0,0 1 0,0 0 0,0 0 0,0 0 0,-3 1 0,-4 1-1,-1 0-1,1 1 0,0 0 0,1 0 0,-1 1 1,0 0-1,1 0 0,0 1 0,0 0 1,0 1-1,1 0 0,0 0 0,0 0 0,-9 12 1,-46 61-33,53-66-90,0 0-1,1 1 1,1 0-1,-10 25 1,15-32-29,0 0 1,0 1 0,1-1 0,0 0 0,0 1-1,1-1 1,0 14 0,1-17 10,0 1 0,0-1 0,0 1-1,1-1 1,-1 1 0,1-1 0,0 0 0,0 0 0,0 0 0,1 0 0,0 0 0,-1 0-1,1-1 1,5 5 0,10 7-34,0-1 0,1-1 1,1-1-1,30 14 0,-12-6 101,-30-16-29,151 86 228,-110-60-113,54 45 0,-91-65 40,0 1-1,0 0 1,-1 1-1,14 19 1,-21-24-23,1 0 0,-1 0 0,0 1 0,-1-1 0,0 1-1,0 0 1,-1-1 0,0 1 0,0 1 0,1 13 0,-3-11 13,0 0 0,-1 0 0,0 0 0,0 0 0,-1 0 0,-1 0 0,0 0 0,-1-1 0,1 0 0,-2 1 0,0-1 0,-6 10-1,6-13-108,1-1 0,-2 1-1,1-1 1,-1 0 0,0 0-1,0 0 1,0-1 0,-1 0-1,0 0 1,0-1 0,0 1-1,-1-2 1,1 1 0,-1-1-1,0 0 1,-14 2 0,13-3-49,-1-1 0,1 0 0,-1-1 0,1 0 0,-1-1 0,1 0 0,-1 0 0,-14-5 0,16 4-47,1 0 0,0-1 1,1 0-1,-1 0 0,0 0 0,1-1 0,0 0 0,0-1 1,0 1-1,0-1 0,-6-8 0,10 10 27,0 1 1,0-1-1,0 0 0,1 0 1,-1-1-1,1 1 0,0 0 0,0 0 1,0-1-1,0 1 0,1 0 1,-1-1-1,1 1 0,0-1 0,0 1 1,0 0-1,1-1 0,-1 1 1,1-1-1,1-4 0,3-7 35,0 0-1,1 1 1,10-18 0,-5 10-15,182-331-145,-169 313 143,-1 0-1,28-77 0,-45 99 28,-1 1-1,0-1 1,-1 0-1,-1-1 0,-1 1 1,-1 0-1,0-1 0,-1 1 1,-5-32-1,4 42-20,-1 1 0,1 0 1,-2 0-1,1 0 0,-1 0 0,0 0 0,0 1 0,-8-12 1,8 15-18,0-1 1,0 1 0,0 0 0,0 0 0,-1 0-1,1 0 1,-1 1 0,0-1 0,0 1 0,0 0-1,0 0 1,0 0 0,0 1 0,-1 0 0,-6-2-1,-2 1-17,0 1-1,-1 1 0,1 0 1,0 0-1,-1 2 0,1-1 1,-19 6-1,-90 33-1040,120-40 1019,-10 4-244,3 0-323,-1-1 1,1 1-1,0 1 1,-13 7-1,22-12 480,-1 0 0,1 1 0,-1-1-1,1 1 1,-1-1 0,1 0 0,-1 1 0,1-1-1,0 1 1,-1-1 0,1 1 0,-1-1-1,1 1 1,0-1 0,0 1 0,-1-1 0,1 1-1,0-1 1,0 1 0,0 0 0,-1-1 0,1 2-1,1-2-41,-1 1-1,0-1 0,1 1 1,-1-1-1,0 1 0,1-1 1,-1 1-1,1-1 0,-1 0 1,1 1-1,-1-1 0,1 0 1,-1 0-1,1 1 0,0-1 1,-1 0-1,1 0 0,-1 0 0,1 0 1,0 1-1,-1-1 0,2 0 1,26 1-5579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1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80 5632,'-1'-3'521,"0"-1"0,0 0 0,0 1 0,0-1 1,1 0-1,-1 0 0,1 1 0,0-1 0,1 0 0,-1 0 1,0 0-1,2-4 0,1-18 2928,7 39-1066,-2 0-1122,12 25 0,7 14-225,-3-18-602,1-1 0,1-1 1,2-2-1,1-1 0,41 33 1,2-8 299,106 62 0,-142-94-510,66 28 0,-99-49-189,0 0 0,0-1-1,0 1 1,0-1 0,0 1-1,0-1 1,3 0 0,-5-12-1683,-1 11 1208,0 0 0,0 0 0,0 1 1,0-1-1,-1 0 0,1 0 0,0 0 1,0 0-1,0 0 0,-1 0 0,1 1 1,0-1-1,-1 0 0,1 0 0,-1 0 1,1 1-1,-1-1 0,1 0 0,-1 1 1,0-1-1,-1-1 0,2 1-4274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1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299 112 8192,'0'-7'777,"0"0"0,1 0 0,0 0 0,0 0 0,1 1 0,-1-1 1,1 0-1,1 1 0,-1-1 0,1 1 0,1 0 0,-1 0 0,9-11 0,-12 16-686,1 1 0,0-1 0,-1 0-1,1 0 1,0 1 0,-1-1-1,1 1 1,0-1 0,0 1-1,0-1 1,0 1 0,-1 0 0,1-1-1,0 1 1,0 0 0,0-1-1,2 1 1,-3 0-40,1 0 0,0 0 0,-1 1 0,1-1 0,-1 0-1,1 0 1,0 1 0,-1-1 0,1 0 0,-1 0 0,1 1 0,-1-1 0,1 1 0,-1-1-1,1 1 1,-1-1 0,1 0 0,-1 1 0,1 0 0,0 2 34,0-1 1,0 0-1,0 1 0,0-1 1,0 0-1,0 1 0,-1-1 1,0 1-1,1-1 0,-1 1 1,0 4-1,-4 24 294,-2 0 0,-1 0 1,-16 46-1,17-61-275,-58 150 425,6-21-167,-103 386 107,150-487-871,1 1-1,2 0 0,-2 70 1,10-112 142,2 16-2115,-2-18 2148,0 0 0,1-1 0,-1 1 0,1 0 0,-1-1 0,1 1 0,-1-1 0,1 1 0,-1-1 0,1 1 0,0-1 0,-1 1 0,1-1 0,0 1 0,-1-1 0,1 0 0,0 1 0,-1-1 0,1 0 0,0 0 0,0 0 0,-1 0 0,1 1 0,1-1 1,19 0-4638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1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49 9472,'2'-6'1001,"1"1"0,-1 0 1,1 0-1,0 0 0,0 0 1,1 0-1,5-6 0,-8 10 674,-6 20 2035,1-8-3468,-5 18 285,-23 96 611,29-110-1046,1 0 0,1 0 0,0 1 0,2-1 0,-1 0 0,5 23 0,-3-29-14,1 0 0,-1 0 0,2 0 0,-1-1 1,1 1-1,1-1 0,-1 0 0,1 0 0,1 0 0,-1 0 0,14 12 1,-16-17-68,1 0 0,-1 0 0,1 0 1,0-1-1,-1 1 0,1-1 1,1 0-1,-1 0 0,0 0 0,0-1 1,1 1-1,-1-1 0,1 0 1,-1-1-1,1 1 0,-1-1 1,1 1-1,-1-2 0,1 1 0,0 0 1,-1-1-1,1 0 0,-1 0 1,0 0-1,1 0 0,4-3 1,-3 1-177,-1 0 0,-1 1 0,1-2 0,0 1 0,-1-1 0,1 1 0,-1-1 0,4-5 0,-3 2-845,0 1 1,0-2-1,-1 1 0,7-13 0,-9 15-25,0 1 0,0 0-1,0 0 1,1 0-1,0 0 1,5-6 0,6-2-3429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1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10496,'-11'-8'3429,"9"7"-1930,2 1-22,0 2 395,1 11-694,0 1 0,4 13-1,1 15-497,5 393 1833,-13-278-2455,-2 83-2272,4-213 225,0-27 1916,0 0 0,0 0 0,0 0 0,0 0-1,0 1 1,0-1 0,0 0 0,0 0 0,0 0 0,0 1 0,0-1-1,0 0 1,0 0 0,0 0 0,0 1 0,0-1 0,0 0 0,0 0 0,0 0-1,0 1 1,0-1 0,1 0 0,-1 0 0,0 0 0,0 0 0,0 1 0,0-1-1,0 0 1,0 0 0,1 0 0,-1 0 0,0 0 0,0 1 0,0-1 0,0 0-1,1 0 1,-1 0 0,0 0 0,0 0 0,0 0 0,1 0 0,-1 0 0,0 0-1,0 0 1,0 0 0,1 0 0,-1 0 0,0 0 0,0 0 0,0 0 0,1 0-1,-1 0 1,0 0 0,0 0 0,0 0 0,0 0 0,1 0 0,-1 0 0,0 0-1,0-1 1,11-11-3301,-5 5 1983,15-12-2769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1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 11648,'-21'-7'3818,"21"7"-3742,-1 0 0,1-1 0,-1 1-1,1 0 1,-1 0 0,1 0 0,0 0 0,-1 1-1,1-1 1,-1 0 0,1 0 0,-1 0 0,1 0 0,0 0-1,-1 0 1,1 1 0,-1-1 0,1 0 0,0 0-1,-1 1 1,1-1 0,0 0 0,-1 1 0,1-1-1,0 0 1,-1 1 0,1-1 0,0 0 0,0 1-1,-1-1 1,1 0 0,0 1 0,0 0 0,0-1 146,-3 3 62,1 1 0,0 0 0,1-1 0,-1 1 0,1 0 0,-1 0 0,1 0 0,-1 7 0,-1 4 179,-4 10-279,0-1 0,2 1 0,1 0 0,1 0 0,0 41 0,4-55-129,0 1 0,0-1-1,1 0 1,0 0 0,1 0 0,0 0-1,1 0 1,1 0 0,-1-1-1,1 0 1,1 0 0,0 0 0,1-1-1,12 15 1,-14-19-24,-1-1 0,1 0 0,0 0 0,1 0 0,-1 0 0,1-1 0,-1 0 0,1 0 0,7 2 0,-9-4-30,-1 0 0,1 0 1,0 0-1,0-1 0,-1 1 0,1-1 0,0 0 1,0 0-1,-1 0 0,1-1 0,0 1 1,0-1-1,-1 0 0,1 0 0,0 0 0,5-3 1,-2 0-285,-1 0 1,0 0 0,0 0 0,8-9 0,17-22-4427,-3 4-1448,-6 5 1773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1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18 12032,'-7'-14'3898,"4"10"-1608,1 8-170,1 12 57,3 52 322,0 36-1009,-47 400 599,5-101-3794,35-355 356,3-29-603,0 1 0,2-1 0,1 29 0,0-44 887,0 0 1,0 0-1,0 0 1,3 7-1,5 4-3921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3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411 157 6912,'0'-126'9583,"-5"104"-8241,5 21-1304,-1 1 1,1 0-1,0-1 0,0 1 0,0-1 1,0 1-1,0 0 0,0-1 1,-1 1-1,1 0 0,0-1 1,0 1-1,-1 0 0,1-1 1,0 1-1,-1 0 0,1-1 1,0 1-1,0 0 0,-1 0 1,1 0-1,-1-1 0,1 1 1,0 0-1,-1 0 0,1 0 1,0 0-1,-1 0 0,1 0 1,-1-1-1,1 1 0,0 0 1,-1 0-1,1 0 0,-1 0 1,1 1-1,0-1 0,-1 0 1,1 0-1,-1 0 0,1 0 1,0 0-1,-1 0 0,1 1 0,-1-1 1,1 0-1,0 0 0,-1 0 1,1 1-1,-1 0 0,-3 3 111,0 1-1,0 0 0,1 0 0,0 1 0,0-1 0,0 1 1,-2 6-1,-4 6 10,-50 93 474,-21 41-5,53-93-365,-68 157 399,77-170-474,1 0 1,3 1 0,2 0 0,2 1-1,2 1 1,3 0 0,1 0-1,2 0 1,7 59 0,-4-91-129,2 0 1,0 1-1,0-1 0,2 0 1,0-1-1,1 1 0,16 30 1,-12-29-28,1 0 0,0-1 0,2 0 0,-1-1 0,2-1 0,16 15 0,-16-17 5,0 0 0,1-1 1,0-1-1,1-1 0,0 0 1,32 13-1,-30-15 15,-1-1 1,1-1-1,0-1 1,0-1-1,1 0 0,-1-2 1,27 2-1,-17-5 75,0-1-1,-1-1 0,1-1 0,31-9 1,-51 11-99,1-1 1,-1 0 0,0 0 0,0-1-1,0 0 1,0 0 0,-1-1 0,1 0 0,8-8-1,-6 3 28,-1 0-1,1-1 0,-2 0 0,1 0 0,7-16 0,-8 13 13,-1 0 0,-1 0 0,-1-1 1,0 1-1,-1-1 0,0 0 0,-1 0 0,-1-1 0,0 1 0,-2 0 0,1-1 0,-4-26 0,2 36-65,-1-1-1,0 1 1,0-1-1,0 1 0,-1 0 1,0 0-1,0 0 0,0 0 1,-1 0-1,0 1 1,0 0-1,0-1 0,-1 1 1,0 1-1,0-1 0,0 1 1,-1 0-1,1 0 1,-1 1-1,0-1 0,0 1 1,-8-3-1,6 3-5,-1 1 0,1-1 0,-1 1 1,1 1-1,-1 0 0,0 0 0,1 1 0,-1 0 0,0 0 0,0 1 0,1 0 0,-1 0 0,0 1 0,1 1 1,0-1-1,-12 6 0,7-1 1,1 0 1,0 1-1,0 0 1,1 1-1,0 0 1,0 1-1,1 0 0,-9 12 1,-7 13-42,-28 49 1,34-51-3,16-26-32,0-1 0,0 1 0,1 0 0,0 0 0,0 1 0,-1 7 1,3-12-84,1 0 1,-1 0-1,1 1 1,0-1 0,0 0-1,0 0 1,1 1-1,-1-1 1,1 0 0,-1 0-1,1 0 1,0 0-1,0 0 1,1 0 0,-1 0-1,4 5 1,-5-7-36,1 0 0,0 0 0,0 0 0,0 0 0,0-1 0,0 1 0,0 0 0,0 0 0,0-1 0,0 1 0,0-1 0,0 1 0,0-1 0,0 1 0,0-1 0,1 0 0,1 1 1,1-1-218,-1 0 1,0 0-1,1 0 1,-1 0-1,0-1 1,6 0-1,1-2-1419,1-1 0,19-9 1,-1-4-2714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3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204 347 10880,'5'-21'1156,"-4"12"-730,1 0 0,1 0 0,-1 1 1,1-1-1,1 1 0,-1-1 0,1 1 0,7-9 1,32-35 3343,-41 46-2392,-2 5-1338,0 1-1,0 0 1,-1 0-1,1 0 1,0 0-1,-1 0 0,1 0 1,0 0-1,-1 0 1,1 0-1,0 0 0,0 0 1,-1 0-1,1 0 1,0 0-1,-1 0 1,1 0-1,0 0 0,0 0 1,-1 0-1,1 0 1,0 1-1,-1-1 0,1 0 1,0 0-1,-1 0 1,-4 3 101,0 0 0,1 0 0,-1 0 0,0 1 0,1 0 1,0 0-1,0 0 0,-6 7 0,-25 41 157,32-48-240,-121 214 1201,108-190-1223,2 2 0,-12 33 0,22-52-52,2-1 1,-1 1-1,1-1 0,1 1 1,-1 0-1,2 0 0,0 0 1,0 0-1,1-1 1,2 14-1,1-9 18,1-1 0,0 1 0,0-1-1,1 0 1,1-1 0,1 0 0,-1 0 0,2 0 0,0-1 0,1 0 0,0-1 0,0 0-1,19 15 1,10 3 68,0-2-1,82 41 1,47 11 2,-98-49 44,88 53 0,-144-75-13,-1 1 1,0 1 0,-1 0-1,0 0 1,0 1 0,14 19 0,-22-25-5,0 0 1,-1 0-1,0 1 1,0-1 0,0 1-1,-1 0 1,0 0 0,0 0-1,0 0 1,-1 0-1,0 0 1,0 1 0,-1-1-1,0 0 1,0 0-1,0 1 1,0-1 0,-4 13-1,2-11 23,-1 0 0,0 1 0,0-1 0,-1 0 0,0 0 0,0-1 0,-1 0 0,0 1 0,-1-1 0,1-1 0,-1 1 0,0-1 0,-8 6 0,-2 0-40,-1-1 0,-1 0 0,0-1 0,-29 12-1,32-17-78,0 0 0,0 0-1,0-1 1,-1-1 0,1-1-1,-1 0 1,0-1 0,0-1-1,0 0 1,0-1 0,-20-4-1,31 4-2,0 0 0,0 0 0,1-1-1,-1 1 1,1-1 0,-1 0 0,1-1-1,0 1 1,0-1 0,0 0 0,0 0-1,0 0 1,0 0 0,1-1 0,0 1-1,-5-8 1,4 6-1,1 0-1,0 0 1,1-1 0,-1 0-1,1 1 1,0-1 0,0 0 0,1 0-1,0 0 1,0 0 0,0 0-1,1-12 1,1 3-17,2-1 1,0 0-1,1 1 0,1-1 0,12-27 0,-7 18 8,56-141-109,71-194 51,-125 326 71,55-173 77,-53 156-56,-2 0 0,5-60 0,-13 67-14,-2 1 1,-2-1 0,-11-80-1,9 109 0,-1 1 0,-1-1 0,-8-21 0,10 31-12,0 1 1,-1-1-1,1 1 0,-1-1 1,0 1-1,0 0 0,0 0 1,-1 1-1,1-1 0,-1 0 0,0 1 1,0 0-1,-8-5 0,7 6-6,-1 0-1,1 0 1,-1 0-1,0 1 1,0 0-1,0 0 1,1 0 0,-1 1-1,0 0 1,0 0-1,-8 2 1,-5 0-30,0 2 1,-21 7 0,19-4-27,0 1-1,0 0 1,1 2-1,-38 23 1,46-24-213,0 0 0,0 1 0,0 0 0,2 1-1,-1 0 1,1 1 0,1 0 0,-8 14 0,14-21-113,0-1 0,1 1 0,-1 0 0,1 0 0,1 0 0,-1 0 0,1 0 0,0 0 0,0 0 0,0 9 0,1-10-80,0-1 0,1 0 0,-1 0 1,1 1-1,0-1 0,0 0 0,0 0 0,0 0 1,1 0-1,-1 0 0,1 0 0,0 0 0,0-1 1,0 1-1,0 0 0,5 3 0,23 20-5044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0T05:31:4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574 156 6656,'0'-9'1132,"1"-7"1401,-2-1 0,-3-26 0,3 38-2195,0 1 0,-1-1 0,1 1 0,-1-1-1,0 1 1,0-1 0,0 1 0,0 0 0,-1 0-1,1 0 1,-1 0 0,0 1 0,-7-7 0,9 9-275,1 1 1,-1-1-1,0 1 1,0-1-1,0 1 1,1 0-1,-1-1 1,0 1-1,0 0 1,0-1-1,0 1 1,1 0-1,-1 0 1,0 0 0,0 0-1,0 0 1,0 0-1,-1 0 1,-17 6 472,15-4-434,-24 11 178,1 1-1,0 2 1,1 0-1,1 2 1,1 1 0,-28 27-1,33-27-141,0 1-1,2 1 0,-17 25 1,17-23-53,-90 137 310,96-143-377,1 1 1,0 0 0,2 1-1,0 0 1,-9 36 0,15-45-16,0 1 0,0-1 1,1 1-1,0 0 0,1-1 1,2 14-1,-1-17-1,0 1-1,1-1 0,0 0 1,1 0-1,-1 1 0,1-2 1,1 1-1,-1 0 1,8 10-1,-3-8 6,0-1 0,0 1 0,0-1 0,1-1 0,0 0 0,1 0 0,0-1 0,0 0 0,0 0 0,1-2 0,-1 1 0,21 5 0,-16-6 38,0-1 0,1 0 0,0-1 0,0-1 0,-1 0 0,1-1 0,0-1 0,0 0 0,0-2 0,25-6 0,-29 6 113,1-1 1,-1-1-1,0 0 1,0-1-1,-1-1 1,0 1-1,0-2 1,0 1 0,-1-2-1,0 1 1,0-1-1,-1-1 1,9-12-1,-13 14-61,0 0 0,-1 0 0,0-1 0,0 0 0,-1 1 1,0-1-1,-1-1 0,0 1 0,1-11 0,-2 17-62,-1-1 1,0 1-1,0 0 0,0 0 1,0-1-1,-1 1 1,0 0-1,1 0 1,-1 0-1,0 0 0,0-1 1,-1 1-1,1 1 1,-1-1-1,1 0 1,-4-3-1,4 4-26,-1 0-1,0 1 1,0-1-1,1 1 1,-1 0 0,0 0-1,0 0 1,0 0 0,-1 0-1,1 0 1,0 0 0,0 1-1,0-1 1,-1 1-1,1 0 1,0-1 0,0 1-1,-1 0 1,1 0 0,0 0-1,-1 1 1,1-1 0,0 1-1,0-1 1,-3 2-1,-7 2-20,0 1-1,1 0 0,0 1 0,0 1 0,1-1 0,0 2 1,-12 9-1,-1 4-200,-38 45 0,53-57-156,0 0 0,1 1-1,0 0 1,1 1 0,0 0 0,1 0-1,-4 12 1,9-23 249,-1 1 1,1 0-1,0 0 1,0 0-1,0-1 0,-1 1 1,1 0-1,0 0 1,0 0-1,0 0 1,0 0-1,0-1 0,1 1 1,-1 0-1,0 0 1,0 0-1,0 0 0,1-1 1,-1 1-1,0 0 1,1 0-1,-1-1 1,1 1-1,-1 0 0,1-1 1,-1 1-1,1 0 1,0-1-1,-1 1 1,1-1-1,1 2 0,1-1-589,0 0-1,0 1 1,0-1-1,0 0 1,0-1-1,5 2 1,-6-2 179,17 4-4909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35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4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8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69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1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9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7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870F65-632F-4004-BDC8-3A66322F913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8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0F65-632F-4004-BDC8-3A66322F913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870F65-632F-4004-BDC8-3A66322F913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669526-A714-401A-B224-BA74AC9034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91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png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2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5.png"/><Relationship Id="rId84" Type="http://schemas.openxmlformats.org/officeDocument/2006/relationships/image" Target="../media/image43.png"/><Relationship Id="rId89" Type="http://schemas.openxmlformats.org/officeDocument/2006/relationships/customXml" Target="../ink/ink44.xml"/><Relationship Id="rId112" Type="http://schemas.openxmlformats.org/officeDocument/2006/relationships/image" Target="../media/image57.png"/><Relationship Id="rId16" Type="http://schemas.openxmlformats.org/officeDocument/2006/relationships/image" Target="../media/image9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30.png"/><Relationship Id="rId74" Type="http://schemas.openxmlformats.org/officeDocument/2006/relationships/image" Target="../media/image38.png"/><Relationship Id="rId79" Type="http://schemas.openxmlformats.org/officeDocument/2006/relationships/customXml" Target="../ink/ink39.xml"/><Relationship Id="rId102" Type="http://schemas.openxmlformats.org/officeDocument/2006/relationships/image" Target="../media/image52.png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82" Type="http://schemas.openxmlformats.org/officeDocument/2006/relationships/image" Target="../media/image42.png"/><Relationship Id="rId90" Type="http://schemas.openxmlformats.org/officeDocument/2006/relationships/image" Target="../media/image46.png"/><Relationship Id="rId95" Type="http://schemas.openxmlformats.org/officeDocument/2006/relationships/customXml" Target="../ink/ink47.xml"/><Relationship Id="rId19" Type="http://schemas.openxmlformats.org/officeDocument/2006/relationships/customXml" Target="../ink/ink9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64" Type="http://schemas.openxmlformats.org/officeDocument/2006/relationships/image" Target="../media/image33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100" Type="http://schemas.openxmlformats.org/officeDocument/2006/relationships/image" Target="../media/image51.png"/><Relationship Id="rId105" Type="http://schemas.openxmlformats.org/officeDocument/2006/relationships/customXml" Target="../ink/ink52.xml"/><Relationship Id="rId113" Type="http://schemas.openxmlformats.org/officeDocument/2006/relationships/customXml" Target="../ink/ink56.xml"/><Relationship Id="rId118" Type="http://schemas.openxmlformats.org/officeDocument/2006/relationships/image" Target="../media/image60.png"/><Relationship Id="rId8" Type="http://schemas.openxmlformats.org/officeDocument/2006/relationships/image" Target="../media/image5.png"/><Relationship Id="rId51" Type="http://schemas.openxmlformats.org/officeDocument/2006/relationships/customXml" Target="../ink/ink25.xml"/><Relationship Id="rId72" Type="http://schemas.openxmlformats.org/officeDocument/2006/relationships/image" Target="../media/image37.png"/><Relationship Id="rId80" Type="http://schemas.openxmlformats.org/officeDocument/2006/relationships/image" Target="../media/image41.png"/><Relationship Id="rId85" Type="http://schemas.openxmlformats.org/officeDocument/2006/relationships/customXml" Target="../ink/ink42.xml"/><Relationship Id="rId93" Type="http://schemas.openxmlformats.org/officeDocument/2006/relationships/customXml" Target="../ink/ink46.xml"/><Relationship Id="rId98" Type="http://schemas.openxmlformats.org/officeDocument/2006/relationships/image" Target="../media/image50.png"/><Relationship Id="rId121" Type="http://schemas.openxmlformats.org/officeDocument/2006/relationships/customXml" Target="../ink/ink60.xml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103" Type="http://schemas.openxmlformats.org/officeDocument/2006/relationships/customXml" Target="../ink/ink51.xml"/><Relationship Id="rId108" Type="http://schemas.openxmlformats.org/officeDocument/2006/relationships/image" Target="../media/image55.png"/><Relationship Id="rId116" Type="http://schemas.openxmlformats.org/officeDocument/2006/relationships/image" Target="../media/image59.png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54" Type="http://schemas.openxmlformats.org/officeDocument/2006/relationships/image" Target="../media/image28.png"/><Relationship Id="rId62" Type="http://schemas.openxmlformats.org/officeDocument/2006/relationships/image" Target="../media/image32.png"/><Relationship Id="rId70" Type="http://schemas.openxmlformats.org/officeDocument/2006/relationships/image" Target="../media/image36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5.png"/><Relationship Id="rId91" Type="http://schemas.openxmlformats.org/officeDocument/2006/relationships/customXml" Target="../ink/ink45.xml"/><Relationship Id="rId96" Type="http://schemas.openxmlformats.org/officeDocument/2006/relationships/image" Target="../media/image49.png"/><Relationship Id="rId111" Type="http://schemas.openxmlformats.org/officeDocument/2006/relationships/customXml" Target="../ink/ink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54.png"/><Relationship Id="rId114" Type="http://schemas.openxmlformats.org/officeDocument/2006/relationships/image" Target="../media/image58.png"/><Relationship Id="rId119" Type="http://schemas.openxmlformats.org/officeDocument/2006/relationships/customXml" Target="../ink/ink59.xml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60" Type="http://schemas.openxmlformats.org/officeDocument/2006/relationships/image" Target="../media/image31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40.png"/><Relationship Id="rId81" Type="http://schemas.openxmlformats.org/officeDocument/2006/relationships/customXml" Target="../ink/ink40.xml"/><Relationship Id="rId86" Type="http://schemas.openxmlformats.org/officeDocument/2006/relationships/image" Target="../media/image44.png"/><Relationship Id="rId94" Type="http://schemas.openxmlformats.org/officeDocument/2006/relationships/image" Target="../media/image48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2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8.png"/><Relationship Id="rId50" Type="http://schemas.openxmlformats.org/officeDocument/2006/relationships/image" Target="../media/image26.png"/><Relationship Id="rId55" Type="http://schemas.openxmlformats.org/officeDocument/2006/relationships/customXml" Target="../ink/ink27.xml"/><Relationship Id="rId76" Type="http://schemas.openxmlformats.org/officeDocument/2006/relationships/image" Target="../media/image39.png"/><Relationship Id="rId97" Type="http://schemas.openxmlformats.org/officeDocument/2006/relationships/customXml" Target="../ink/ink48.xml"/><Relationship Id="rId104" Type="http://schemas.openxmlformats.org/officeDocument/2006/relationships/image" Target="../media/image53.png"/><Relationship Id="rId120" Type="http://schemas.openxmlformats.org/officeDocument/2006/relationships/image" Target="../media/image61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7.png"/><Relationship Id="rId2" Type="http://schemas.openxmlformats.org/officeDocument/2006/relationships/image" Target="../media/image2.png"/><Relationship Id="rId29" Type="http://schemas.openxmlformats.org/officeDocument/2006/relationships/customXml" Target="../ink/ink14.xml"/><Relationship Id="rId24" Type="http://schemas.openxmlformats.org/officeDocument/2006/relationships/image" Target="../media/image13.png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66" Type="http://schemas.openxmlformats.org/officeDocument/2006/relationships/image" Target="../media/image34.png"/><Relationship Id="rId87" Type="http://schemas.openxmlformats.org/officeDocument/2006/relationships/customXml" Target="../ink/ink43.xml"/><Relationship Id="rId110" Type="http://schemas.openxmlformats.org/officeDocument/2006/relationships/image" Target="../media/image56.png"/><Relationship Id="rId115" Type="http://schemas.openxmlformats.org/officeDocument/2006/relationships/customXml" Target="../ink/ink5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2.xml"/><Relationship Id="rId21" Type="http://schemas.openxmlformats.org/officeDocument/2006/relationships/customXml" Target="../ink/ink69.xml"/><Relationship Id="rId84" Type="http://schemas.openxmlformats.org/officeDocument/2006/relationships/image" Target="../media/image104.png"/><Relationship Id="rId133" Type="http://schemas.openxmlformats.org/officeDocument/2006/relationships/customXml" Target="../ink/ink90.xml"/><Relationship Id="rId138" Type="http://schemas.openxmlformats.org/officeDocument/2006/relationships/image" Target="../media/image85.png"/><Relationship Id="rId154" Type="http://schemas.openxmlformats.org/officeDocument/2006/relationships/image" Target="../media/image93.png"/><Relationship Id="rId159" Type="http://schemas.openxmlformats.org/officeDocument/2006/relationships/customXml" Target="../ink/ink103.xml"/><Relationship Id="rId175" Type="http://schemas.openxmlformats.org/officeDocument/2006/relationships/customXml" Target="../ink/ink111.xml"/><Relationship Id="rId170" Type="http://schemas.openxmlformats.org/officeDocument/2006/relationships/image" Target="../media/image106.png"/><Relationship Id="rId2" Type="http://schemas.openxmlformats.org/officeDocument/2006/relationships/image" Target="../media/image63.png"/><Relationship Id="rId16" Type="http://schemas.openxmlformats.org/officeDocument/2006/relationships/image" Target="../media/image70.png"/><Relationship Id="rId107" Type="http://schemas.openxmlformats.org/officeDocument/2006/relationships/customXml" Target="../ink/ink80.xml"/><Relationship Id="rId11" Type="http://schemas.openxmlformats.org/officeDocument/2006/relationships/customXml" Target="../ink/ink65.xml"/><Relationship Id="rId24" Type="http://schemas.openxmlformats.org/officeDocument/2006/relationships/image" Target="../media/image74.png"/><Relationship Id="rId32" Type="http://schemas.openxmlformats.org/officeDocument/2006/relationships/image" Target="../media/image78.png"/><Relationship Id="rId79" Type="http://schemas.openxmlformats.org/officeDocument/2006/relationships/customXml" Target="../ink/ink74.xml"/><Relationship Id="rId102" Type="http://schemas.openxmlformats.org/officeDocument/2006/relationships/image" Target="../media/image113.png"/><Relationship Id="rId123" Type="http://schemas.openxmlformats.org/officeDocument/2006/relationships/customXml" Target="../ink/ink85.xml"/><Relationship Id="rId128" Type="http://schemas.openxmlformats.org/officeDocument/2006/relationships/image" Target="../media/image80.png"/><Relationship Id="rId131" Type="http://schemas.openxmlformats.org/officeDocument/2006/relationships/customXml" Target="../ink/ink89.xml"/><Relationship Id="rId136" Type="http://schemas.openxmlformats.org/officeDocument/2006/relationships/image" Target="../media/image84.png"/><Relationship Id="rId144" Type="http://schemas.openxmlformats.org/officeDocument/2006/relationships/image" Target="../media/image88.png"/><Relationship Id="rId149" Type="http://schemas.openxmlformats.org/officeDocument/2006/relationships/customXml" Target="../ink/ink98.xml"/><Relationship Id="rId157" Type="http://schemas.openxmlformats.org/officeDocument/2006/relationships/customXml" Target="../ink/ink102.xml"/><Relationship Id="rId178" Type="http://schemas.openxmlformats.org/officeDocument/2006/relationships/image" Target="../media/image110.png"/><Relationship Id="rId5" Type="http://schemas.openxmlformats.org/officeDocument/2006/relationships/customXml" Target="../ink/ink62.xml"/><Relationship Id="rId82" Type="http://schemas.openxmlformats.org/officeDocument/2006/relationships/image" Target="../media/image103.png"/><Relationship Id="rId152" Type="http://schemas.openxmlformats.org/officeDocument/2006/relationships/image" Target="../media/image92.png"/><Relationship Id="rId160" Type="http://schemas.openxmlformats.org/officeDocument/2006/relationships/image" Target="../media/image96.png"/><Relationship Id="rId165" Type="http://schemas.openxmlformats.org/officeDocument/2006/relationships/customXml" Target="../ink/ink106.xml"/><Relationship Id="rId173" Type="http://schemas.openxmlformats.org/officeDocument/2006/relationships/customXml" Target="../ink/ink110.xml"/><Relationship Id="rId181" Type="http://schemas.openxmlformats.org/officeDocument/2006/relationships/customXml" Target="../ink/ink114.xml"/><Relationship Id="rId19" Type="http://schemas.openxmlformats.org/officeDocument/2006/relationships/customXml" Target="../ink/ink68.xml"/><Relationship Id="rId14" Type="http://schemas.openxmlformats.org/officeDocument/2006/relationships/image" Target="../media/image69.png"/><Relationship Id="rId30" Type="http://schemas.openxmlformats.org/officeDocument/2006/relationships/image" Target="../media/image77.png"/><Relationship Id="rId77" Type="http://schemas.openxmlformats.org/officeDocument/2006/relationships/customXml" Target="../ink/ink73.xml"/><Relationship Id="rId105" Type="http://schemas.openxmlformats.org/officeDocument/2006/relationships/customXml" Target="../ink/ink79.xml"/><Relationship Id="rId118" Type="http://schemas.openxmlformats.org/officeDocument/2006/relationships/image" Target="../media/image68.png"/><Relationship Id="rId126" Type="http://schemas.openxmlformats.org/officeDocument/2006/relationships/image" Target="../media/image79.png"/><Relationship Id="rId134" Type="http://schemas.openxmlformats.org/officeDocument/2006/relationships/image" Target="../media/image83.png"/><Relationship Id="rId139" Type="http://schemas.openxmlformats.org/officeDocument/2006/relationships/customXml" Target="../ink/ink93.xml"/><Relationship Id="rId147" Type="http://schemas.openxmlformats.org/officeDocument/2006/relationships/customXml" Target="../ink/ink97.xml"/><Relationship Id="rId168" Type="http://schemas.openxmlformats.org/officeDocument/2006/relationships/image" Target="../media/image105.png"/><Relationship Id="rId8" Type="http://schemas.openxmlformats.org/officeDocument/2006/relationships/image" Target="../media/image66.png"/><Relationship Id="rId80" Type="http://schemas.openxmlformats.org/officeDocument/2006/relationships/image" Target="../media/image102.png"/><Relationship Id="rId85" Type="http://schemas.openxmlformats.org/officeDocument/2006/relationships/customXml" Target="../ink/ink77.xml"/><Relationship Id="rId121" Type="http://schemas.openxmlformats.org/officeDocument/2006/relationships/customXml" Target="../ink/ink84.xml"/><Relationship Id="rId142" Type="http://schemas.openxmlformats.org/officeDocument/2006/relationships/image" Target="../media/image87.png"/><Relationship Id="rId150" Type="http://schemas.openxmlformats.org/officeDocument/2006/relationships/image" Target="../media/image91.png"/><Relationship Id="rId155" Type="http://schemas.openxmlformats.org/officeDocument/2006/relationships/customXml" Target="../ink/ink101.xml"/><Relationship Id="rId163" Type="http://schemas.openxmlformats.org/officeDocument/2006/relationships/customXml" Target="../ink/ink105.xml"/><Relationship Id="rId171" Type="http://schemas.openxmlformats.org/officeDocument/2006/relationships/customXml" Target="../ink/ink109.xml"/><Relationship Id="rId176" Type="http://schemas.openxmlformats.org/officeDocument/2006/relationships/image" Target="../media/image109.png"/><Relationship Id="rId3" Type="http://schemas.openxmlformats.org/officeDocument/2006/relationships/customXml" Target="../ink/ink61.xml"/><Relationship Id="rId17" Type="http://schemas.openxmlformats.org/officeDocument/2006/relationships/customXml" Target="../ink/ink67.xml"/><Relationship Id="rId25" Type="http://schemas.openxmlformats.org/officeDocument/2006/relationships/customXml" Target="../ink/ink70.xml"/><Relationship Id="rId33" Type="http://schemas.openxmlformats.org/officeDocument/2006/relationships/customXml" Target="../ink/ink72.xml"/><Relationship Id="rId103" Type="http://schemas.openxmlformats.org/officeDocument/2006/relationships/customXml" Target="../ink/ink78.xml"/><Relationship Id="rId108" Type="http://schemas.openxmlformats.org/officeDocument/2006/relationships/image" Target="../media/image116.png"/><Relationship Id="rId116" Type="http://schemas.openxmlformats.org/officeDocument/2006/relationships/image" Target="../media/image120.png"/><Relationship Id="rId124" Type="http://schemas.openxmlformats.org/officeDocument/2006/relationships/image" Target="../media/image76.png"/><Relationship Id="rId129" Type="http://schemas.openxmlformats.org/officeDocument/2006/relationships/customXml" Target="../ink/ink88.xml"/><Relationship Id="rId137" Type="http://schemas.openxmlformats.org/officeDocument/2006/relationships/customXml" Target="../ink/ink92.xml"/><Relationship Id="rId158" Type="http://schemas.openxmlformats.org/officeDocument/2006/relationships/image" Target="../media/image95.png"/><Relationship Id="rId20" Type="http://schemas.openxmlformats.org/officeDocument/2006/relationships/image" Target="../media/image72.png"/><Relationship Id="rId83" Type="http://schemas.openxmlformats.org/officeDocument/2006/relationships/customXml" Target="../ink/ink76.xml"/><Relationship Id="rId132" Type="http://schemas.openxmlformats.org/officeDocument/2006/relationships/image" Target="../media/image82.png"/><Relationship Id="rId140" Type="http://schemas.openxmlformats.org/officeDocument/2006/relationships/image" Target="../media/image86.png"/><Relationship Id="rId145" Type="http://schemas.openxmlformats.org/officeDocument/2006/relationships/customXml" Target="../ink/ink96.xml"/><Relationship Id="rId153" Type="http://schemas.openxmlformats.org/officeDocument/2006/relationships/customXml" Target="../ink/ink100.xml"/><Relationship Id="rId161" Type="http://schemas.openxmlformats.org/officeDocument/2006/relationships/customXml" Target="../ink/ink104.xml"/><Relationship Id="rId166" Type="http://schemas.openxmlformats.org/officeDocument/2006/relationships/image" Target="../media/image99.png"/><Relationship Id="rId174" Type="http://schemas.openxmlformats.org/officeDocument/2006/relationships/image" Target="../media/image108.png"/><Relationship Id="rId179" Type="http://schemas.openxmlformats.org/officeDocument/2006/relationships/customXml" Target="../ink/ink113.xml"/><Relationship Id="rId18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5" Type="http://schemas.openxmlformats.org/officeDocument/2006/relationships/customXml" Target="../ink/ink66.xml"/><Relationship Id="rId106" Type="http://schemas.openxmlformats.org/officeDocument/2006/relationships/image" Target="../media/image115.png"/><Relationship Id="rId119" Type="http://schemas.openxmlformats.org/officeDocument/2006/relationships/customXml" Target="../ink/ink83.xml"/><Relationship Id="rId127" Type="http://schemas.openxmlformats.org/officeDocument/2006/relationships/customXml" Target="../ink/ink87.xml"/><Relationship Id="rId10" Type="http://schemas.openxmlformats.org/officeDocument/2006/relationships/image" Target="../media/image67.png"/><Relationship Id="rId31" Type="http://schemas.openxmlformats.org/officeDocument/2006/relationships/customXml" Target="../ink/ink71.xml"/><Relationship Id="rId78" Type="http://schemas.openxmlformats.org/officeDocument/2006/relationships/image" Target="../media/image101.png"/><Relationship Id="rId81" Type="http://schemas.openxmlformats.org/officeDocument/2006/relationships/customXml" Target="../ink/ink75.xml"/><Relationship Id="rId122" Type="http://schemas.openxmlformats.org/officeDocument/2006/relationships/image" Target="../media/image75.png"/><Relationship Id="rId130" Type="http://schemas.openxmlformats.org/officeDocument/2006/relationships/image" Target="../media/image81.png"/><Relationship Id="rId135" Type="http://schemas.openxmlformats.org/officeDocument/2006/relationships/customXml" Target="../ink/ink91.xml"/><Relationship Id="rId143" Type="http://schemas.openxmlformats.org/officeDocument/2006/relationships/customXml" Target="../ink/ink95.xml"/><Relationship Id="rId148" Type="http://schemas.openxmlformats.org/officeDocument/2006/relationships/image" Target="../media/image90.png"/><Relationship Id="rId151" Type="http://schemas.openxmlformats.org/officeDocument/2006/relationships/customXml" Target="../ink/ink99.xml"/><Relationship Id="rId156" Type="http://schemas.openxmlformats.org/officeDocument/2006/relationships/image" Target="../media/image94.png"/><Relationship Id="rId164" Type="http://schemas.openxmlformats.org/officeDocument/2006/relationships/image" Target="../media/image98.png"/><Relationship Id="rId169" Type="http://schemas.openxmlformats.org/officeDocument/2006/relationships/customXml" Target="../ink/ink108.xml"/><Relationship Id="rId177" Type="http://schemas.openxmlformats.org/officeDocument/2006/relationships/customXml" Target="../ink/ink112.xml"/><Relationship Id="rId4" Type="http://schemas.openxmlformats.org/officeDocument/2006/relationships/image" Target="../media/image64.png"/><Relationship Id="rId9" Type="http://schemas.openxmlformats.org/officeDocument/2006/relationships/customXml" Target="../ink/ink64.xml"/><Relationship Id="rId172" Type="http://schemas.openxmlformats.org/officeDocument/2006/relationships/image" Target="../media/image107.png"/><Relationship Id="rId180" Type="http://schemas.openxmlformats.org/officeDocument/2006/relationships/image" Target="../media/image111.png"/><Relationship Id="rId18" Type="http://schemas.openxmlformats.org/officeDocument/2006/relationships/image" Target="../media/image71.png"/><Relationship Id="rId109" Type="http://schemas.openxmlformats.org/officeDocument/2006/relationships/customXml" Target="../ink/ink81.xml"/><Relationship Id="rId76" Type="http://schemas.openxmlformats.org/officeDocument/2006/relationships/image" Target="../media/image100.png"/><Relationship Id="rId104" Type="http://schemas.openxmlformats.org/officeDocument/2006/relationships/image" Target="../media/image114.png"/><Relationship Id="rId120" Type="http://schemas.openxmlformats.org/officeDocument/2006/relationships/image" Target="../media/image73.png"/><Relationship Id="rId125" Type="http://schemas.openxmlformats.org/officeDocument/2006/relationships/customXml" Target="../ink/ink86.xml"/><Relationship Id="rId141" Type="http://schemas.openxmlformats.org/officeDocument/2006/relationships/customXml" Target="../ink/ink94.xml"/><Relationship Id="rId146" Type="http://schemas.openxmlformats.org/officeDocument/2006/relationships/image" Target="../media/image89.png"/><Relationship Id="rId167" Type="http://schemas.openxmlformats.org/officeDocument/2006/relationships/customXml" Target="../ink/ink107.xml"/><Relationship Id="rId7" Type="http://schemas.openxmlformats.org/officeDocument/2006/relationships/customXml" Target="../ink/ink63.xml"/><Relationship Id="rId162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6.png"/><Relationship Id="rId117" Type="http://schemas.openxmlformats.org/officeDocument/2006/relationships/customXml" Target="../ink/ink172.xml"/><Relationship Id="rId21" Type="http://schemas.openxmlformats.org/officeDocument/2006/relationships/customXml" Target="../ink/ink124.xml"/><Relationship Id="rId42" Type="http://schemas.openxmlformats.org/officeDocument/2006/relationships/image" Target="../media/image144.png"/><Relationship Id="rId47" Type="http://schemas.openxmlformats.org/officeDocument/2006/relationships/customXml" Target="../ink/ink137.xml"/><Relationship Id="rId63" Type="http://schemas.openxmlformats.org/officeDocument/2006/relationships/customXml" Target="../ink/ink145.xml"/><Relationship Id="rId68" Type="http://schemas.openxmlformats.org/officeDocument/2006/relationships/image" Target="../media/image157.png"/><Relationship Id="rId84" Type="http://schemas.openxmlformats.org/officeDocument/2006/relationships/image" Target="../media/image165.png"/><Relationship Id="rId89" Type="http://schemas.openxmlformats.org/officeDocument/2006/relationships/customXml" Target="../ink/ink158.xml"/><Relationship Id="rId112" Type="http://schemas.openxmlformats.org/officeDocument/2006/relationships/image" Target="../media/image179.png"/><Relationship Id="rId16" Type="http://schemas.openxmlformats.org/officeDocument/2006/relationships/image" Target="../media/image131.png"/><Relationship Id="rId107" Type="http://schemas.openxmlformats.org/officeDocument/2006/relationships/customXml" Target="../ink/ink167.xml"/><Relationship Id="rId11" Type="http://schemas.openxmlformats.org/officeDocument/2006/relationships/customXml" Target="../ink/ink119.xml"/><Relationship Id="rId24" Type="http://schemas.openxmlformats.org/officeDocument/2006/relationships/image" Target="../media/image135.png"/><Relationship Id="rId32" Type="http://schemas.openxmlformats.org/officeDocument/2006/relationships/image" Target="../media/image139.png"/><Relationship Id="rId37" Type="http://schemas.openxmlformats.org/officeDocument/2006/relationships/customXml" Target="../ink/ink132.xml"/><Relationship Id="rId40" Type="http://schemas.openxmlformats.org/officeDocument/2006/relationships/image" Target="../media/image143.png"/><Relationship Id="rId45" Type="http://schemas.openxmlformats.org/officeDocument/2006/relationships/customXml" Target="../ink/ink136.xml"/><Relationship Id="rId53" Type="http://schemas.openxmlformats.org/officeDocument/2006/relationships/customXml" Target="../ink/ink140.xml"/><Relationship Id="rId58" Type="http://schemas.openxmlformats.org/officeDocument/2006/relationships/image" Target="../media/image152.png"/><Relationship Id="rId66" Type="http://schemas.openxmlformats.org/officeDocument/2006/relationships/image" Target="../media/image156.png"/><Relationship Id="rId74" Type="http://schemas.openxmlformats.org/officeDocument/2006/relationships/image" Target="../media/image160.png"/><Relationship Id="rId79" Type="http://schemas.openxmlformats.org/officeDocument/2006/relationships/customXml" Target="../ink/ink153.xml"/><Relationship Id="rId87" Type="http://schemas.openxmlformats.org/officeDocument/2006/relationships/customXml" Target="../ink/ink157.xml"/><Relationship Id="rId102" Type="http://schemas.openxmlformats.org/officeDocument/2006/relationships/image" Target="../media/image174.png"/><Relationship Id="rId110" Type="http://schemas.openxmlformats.org/officeDocument/2006/relationships/image" Target="../media/image178.png"/><Relationship Id="rId115" Type="http://schemas.openxmlformats.org/officeDocument/2006/relationships/customXml" Target="../ink/ink171.xml"/><Relationship Id="rId5" Type="http://schemas.openxmlformats.org/officeDocument/2006/relationships/customXml" Target="../ink/ink116.xml"/><Relationship Id="rId61" Type="http://schemas.openxmlformats.org/officeDocument/2006/relationships/customXml" Target="../ink/ink144.xml"/><Relationship Id="rId82" Type="http://schemas.openxmlformats.org/officeDocument/2006/relationships/image" Target="../media/image164.png"/><Relationship Id="rId90" Type="http://schemas.openxmlformats.org/officeDocument/2006/relationships/image" Target="../media/image168.png"/><Relationship Id="rId95" Type="http://schemas.openxmlformats.org/officeDocument/2006/relationships/customXml" Target="../ink/ink161.xml"/><Relationship Id="rId19" Type="http://schemas.openxmlformats.org/officeDocument/2006/relationships/customXml" Target="../ink/ink123.xml"/><Relationship Id="rId14" Type="http://schemas.openxmlformats.org/officeDocument/2006/relationships/image" Target="../media/image130.png"/><Relationship Id="rId22" Type="http://schemas.openxmlformats.org/officeDocument/2006/relationships/image" Target="../media/image134.png"/><Relationship Id="rId27" Type="http://schemas.openxmlformats.org/officeDocument/2006/relationships/customXml" Target="../ink/ink127.xml"/><Relationship Id="rId30" Type="http://schemas.openxmlformats.org/officeDocument/2006/relationships/image" Target="../media/image138.png"/><Relationship Id="rId35" Type="http://schemas.openxmlformats.org/officeDocument/2006/relationships/customXml" Target="../ink/ink131.xml"/><Relationship Id="rId43" Type="http://schemas.openxmlformats.org/officeDocument/2006/relationships/customXml" Target="../ink/ink135.xml"/><Relationship Id="rId48" Type="http://schemas.openxmlformats.org/officeDocument/2006/relationships/image" Target="../media/image147.png"/><Relationship Id="rId56" Type="http://schemas.openxmlformats.org/officeDocument/2006/relationships/image" Target="../media/image151.png"/><Relationship Id="rId64" Type="http://schemas.openxmlformats.org/officeDocument/2006/relationships/image" Target="../media/image155.png"/><Relationship Id="rId69" Type="http://schemas.openxmlformats.org/officeDocument/2006/relationships/customXml" Target="../ink/ink148.xml"/><Relationship Id="rId77" Type="http://schemas.openxmlformats.org/officeDocument/2006/relationships/customXml" Target="../ink/ink152.xml"/><Relationship Id="rId100" Type="http://schemas.openxmlformats.org/officeDocument/2006/relationships/image" Target="../media/image173.png"/><Relationship Id="rId105" Type="http://schemas.openxmlformats.org/officeDocument/2006/relationships/customXml" Target="../ink/ink166.xml"/><Relationship Id="rId113" Type="http://schemas.openxmlformats.org/officeDocument/2006/relationships/customXml" Target="../ink/ink170.xml"/><Relationship Id="rId118" Type="http://schemas.openxmlformats.org/officeDocument/2006/relationships/image" Target="../media/image182.png"/><Relationship Id="rId8" Type="http://schemas.openxmlformats.org/officeDocument/2006/relationships/image" Target="../media/image127.png"/><Relationship Id="rId51" Type="http://schemas.openxmlformats.org/officeDocument/2006/relationships/customXml" Target="../ink/ink139.xml"/><Relationship Id="rId72" Type="http://schemas.openxmlformats.org/officeDocument/2006/relationships/image" Target="../media/image159.png"/><Relationship Id="rId80" Type="http://schemas.openxmlformats.org/officeDocument/2006/relationships/image" Target="../media/image163.png"/><Relationship Id="rId85" Type="http://schemas.openxmlformats.org/officeDocument/2006/relationships/customXml" Target="../ink/ink156.xml"/><Relationship Id="rId93" Type="http://schemas.openxmlformats.org/officeDocument/2006/relationships/customXml" Target="../ink/ink160.xml"/><Relationship Id="rId98" Type="http://schemas.openxmlformats.org/officeDocument/2006/relationships/image" Target="../media/image172.png"/><Relationship Id="rId3" Type="http://schemas.openxmlformats.org/officeDocument/2006/relationships/customXml" Target="../ink/ink115.xml"/><Relationship Id="rId12" Type="http://schemas.openxmlformats.org/officeDocument/2006/relationships/image" Target="../media/image129.png"/><Relationship Id="rId17" Type="http://schemas.openxmlformats.org/officeDocument/2006/relationships/customXml" Target="../ink/ink122.xml"/><Relationship Id="rId25" Type="http://schemas.openxmlformats.org/officeDocument/2006/relationships/customXml" Target="../ink/ink126.xml"/><Relationship Id="rId33" Type="http://schemas.openxmlformats.org/officeDocument/2006/relationships/customXml" Target="../ink/ink130.xml"/><Relationship Id="rId38" Type="http://schemas.openxmlformats.org/officeDocument/2006/relationships/image" Target="../media/image142.png"/><Relationship Id="rId46" Type="http://schemas.openxmlformats.org/officeDocument/2006/relationships/image" Target="../media/image146.png"/><Relationship Id="rId59" Type="http://schemas.openxmlformats.org/officeDocument/2006/relationships/customXml" Target="../ink/ink143.xml"/><Relationship Id="rId67" Type="http://schemas.openxmlformats.org/officeDocument/2006/relationships/customXml" Target="../ink/ink147.xml"/><Relationship Id="rId103" Type="http://schemas.openxmlformats.org/officeDocument/2006/relationships/customXml" Target="../ink/ink165.xml"/><Relationship Id="rId108" Type="http://schemas.openxmlformats.org/officeDocument/2006/relationships/image" Target="../media/image177.png"/><Relationship Id="rId116" Type="http://schemas.openxmlformats.org/officeDocument/2006/relationships/image" Target="../media/image181.png"/><Relationship Id="rId20" Type="http://schemas.openxmlformats.org/officeDocument/2006/relationships/image" Target="../media/image133.png"/><Relationship Id="rId41" Type="http://schemas.openxmlformats.org/officeDocument/2006/relationships/customXml" Target="../ink/ink134.xml"/><Relationship Id="rId54" Type="http://schemas.openxmlformats.org/officeDocument/2006/relationships/image" Target="../media/image150.png"/><Relationship Id="rId62" Type="http://schemas.openxmlformats.org/officeDocument/2006/relationships/image" Target="../media/image154.png"/><Relationship Id="rId70" Type="http://schemas.openxmlformats.org/officeDocument/2006/relationships/image" Target="../media/image158.png"/><Relationship Id="rId75" Type="http://schemas.openxmlformats.org/officeDocument/2006/relationships/customXml" Target="../ink/ink151.xml"/><Relationship Id="rId83" Type="http://schemas.openxmlformats.org/officeDocument/2006/relationships/customXml" Target="../ink/ink155.xml"/><Relationship Id="rId88" Type="http://schemas.openxmlformats.org/officeDocument/2006/relationships/image" Target="../media/image167.png"/><Relationship Id="rId91" Type="http://schemas.openxmlformats.org/officeDocument/2006/relationships/customXml" Target="../ink/ink159.xml"/><Relationship Id="rId96" Type="http://schemas.openxmlformats.org/officeDocument/2006/relationships/image" Target="../media/image171.png"/><Relationship Id="rId111" Type="http://schemas.openxmlformats.org/officeDocument/2006/relationships/customXml" Target="../ink/ink1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5" Type="http://schemas.openxmlformats.org/officeDocument/2006/relationships/customXml" Target="../ink/ink121.xml"/><Relationship Id="rId23" Type="http://schemas.openxmlformats.org/officeDocument/2006/relationships/customXml" Target="../ink/ink125.xml"/><Relationship Id="rId28" Type="http://schemas.openxmlformats.org/officeDocument/2006/relationships/image" Target="../media/image137.png"/><Relationship Id="rId36" Type="http://schemas.openxmlformats.org/officeDocument/2006/relationships/image" Target="../media/image141.png"/><Relationship Id="rId49" Type="http://schemas.openxmlformats.org/officeDocument/2006/relationships/customXml" Target="../ink/ink138.xml"/><Relationship Id="rId57" Type="http://schemas.openxmlformats.org/officeDocument/2006/relationships/customXml" Target="../ink/ink142.xml"/><Relationship Id="rId106" Type="http://schemas.openxmlformats.org/officeDocument/2006/relationships/image" Target="../media/image176.png"/><Relationship Id="rId114" Type="http://schemas.openxmlformats.org/officeDocument/2006/relationships/image" Target="../media/image180.png"/><Relationship Id="rId119" Type="http://schemas.openxmlformats.org/officeDocument/2006/relationships/customXml" Target="../ink/ink173.xml"/><Relationship Id="rId10" Type="http://schemas.openxmlformats.org/officeDocument/2006/relationships/image" Target="../media/image128.png"/><Relationship Id="rId31" Type="http://schemas.openxmlformats.org/officeDocument/2006/relationships/customXml" Target="../ink/ink129.xml"/><Relationship Id="rId44" Type="http://schemas.openxmlformats.org/officeDocument/2006/relationships/image" Target="../media/image145.png"/><Relationship Id="rId52" Type="http://schemas.openxmlformats.org/officeDocument/2006/relationships/image" Target="../media/image149.png"/><Relationship Id="rId60" Type="http://schemas.openxmlformats.org/officeDocument/2006/relationships/image" Target="../media/image153.png"/><Relationship Id="rId65" Type="http://schemas.openxmlformats.org/officeDocument/2006/relationships/customXml" Target="../ink/ink146.xml"/><Relationship Id="rId73" Type="http://schemas.openxmlformats.org/officeDocument/2006/relationships/customXml" Target="../ink/ink150.xml"/><Relationship Id="rId78" Type="http://schemas.openxmlformats.org/officeDocument/2006/relationships/image" Target="../media/image162.png"/><Relationship Id="rId81" Type="http://schemas.openxmlformats.org/officeDocument/2006/relationships/customXml" Target="../ink/ink154.xml"/><Relationship Id="rId86" Type="http://schemas.openxmlformats.org/officeDocument/2006/relationships/image" Target="../media/image166.png"/><Relationship Id="rId94" Type="http://schemas.openxmlformats.org/officeDocument/2006/relationships/image" Target="../media/image170.png"/><Relationship Id="rId99" Type="http://schemas.openxmlformats.org/officeDocument/2006/relationships/customXml" Target="../ink/ink163.xml"/><Relationship Id="rId101" Type="http://schemas.openxmlformats.org/officeDocument/2006/relationships/customXml" Target="../ink/ink164.xml"/><Relationship Id="rId4" Type="http://schemas.openxmlformats.org/officeDocument/2006/relationships/image" Target="../media/image125.png"/><Relationship Id="rId9" Type="http://schemas.openxmlformats.org/officeDocument/2006/relationships/customXml" Target="../ink/ink118.xml"/><Relationship Id="rId13" Type="http://schemas.openxmlformats.org/officeDocument/2006/relationships/customXml" Target="../ink/ink120.xml"/><Relationship Id="rId18" Type="http://schemas.openxmlformats.org/officeDocument/2006/relationships/image" Target="../media/image132.png"/><Relationship Id="rId39" Type="http://schemas.openxmlformats.org/officeDocument/2006/relationships/customXml" Target="../ink/ink133.xml"/><Relationship Id="rId109" Type="http://schemas.openxmlformats.org/officeDocument/2006/relationships/customXml" Target="../ink/ink168.xml"/><Relationship Id="rId34" Type="http://schemas.openxmlformats.org/officeDocument/2006/relationships/image" Target="../media/image140.png"/><Relationship Id="rId50" Type="http://schemas.openxmlformats.org/officeDocument/2006/relationships/image" Target="../media/image148.png"/><Relationship Id="rId55" Type="http://schemas.openxmlformats.org/officeDocument/2006/relationships/customXml" Target="../ink/ink141.xml"/><Relationship Id="rId76" Type="http://schemas.openxmlformats.org/officeDocument/2006/relationships/image" Target="../media/image161.png"/><Relationship Id="rId97" Type="http://schemas.openxmlformats.org/officeDocument/2006/relationships/customXml" Target="../ink/ink162.xml"/><Relationship Id="rId104" Type="http://schemas.openxmlformats.org/officeDocument/2006/relationships/image" Target="../media/image175.png"/><Relationship Id="rId120" Type="http://schemas.openxmlformats.org/officeDocument/2006/relationships/image" Target="../media/image183.png"/><Relationship Id="rId7" Type="http://schemas.openxmlformats.org/officeDocument/2006/relationships/customXml" Target="../ink/ink117.xml"/><Relationship Id="rId71" Type="http://schemas.openxmlformats.org/officeDocument/2006/relationships/customXml" Target="../ink/ink149.xml"/><Relationship Id="rId92" Type="http://schemas.openxmlformats.org/officeDocument/2006/relationships/image" Target="../media/image169.png"/><Relationship Id="rId2" Type="http://schemas.openxmlformats.org/officeDocument/2006/relationships/image" Target="../media/image3100.png"/><Relationship Id="rId29" Type="http://schemas.openxmlformats.org/officeDocument/2006/relationships/customXml" Target="../ink/ink128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5.png"/><Relationship Id="rId117" Type="http://schemas.openxmlformats.org/officeDocument/2006/relationships/customXml" Target="../ink/ink231.xml"/><Relationship Id="rId21" Type="http://schemas.openxmlformats.org/officeDocument/2006/relationships/customXml" Target="../ink/ink183.xml"/><Relationship Id="rId42" Type="http://schemas.openxmlformats.org/officeDocument/2006/relationships/image" Target="../media/image203.png"/><Relationship Id="rId47" Type="http://schemas.openxmlformats.org/officeDocument/2006/relationships/customXml" Target="../ink/ink196.xml"/><Relationship Id="rId63" Type="http://schemas.openxmlformats.org/officeDocument/2006/relationships/customXml" Target="../ink/ink204.xml"/><Relationship Id="rId68" Type="http://schemas.openxmlformats.org/officeDocument/2006/relationships/image" Target="../media/image216.png"/><Relationship Id="rId84" Type="http://schemas.openxmlformats.org/officeDocument/2006/relationships/image" Target="../media/image224.png"/><Relationship Id="rId89" Type="http://schemas.openxmlformats.org/officeDocument/2006/relationships/customXml" Target="../ink/ink217.xml"/><Relationship Id="rId112" Type="http://schemas.openxmlformats.org/officeDocument/2006/relationships/image" Target="../media/image238.png"/><Relationship Id="rId16" Type="http://schemas.openxmlformats.org/officeDocument/2006/relationships/image" Target="../media/image190.png"/><Relationship Id="rId107" Type="http://schemas.openxmlformats.org/officeDocument/2006/relationships/customXml" Target="../ink/ink226.xml"/><Relationship Id="rId11" Type="http://schemas.openxmlformats.org/officeDocument/2006/relationships/customXml" Target="../ink/ink178.xml"/><Relationship Id="rId24" Type="http://schemas.openxmlformats.org/officeDocument/2006/relationships/image" Target="../media/image194.png"/><Relationship Id="rId32" Type="http://schemas.openxmlformats.org/officeDocument/2006/relationships/image" Target="../media/image198.png"/><Relationship Id="rId37" Type="http://schemas.openxmlformats.org/officeDocument/2006/relationships/customXml" Target="../ink/ink191.xml"/><Relationship Id="rId40" Type="http://schemas.openxmlformats.org/officeDocument/2006/relationships/image" Target="../media/image202.png"/><Relationship Id="rId45" Type="http://schemas.openxmlformats.org/officeDocument/2006/relationships/customXml" Target="../ink/ink195.xml"/><Relationship Id="rId53" Type="http://schemas.openxmlformats.org/officeDocument/2006/relationships/customXml" Target="../ink/ink199.xml"/><Relationship Id="rId58" Type="http://schemas.openxmlformats.org/officeDocument/2006/relationships/image" Target="../media/image211.png"/><Relationship Id="rId66" Type="http://schemas.openxmlformats.org/officeDocument/2006/relationships/image" Target="../media/image215.png"/><Relationship Id="rId74" Type="http://schemas.openxmlformats.org/officeDocument/2006/relationships/image" Target="../media/image219.png"/><Relationship Id="rId79" Type="http://schemas.openxmlformats.org/officeDocument/2006/relationships/customXml" Target="../ink/ink212.xml"/><Relationship Id="rId87" Type="http://schemas.openxmlformats.org/officeDocument/2006/relationships/customXml" Target="../ink/ink216.xml"/><Relationship Id="rId102" Type="http://schemas.openxmlformats.org/officeDocument/2006/relationships/image" Target="../media/image233.png"/><Relationship Id="rId110" Type="http://schemas.openxmlformats.org/officeDocument/2006/relationships/image" Target="../media/image237.png"/><Relationship Id="rId115" Type="http://schemas.openxmlformats.org/officeDocument/2006/relationships/customXml" Target="../ink/ink230.xml"/><Relationship Id="rId5" Type="http://schemas.openxmlformats.org/officeDocument/2006/relationships/customXml" Target="../ink/ink175.xml"/><Relationship Id="rId61" Type="http://schemas.openxmlformats.org/officeDocument/2006/relationships/customXml" Target="../ink/ink203.xml"/><Relationship Id="rId82" Type="http://schemas.openxmlformats.org/officeDocument/2006/relationships/image" Target="../media/image223.png"/><Relationship Id="rId90" Type="http://schemas.openxmlformats.org/officeDocument/2006/relationships/image" Target="../media/image227.png"/><Relationship Id="rId95" Type="http://schemas.openxmlformats.org/officeDocument/2006/relationships/customXml" Target="../ink/ink220.xml"/><Relationship Id="rId19" Type="http://schemas.openxmlformats.org/officeDocument/2006/relationships/customXml" Target="../ink/ink182.xml"/><Relationship Id="rId14" Type="http://schemas.openxmlformats.org/officeDocument/2006/relationships/image" Target="../media/image189.png"/><Relationship Id="rId22" Type="http://schemas.openxmlformats.org/officeDocument/2006/relationships/image" Target="../media/image193.png"/><Relationship Id="rId27" Type="http://schemas.openxmlformats.org/officeDocument/2006/relationships/customXml" Target="../ink/ink186.xml"/><Relationship Id="rId30" Type="http://schemas.openxmlformats.org/officeDocument/2006/relationships/image" Target="../media/image197.png"/><Relationship Id="rId35" Type="http://schemas.openxmlformats.org/officeDocument/2006/relationships/customXml" Target="../ink/ink190.xml"/><Relationship Id="rId43" Type="http://schemas.openxmlformats.org/officeDocument/2006/relationships/customXml" Target="../ink/ink194.xml"/><Relationship Id="rId48" Type="http://schemas.openxmlformats.org/officeDocument/2006/relationships/image" Target="../media/image206.png"/><Relationship Id="rId56" Type="http://schemas.openxmlformats.org/officeDocument/2006/relationships/image" Target="../media/image210.png"/><Relationship Id="rId64" Type="http://schemas.openxmlformats.org/officeDocument/2006/relationships/image" Target="../media/image214.png"/><Relationship Id="rId69" Type="http://schemas.openxmlformats.org/officeDocument/2006/relationships/customXml" Target="../ink/ink207.xml"/><Relationship Id="rId77" Type="http://schemas.openxmlformats.org/officeDocument/2006/relationships/customXml" Target="../ink/ink211.xml"/><Relationship Id="rId100" Type="http://schemas.openxmlformats.org/officeDocument/2006/relationships/image" Target="../media/image232.png"/><Relationship Id="rId105" Type="http://schemas.openxmlformats.org/officeDocument/2006/relationships/customXml" Target="../ink/ink225.xml"/><Relationship Id="rId113" Type="http://schemas.openxmlformats.org/officeDocument/2006/relationships/customXml" Target="../ink/ink229.xml"/><Relationship Id="rId118" Type="http://schemas.openxmlformats.org/officeDocument/2006/relationships/image" Target="../media/image241.png"/><Relationship Id="rId8" Type="http://schemas.openxmlformats.org/officeDocument/2006/relationships/image" Target="../media/image186.png"/><Relationship Id="rId51" Type="http://schemas.openxmlformats.org/officeDocument/2006/relationships/customXml" Target="../ink/ink198.xml"/><Relationship Id="rId72" Type="http://schemas.openxmlformats.org/officeDocument/2006/relationships/image" Target="../media/image218.png"/><Relationship Id="rId80" Type="http://schemas.openxmlformats.org/officeDocument/2006/relationships/image" Target="../media/image222.png"/><Relationship Id="rId85" Type="http://schemas.openxmlformats.org/officeDocument/2006/relationships/customXml" Target="../ink/ink215.xml"/><Relationship Id="rId93" Type="http://schemas.openxmlformats.org/officeDocument/2006/relationships/customXml" Target="../ink/ink219.xml"/><Relationship Id="rId98" Type="http://schemas.openxmlformats.org/officeDocument/2006/relationships/image" Target="../media/image231.png"/><Relationship Id="rId3" Type="http://schemas.openxmlformats.org/officeDocument/2006/relationships/customXml" Target="../ink/ink174.xml"/><Relationship Id="rId12" Type="http://schemas.openxmlformats.org/officeDocument/2006/relationships/image" Target="../media/image188.png"/><Relationship Id="rId17" Type="http://schemas.openxmlformats.org/officeDocument/2006/relationships/customXml" Target="../ink/ink181.xml"/><Relationship Id="rId25" Type="http://schemas.openxmlformats.org/officeDocument/2006/relationships/customXml" Target="../ink/ink185.xml"/><Relationship Id="rId33" Type="http://schemas.openxmlformats.org/officeDocument/2006/relationships/customXml" Target="../ink/ink189.xml"/><Relationship Id="rId38" Type="http://schemas.openxmlformats.org/officeDocument/2006/relationships/image" Target="../media/image201.png"/><Relationship Id="rId46" Type="http://schemas.openxmlformats.org/officeDocument/2006/relationships/image" Target="../media/image205.png"/><Relationship Id="rId59" Type="http://schemas.openxmlformats.org/officeDocument/2006/relationships/customXml" Target="../ink/ink202.xml"/><Relationship Id="rId67" Type="http://schemas.openxmlformats.org/officeDocument/2006/relationships/customXml" Target="../ink/ink206.xml"/><Relationship Id="rId103" Type="http://schemas.openxmlformats.org/officeDocument/2006/relationships/customXml" Target="../ink/ink224.xml"/><Relationship Id="rId108" Type="http://schemas.openxmlformats.org/officeDocument/2006/relationships/image" Target="../media/image236.png"/><Relationship Id="rId116" Type="http://schemas.openxmlformats.org/officeDocument/2006/relationships/image" Target="../media/image240.png"/><Relationship Id="rId20" Type="http://schemas.openxmlformats.org/officeDocument/2006/relationships/image" Target="../media/image192.png"/><Relationship Id="rId41" Type="http://schemas.openxmlformats.org/officeDocument/2006/relationships/customXml" Target="../ink/ink193.xml"/><Relationship Id="rId54" Type="http://schemas.openxmlformats.org/officeDocument/2006/relationships/image" Target="../media/image209.png"/><Relationship Id="rId62" Type="http://schemas.openxmlformats.org/officeDocument/2006/relationships/image" Target="../media/image213.png"/><Relationship Id="rId70" Type="http://schemas.openxmlformats.org/officeDocument/2006/relationships/image" Target="../media/image217.png"/><Relationship Id="rId75" Type="http://schemas.openxmlformats.org/officeDocument/2006/relationships/customXml" Target="../ink/ink210.xml"/><Relationship Id="rId83" Type="http://schemas.openxmlformats.org/officeDocument/2006/relationships/customXml" Target="../ink/ink214.xml"/><Relationship Id="rId88" Type="http://schemas.openxmlformats.org/officeDocument/2006/relationships/image" Target="../media/image226.png"/><Relationship Id="rId91" Type="http://schemas.openxmlformats.org/officeDocument/2006/relationships/customXml" Target="../ink/ink218.xml"/><Relationship Id="rId96" Type="http://schemas.openxmlformats.org/officeDocument/2006/relationships/image" Target="../media/image230.png"/><Relationship Id="rId111" Type="http://schemas.openxmlformats.org/officeDocument/2006/relationships/customXml" Target="../ink/ink2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.png"/><Relationship Id="rId15" Type="http://schemas.openxmlformats.org/officeDocument/2006/relationships/customXml" Target="../ink/ink180.xml"/><Relationship Id="rId23" Type="http://schemas.openxmlformats.org/officeDocument/2006/relationships/customXml" Target="../ink/ink184.xml"/><Relationship Id="rId28" Type="http://schemas.openxmlformats.org/officeDocument/2006/relationships/image" Target="../media/image196.png"/><Relationship Id="rId36" Type="http://schemas.openxmlformats.org/officeDocument/2006/relationships/image" Target="../media/image200.png"/><Relationship Id="rId49" Type="http://schemas.openxmlformats.org/officeDocument/2006/relationships/customXml" Target="../ink/ink197.xml"/><Relationship Id="rId57" Type="http://schemas.openxmlformats.org/officeDocument/2006/relationships/customXml" Target="../ink/ink201.xml"/><Relationship Id="rId106" Type="http://schemas.openxmlformats.org/officeDocument/2006/relationships/image" Target="../media/image235.png"/><Relationship Id="rId114" Type="http://schemas.openxmlformats.org/officeDocument/2006/relationships/image" Target="../media/image239.png"/><Relationship Id="rId119" Type="http://schemas.openxmlformats.org/officeDocument/2006/relationships/customXml" Target="../ink/ink232.xml"/><Relationship Id="rId10" Type="http://schemas.openxmlformats.org/officeDocument/2006/relationships/image" Target="../media/image187.png"/><Relationship Id="rId31" Type="http://schemas.openxmlformats.org/officeDocument/2006/relationships/customXml" Target="../ink/ink188.xml"/><Relationship Id="rId44" Type="http://schemas.openxmlformats.org/officeDocument/2006/relationships/image" Target="../media/image204.png"/><Relationship Id="rId52" Type="http://schemas.openxmlformats.org/officeDocument/2006/relationships/image" Target="../media/image208.png"/><Relationship Id="rId60" Type="http://schemas.openxmlformats.org/officeDocument/2006/relationships/image" Target="../media/image212.png"/><Relationship Id="rId65" Type="http://schemas.openxmlformats.org/officeDocument/2006/relationships/customXml" Target="../ink/ink205.xml"/><Relationship Id="rId73" Type="http://schemas.openxmlformats.org/officeDocument/2006/relationships/customXml" Target="../ink/ink209.xml"/><Relationship Id="rId78" Type="http://schemas.openxmlformats.org/officeDocument/2006/relationships/image" Target="../media/image221.png"/><Relationship Id="rId81" Type="http://schemas.openxmlformats.org/officeDocument/2006/relationships/customXml" Target="../ink/ink213.xml"/><Relationship Id="rId86" Type="http://schemas.openxmlformats.org/officeDocument/2006/relationships/image" Target="../media/image225.png"/><Relationship Id="rId94" Type="http://schemas.openxmlformats.org/officeDocument/2006/relationships/image" Target="../media/image229.png"/><Relationship Id="rId99" Type="http://schemas.openxmlformats.org/officeDocument/2006/relationships/customXml" Target="../ink/ink222.xml"/><Relationship Id="rId101" Type="http://schemas.openxmlformats.org/officeDocument/2006/relationships/customXml" Target="../ink/ink223.xml"/><Relationship Id="rId4" Type="http://schemas.openxmlformats.org/officeDocument/2006/relationships/image" Target="../media/image184.png"/><Relationship Id="rId9" Type="http://schemas.openxmlformats.org/officeDocument/2006/relationships/customXml" Target="../ink/ink177.xml"/><Relationship Id="rId13" Type="http://schemas.openxmlformats.org/officeDocument/2006/relationships/customXml" Target="../ink/ink179.xml"/><Relationship Id="rId18" Type="http://schemas.openxmlformats.org/officeDocument/2006/relationships/image" Target="../media/image191.png"/><Relationship Id="rId39" Type="http://schemas.openxmlformats.org/officeDocument/2006/relationships/customXml" Target="../ink/ink192.xml"/><Relationship Id="rId109" Type="http://schemas.openxmlformats.org/officeDocument/2006/relationships/customXml" Target="../ink/ink227.xml"/><Relationship Id="rId34" Type="http://schemas.openxmlformats.org/officeDocument/2006/relationships/image" Target="../media/image199.png"/><Relationship Id="rId50" Type="http://schemas.openxmlformats.org/officeDocument/2006/relationships/image" Target="../media/image207.png"/><Relationship Id="rId55" Type="http://schemas.openxmlformats.org/officeDocument/2006/relationships/customXml" Target="../ink/ink200.xml"/><Relationship Id="rId76" Type="http://schemas.openxmlformats.org/officeDocument/2006/relationships/image" Target="../media/image220.png"/><Relationship Id="rId97" Type="http://schemas.openxmlformats.org/officeDocument/2006/relationships/customXml" Target="../ink/ink221.xml"/><Relationship Id="rId104" Type="http://schemas.openxmlformats.org/officeDocument/2006/relationships/image" Target="../media/image234.png"/><Relationship Id="rId120" Type="http://schemas.openxmlformats.org/officeDocument/2006/relationships/image" Target="../media/image242.png"/><Relationship Id="rId7" Type="http://schemas.openxmlformats.org/officeDocument/2006/relationships/customXml" Target="../ink/ink176.xml"/><Relationship Id="rId71" Type="http://schemas.openxmlformats.org/officeDocument/2006/relationships/customXml" Target="../ink/ink208.xml"/><Relationship Id="rId92" Type="http://schemas.openxmlformats.org/officeDocument/2006/relationships/image" Target="../media/image228.png"/><Relationship Id="rId2" Type="http://schemas.openxmlformats.org/officeDocument/2006/relationships/image" Target="../media/image445.png"/><Relationship Id="rId29" Type="http://schemas.openxmlformats.org/officeDocument/2006/relationships/customXml" Target="../ink/ink18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4.png"/><Relationship Id="rId117" Type="http://schemas.openxmlformats.org/officeDocument/2006/relationships/customXml" Target="../ink/ink290.xml"/><Relationship Id="rId21" Type="http://schemas.openxmlformats.org/officeDocument/2006/relationships/customXml" Target="../ink/ink242.xml"/><Relationship Id="rId42" Type="http://schemas.openxmlformats.org/officeDocument/2006/relationships/image" Target="../media/image262.png"/><Relationship Id="rId47" Type="http://schemas.openxmlformats.org/officeDocument/2006/relationships/customXml" Target="../ink/ink255.xml"/><Relationship Id="rId63" Type="http://schemas.openxmlformats.org/officeDocument/2006/relationships/customXml" Target="../ink/ink263.xml"/><Relationship Id="rId68" Type="http://schemas.openxmlformats.org/officeDocument/2006/relationships/image" Target="../media/image275.png"/><Relationship Id="rId84" Type="http://schemas.openxmlformats.org/officeDocument/2006/relationships/image" Target="../media/image283.png"/><Relationship Id="rId89" Type="http://schemas.openxmlformats.org/officeDocument/2006/relationships/customXml" Target="../ink/ink276.xml"/><Relationship Id="rId112" Type="http://schemas.openxmlformats.org/officeDocument/2006/relationships/image" Target="../media/image297.png"/><Relationship Id="rId16" Type="http://schemas.openxmlformats.org/officeDocument/2006/relationships/image" Target="../media/image249.png"/><Relationship Id="rId107" Type="http://schemas.openxmlformats.org/officeDocument/2006/relationships/customXml" Target="../ink/ink285.xml"/><Relationship Id="rId11" Type="http://schemas.openxmlformats.org/officeDocument/2006/relationships/customXml" Target="../ink/ink237.xml"/><Relationship Id="rId32" Type="http://schemas.openxmlformats.org/officeDocument/2006/relationships/image" Target="../media/image257.png"/><Relationship Id="rId37" Type="http://schemas.openxmlformats.org/officeDocument/2006/relationships/customXml" Target="../ink/ink250.xml"/><Relationship Id="rId53" Type="http://schemas.openxmlformats.org/officeDocument/2006/relationships/customXml" Target="../ink/ink258.xml"/><Relationship Id="rId58" Type="http://schemas.openxmlformats.org/officeDocument/2006/relationships/image" Target="../media/image270.png"/><Relationship Id="rId74" Type="http://schemas.openxmlformats.org/officeDocument/2006/relationships/image" Target="../media/image278.png"/><Relationship Id="rId79" Type="http://schemas.openxmlformats.org/officeDocument/2006/relationships/customXml" Target="../ink/ink271.xml"/><Relationship Id="rId102" Type="http://schemas.openxmlformats.org/officeDocument/2006/relationships/image" Target="../media/image292.png"/><Relationship Id="rId5" Type="http://schemas.openxmlformats.org/officeDocument/2006/relationships/customXml" Target="../ink/ink234.xml"/><Relationship Id="rId61" Type="http://schemas.openxmlformats.org/officeDocument/2006/relationships/customXml" Target="../ink/ink262.xml"/><Relationship Id="rId82" Type="http://schemas.openxmlformats.org/officeDocument/2006/relationships/image" Target="../media/image282.png"/><Relationship Id="rId90" Type="http://schemas.openxmlformats.org/officeDocument/2006/relationships/image" Target="../media/image286.png"/><Relationship Id="rId95" Type="http://schemas.openxmlformats.org/officeDocument/2006/relationships/customXml" Target="../ink/ink279.xml"/><Relationship Id="rId19" Type="http://schemas.openxmlformats.org/officeDocument/2006/relationships/customXml" Target="../ink/ink241.xml"/><Relationship Id="rId14" Type="http://schemas.openxmlformats.org/officeDocument/2006/relationships/image" Target="../media/image248.png"/><Relationship Id="rId22" Type="http://schemas.openxmlformats.org/officeDocument/2006/relationships/image" Target="../media/image252.png"/><Relationship Id="rId27" Type="http://schemas.openxmlformats.org/officeDocument/2006/relationships/customXml" Target="../ink/ink245.xml"/><Relationship Id="rId30" Type="http://schemas.openxmlformats.org/officeDocument/2006/relationships/image" Target="../media/image256.png"/><Relationship Id="rId35" Type="http://schemas.openxmlformats.org/officeDocument/2006/relationships/customXml" Target="../ink/ink249.xml"/><Relationship Id="rId43" Type="http://schemas.openxmlformats.org/officeDocument/2006/relationships/customXml" Target="../ink/ink253.xml"/><Relationship Id="rId48" Type="http://schemas.openxmlformats.org/officeDocument/2006/relationships/image" Target="../media/image265.png"/><Relationship Id="rId56" Type="http://schemas.openxmlformats.org/officeDocument/2006/relationships/image" Target="../media/image269.png"/><Relationship Id="rId64" Type="http://schemas.openxmlformats.org/officeDocument/2006/relationships/image" Target="../media/image273.png"/><Relationship Id="rId69" Type="http://schemas.openxmlformats.org/officeDocument/2006/relationships/customXml" Target="../ink/ink266.xml"/><Relationship Id="rId77" Type="http://schemas.openxmlformats.org/officeDocument/2006/relationships/customXml" Target="../ink/ink270.xml"/><Relationship Id="rId100" Type="http://schemas.openxmlformats.org/officeDocument/2006/relationships/image" Target="../media/image291.png"/><Relationship Id="rId105" Type="http://schemas.openxmlformats.org/officeDocument/2006/relationships/customXml" Target="../ink/ink284.xml"/><Relationship Id="rId113" Type="http://schemas.openxmlformats.org/officeDocument/2006/relationships/customXml" Target="../ink/ink288.xml"/><Relationship Id="rId118" Type="http://schemas.openxmlformats.org/officeDocument/2006/relationships/image" Target="../media/image300.png"/><Relationship Id="rId8" Type="http://schemas.openxmlformats.org/officeDocument/2006/relationships/image" Target="../media/image245.png"/><Relationship Id="rId51" Type="http://schemas.openxmlformats.org/officeDocument/2006/relationships/customXml" Target="../ink/ink257.xml"/><Relationship Id="rId72" Type="http://schemas.openxmlformats.org/officeDocument/2006/relationships/image" Target="../media/image277.png"/><Relationship Id="rId80" Type="http://schemas.openxmlformats.org/officeDocument/2006/relationships/image" Target="../media/image281.png"/><Relationship Id="rId85" Type="http://schemas.openxmlformats.org/officeDocument/2006/relationships/customXml" Target="../ink/ink274.xml"/><Relationship Id="rId93" Type="http://schemas.openxmlformats.org/officeDocument/2006/relationships/customXml" Target="../ink/ink278.xml"/><Relationship Id="rId98" Type="http://schemas.openxmlformats.org/officeDocument/2006/relationships/image" Target="../media/image290.png"/><Relationship Id="rId121" Type="http://schemas.openxmlformats.org/officeDocument/2006/relationships/customXml" Target="../ink/ink292.xml"/><Relationship Id="rId3" Type="http://schemas.openxmlformats.org/officeDocument/2006/relationships/customXml" Target="../ink/ink233.xml"/><Relationship Id="rId12" Type="http://schemas.openxmlformats.org/officeDocument/2006/relationships/image" Target="../media/image247.png"/><Relationship Id="rId17" Type="http://schemas.openxmlformats.org/officeDocument/2006/relationships/customXml" Target="../ink/ink240.xml"/><Relationship Id="rId25" Type="http://schemas.openxmlformats.org/officeDocument/2006/relationships/customXml" Target="../ink/ink244.xml"/><Relationship Id="rId33" Type="http://schemas.openxmlformats.org/officeDocument/2006/relationships/customXml" Target="../ink/ink248.xml"/><Relationship Id="rId38" Type="http://schemas.openxmlformats.org/officeDocument/2006/relationships/image" Target="../media/image260.png"/><Relationship Id="rId46" Type="http://schemas.openxmlformats.org/officeDocument/2006/relationships/image" Target="../media/image264.png"/><Relationship Id="rId59" Type="http://schemas.openxmlformats.org/officeDocument/2006/relationships/customXml" Target="../ink/ink261.xml"/><Relationship Id="rId67" Type="http://schemas.openxmlformats.org/officeDocument/2006/relationships/customXml" Target="../ink/ink265.xml"/><Relationship Id="rId103" Type="http://schemas.openxmlformats.org/officeDocument/2006/relationships/customXml" Target="../ink/ink283.xml"/><Relationship Id="rId108" Type="http://schemas.openxmlformats.org/officeDocument/2006/relationships/image" Target="../media/image295.png"/><Relationship Id="rId116" Type="http://schemas.openxmlformats.org/officeDocument/2006/relationships/image" Target="../media/image299.png"/><Relationship Id="rId20" Type="http://schemas.openxmlformats.org/officeDocument/2006/relationships/image" Target="../media/image251.png"/><Relationship Id="rId41" Type="http://schemas.openxmlformats.org/officeDocument/2006/relationships/customXml" Target="../ink/ink252.xml"/><Relationship Id="rId54" Type="http://schemas.openxmlformats.org/officeDocument/2006/relationships/image" Target="../media/image268.png"/><Relationship Id="rId62" Type="http://schemas.openxmlformats.org/officeDocument/2006/relationships/image" Target="../media/image272.png"/><Relationship Id="rId70" Type="http://schemas.openxmlformats.org/officeDocument/2006/relationships/image" Target="../media/image276.png"/><Relationship Id="rId75" Type="http://schemas.openxmlformats.org/officeDocument/2006/relationships/customXml" Target="../ink/ink269.xml"/><Relationship Id="rId83" Type="http://schemas.openxmlformats.org/officeDocument/2006/relationships/customXml" Target="../ink/ink273.xml"/><Relationship Id="rId88" Type="http://schemas.openxmlformats.org/officeDocument/2006/relationships/image" Target="../media/image285.png"/><Relationship Id="rId91" Type="http://schemas.openxmlformats.org/officeDocument/2006/relationships/customXml" Target="../ink/ink277.xml"/><Relationship Id="rId96" Type="http://schemas.openxmlformats.org/officeDocument/2006/relationships/image" Target="../media/image289.png"/><Relationship Id="rId111" Type="http://schemas.openxmlformats.org/officeDocument/2006/relationships/customXml" Target="../ink/ink28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4.png"/><Relationship Id="rId15" Type="http://schemas.openxmlformats.org/officeDocument/2006/relationships/customXml" Target="../ink/ink239.xml"/><Relationship Id="rId23" Type="http://schemas.openxmlformats.org/officeDocument/2006/relationships/customXml" Target="../ink/ink243.xml"/><Relationship Id="rId28" Type="http://schemas.openxmlformats.org/officeDocument/2006/relationships/image" Target="../media/image255.png"/><Relationship Id="rId36" Type="http://schemas.openxmlformats.org/officeDocument/2006/relationships/image" Target="../media/image259.png"/><Relationship Id="rId49" Type="http://schemas.openxmlformats.org/officeDocument/2006/relationships/customXml" Target="../ink/ink256.xml"/><Relationship Id="rId57" Type="http://schemas.openxmlformats.org/officeDocument/2006/relationships/customXml" Target="../ink/ink260.xml"/><Relationship Id="rId106" Type="http://schemas.openxmlformats.org/officeDocument/2006/relationships/image" Target="../media/image294.png"/><Relationship Id="rId114" Type="http://schemas.openxmlformats.org/officeDocument/2006/relationships/image" Target="../media/image298.png"/><Relationship Id="rId119" Type="http://schemas.openxmlformats.org/officeDocument/2006/relationships/customXml" Target="../ink/ink291.xml"/><Relationship Id="rId10" Type="http://schemas.openxmlformats.org/officeDocument/2006/relationships/image" Target="../media/image246.png"/><Relationship Id="rId31" Type="http://schemas.openxmlformats.org/officeDocument/2006/relationships/customXml" Target="../ink/ink247.xml"/><Relationship Id="rId44" Type="http://schemas.openxmlformats.org/officeDocument/2006/relationships/image" Target="../media/image263.png"/><Relationship Id="rId52" Type="http://schemas.openxmlformats.org/officeDocument/2006/relationships/image" Target="../media/image267.png"/><Relationship Id="rId60" Type="http://schemas.openxmlformats.org/officeDocument/2006/relationships/image" Target="../media/image271.png"/><Relationship Id="rId65" Type="http://schemas.openxmlformats.org/officeDocument/2006/relationships/customXml" Target="../ink/ink264.xml"/><Relationship Id="rId73" Type="http://schemas.openxmlformats.org/officeDocument/2006/relationships/customXml" Target="../ink/ink268.xml"/><Relationship Id="rId78" Type="http://schemas.openxmlformats.org/officeDocument/2006/relationships/image" Target="../media/image280.png"/><Relationship Id="rId81" Type="http://schemas.openxmlformats.org/officeDocument/2006/relationships/customXml" Target="../ink/ink272.xml"/><Relationship Id="rId86" Type="http://schemas.openxmlformats.org/officeDocument/2006/relationships/image" Target="../media/image284.png"/><Relationship Id="rId94" Type="http://schemas.openxmlformats.org/officeDocument/2006/relationships/image" Target="../media/image288.png"/><Relationship Id="rId99" Type="http://schemas.openxmlformats.org/officeDocument/2006/relationships/customXml" Target="../ink/ink281.xml"/><Relationship Id="rId101" Type="http://schemas.openxmlformats.org/officeDocument/2006/relationships/customXml" Target="../ink/ink282.xml"/><Relationship Id="rId122" Type="http://schemas.openxmlformats.org/officeDocument/2006/relationships/image" Target="../media/image302.png"/><Relationship Id="rId4" Type="http://schemas.openxmlformats.org/officeDocument/2006/relationships/image" Target="../media/image243.png"/><Relationship Id="rId9" Type="http://schemas.openxmlformats.org/officeDocument/2006/relationships/customXml" Target="../ink/ink236.xml"/><Relationship Id="rId13" Type="http://schemas.openxmlformats.org/officeDocument/2006/relationships/customXml" Target="../ink/ink238.xml"/><Relationship Id="rId18" Type="http://schemas.openxmlformats.org/officeDocument/2006/relationships/image" Target="../media/image250.png"/><Relationship Id="rId39" Type="http://schemas.openxmlformats.org/officeDocument/2006/relationships/customXml" Target="../ink/ink251.xml"/><Relationship Id="rId109" Type="http://schemas.openxmlformats.org/officeDocument/2006/relationships/customXml" Target="../ink/ink286.xml"/><Relationship Id="rId34" Type="http://schemas.openxmlformats.org/officeDocument/2006/relationships/image" Target="../media/image258.png"/><Relationship Id="rId50" Type="http://schemas.openxmlformats.org/officeDocument/2006/relationships/image" Target="../media/image266.png"/><Relationship Id="rId55" Type="http://schemas.openxmlformats.org/officeDocument/2006/relationships/customXml" Target="../ink/ink259.xml"/><Relationship Id="rId76" Type="http://schemas.openxmlformats.org/officeDocument/2006/relationships/image" Target="../media/image279.png"/><Relationship Id="rId97" Type="http://schemas.openxmlformats.org/officeDocument/2006/relationships/customXml" Target="../ink/ink280.xml"/><Relationship Id="rId104" Type="http://schemas.openxmlformats.org/officeDocument/2006/relationships/image" Target="../media/image293.png"/><Relationship Id="rId120" Type="http://schemas.openxmlformats.org/officeDocument/2006/relationships/image" Target="../media/image301.png"/><Relationship Id="rId7" Type="http://schemas.openxmlformats.org/officeDocument/2006/relationships/customXml" Target="../ink/ink235.xml"/><Relationship Id="rId71" Type="http://schemas.openxmlformats.org/officeDocument/2006/relationships/customXml" Target="../ink/ink267.xml"/><Relationship Id="rId92" Type="http://schemas.openxmlformats.org/officeDocument/2006/relationships/image" Target="../media/image287.png"/><Relationship Id="rId2" Type="http://schemas.openxmlformats.org/officeDocument/2006/relationships/image" Target="../media/image510.png"/><Relationship Id="rId29" Type="http://schemas.openxmlformats.org/officeDocument/2006/relationships/customXml" Target="../ink/ink246.xml"/><Relationship Id="rId24" Type="http://schemas.openxmlformats.org/officeDocument/2006/relationships/image" Target="../media/image253.png"/><Relationship Id="rId40" Type="http://schemas.openxmlformats.org/officeDocument/2006/relationships/image" Target="../media/image261.png"/><Relationship Id="rId45" Type="http://schemas.openxmlformats.org/officeDocument/2006/relationships/customXml" Target="../ink/ink254.xml"/><Relationship Id="rId66" Type="http://schemas.openxmlformats.org/officeDocument/2006/relationships/image" Target="../media/image274.png"/><Relationship Id="rId87" Type="http://schemas.openxmlformats.org/officeDocument/2006/relationships/customXml" Target="../ink/ink275.xml"/><Relationship Id="rId110" Type="http://schemas.openxmlformats.org/officeDocument/2006/relationships/image" Target="../media/image296.png"/><Relationship Id="rId115" Type="http://schemas.openxmlformats.org/officeDocument/2006/relationships/customXml" Target="../ink/ink289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4.png"/><Relationship Id="rId21" Type="http://schemas.openxmlformats.org/officeDocument/2006/relationships/customXml" Target="../ink/ink302.xml"/><Relationship Id="rId42" Type="http://schemas.openxmlformats.org/officeDocument/2006/relationships/image" Target="../media/image322.png"/><Relationship Id="rId47" Type="http://schemas.openxmlformats.org/officeDocument/2006/relationships/customXml" Target="../ink/ink315.xml"/><Relationship Id="rId63" Type="http://schemas.openxmlformats.org/officeDocument/2006/relationships/customXml" Target="../ink/ink323.xml"/><Relationship Id="rId68" Type="http://schemas.openxmlformats.org/officeDocument/2006/relationships/image" Target="../media/image335.png"/><Relationship Id="rId84" Type="http://schemas.openxmlformats.org/officeDocument/2006/relationships/image" Target="../media/image343.png"/><Relationship Id="rId89" Type="http://schemas.openxmlformats.org/officeDocument/2006/relationships/customXml" Target="../ink/ink336.xml"/><Relationship Id="rId7" Type="http://schemas.openxmlformats.org/officeDocument/2006/relationships/customXml" Target="../ink/ink295.xml"/><Relationship Id="rId71" Type="http://schemas.openxmlformats.org/officeDocument/2006/relationships/customXml" Target="../ink/ink327.xml"/><Relationship Id="rId92" Type="http://schemas.openxmlformats.org/officeDocument/2006/relationships/image" Target="../media/image347.png"/><Relationship Id="rId2" Type="http://schemas.openxmlformats.org/officeDocument/2006/relationships/image" Target="../media/image610.png"/><Relationship Id="rId16" Type="http://schemas.openxmlformats.org/officeDocument/2006/relationships/image" Target="../media/image309.png"/><Relationship Id="rId29" Type="http://schemas.openxmlformats.org/officeDocument/2006/relationships/customXml" Target="../ink/ink306.xml"/><Relationship Id="rId11" Type="http://schemas.openxmlformats.org/officeDocument/2006/relationships/customXml" Target="../ink/ink297.xml"/><Relationship Id="rId24" Type="http://schemas.openxmlformats.org/officeDocument/2006/relationships/image" Target="../media/image313.png"/><Relationship Id="rId32" Type="http://schemas.openxmlformats.org/officeDocument/2006/relationships/image" Target="../media/image317.png"/><Relationship Id="rId37" Type="http://schemas.openxmlformats.org/officeDocument/2006/relationships/customXml" Target="../ink/ink310.xml"/><Relationship Id="rId40" Type="http://schemas.openxmlformats.org/officeDocument/2006/relationships/image" Target="../media/image321.png"/><Relationship Id="rId45" Type="http://schemas.openxmlformats.org/officeDocument/2006/relationships/customXml" Target="../ink/ink314.xml"/><Relationship Id="rId53" Type="http://schemas.openxmlformats.org/officeDocument/2006/relationships/customXml" Target="../ink/ink318.xml"/><Relationship Id="rId58" Type="http://schemas.openxmlformats.org/officeDocument/2006/relationships/image" Target="../media/image330.png"/><Relationship Id="rId66" Type="http://schemas.openxmlformats.org/officeDocument/2006/relationships/image" Target="../media/image334.png"/><Relationship Id="rId74" Type="http://schemas.openxmlformats.org/officeDocument/2006/relationships/image" Target="../media/image338.png"/><Relationship Id="rId79" Type="http://schemas.openxmlformats.org/officeDocument/2006/relationships/customXml" Target="../ink/ink331.xml"/><Relationship Id="rId87" Type="http://schemas.openxmlformats.org/officeDocument/2006/relationships/customXml" Target="../ink/ink335.xml"/><Relationship Id="rId102" Type="http://schemas.openxmlformats.org/officeDocument/2006/relationships/image" Target="../media/image352.png"/><Relationship Id="rId5" Type="http://schemas.openxmlformats.org/officeDocument/2006/relationships/customXml" Target="../ink/ink294.xml"/><Relationship Id="rId61" Type="http://schemas.openxmlformats.org/officeDocument/2006/relationships/customXml" Target="../ink/ink322.xml"/><Relationship Id="rId82" Type="http://schemas.openxmlformats.org/officeDocument/2006/relationships/image" Target="../media/image342.png"/><Relationship Id="rId90" Type="http://schemas.openxmlformats.org/officeDocument/2006/relationships/image" Target="../media/image346.png"/><Relationship Id="rId95" Type="http://schemas.openxmlformats.org/officeDocument/2006/relationships/customXml" Target="../ink/ink339.xml"/><Relationship Id="rId19" Type="http://schemas.openxmlformats.org/officeDocument/2006/relationships/customXml" Target="../ink/ink301.xml"/><Relationship Id="rId14" Type="http://schemas.openxmlformats.org/officeDocument/2006/relationships/image" Target="../media/image308.png"/><Relationship Id="rId22" Type="http://schemas.openxmlformats.org/officeDocument/2006/relationships/image" Target="../media/image312.png"/><Relationship Id="rId27" Type="http://schemas.openxmlformats.org/officeDocument/2006/relationships/customXml" Target="../ink/ink305.xml"/><Relationship Id="rId30" Type="http://schemas.openxmlformats.org/officeDocument/2006/relationships/image" Target="../media/image316.png"/><Relationship Id="rId35" Type="http://schemas.openxmlformats.org/officeDocument/2006/relationships/customXml" Target="../ink/ink309.xml"/><Relationship Id="rId43" Type="http://schemas.openxmlformats.org/officeDocument/2006/relationships/customXml" Target="../ink/ink313.xml"/><Relationship Id="rId48" Type="http://schemas.openxmlformats.org/officeDocument/2006/relationships/image" Target="../media/image325.png"/><Relationship Id="rId56" Type="http://schemas.openxmlformats.org/officeDocument/2006/relationships/image" Target="../media/image329.png"/><Relationship Id="rId64" Type="http://schemas.openxmlformats.org/officeDocument/2006/relationships/image" Target="../media/image333.png"/><Relationship Id="rId69" Type="http://schemas.openxmlformats.org/officeDocument/2006/relationships/customXml" Target="../ink/ink326.xml"/><Relationship Id="rId77" Type="http://schemas.openxmlformats.org/officeDocument/2006/relationships/customXml" Target="../ink/ink330.xml"/><Relationship Id="rId100" Type="http://schemas.openxmlformats.org/officeDocument/2006/relationships/image" Target="../media/image351.png"/><Relationship Id="rId105" Type="http://schemas.openxmlformats.org/officeDocument/2006/relationships/customXml" Target="../ink/ink344.xml"/><Relationship Id="rId8" Type="http://schemas.openxmlformats.org/officeDocument/2006/relationships/image" Target="../media/image305.png"/><Relationship Id="rId51" Type="http://schemas.openxmlformats.org/officeDocument/2006/relationships/customXml" Target="../ink/ink317.xml"/><Relationship Id="rId72" Type="http://schemas.openxmlformats.org/officeDocument/2006/relationships/image" Target="../media/image337.png"/><Relationship Id="rId80" Type="http://schemas.openxmlformats.org/officeDocument/2006/relationships/image" Target="../media/image341.png"/><Relationship Id="rId85" Type="http://schemas.openxmlformats.org/officeDocument/2006/relationships/customXml" Target="../ink/ink334.xml"/><Relationship Id="rId93" Type="http://schemas.openxmlformats.org/officeDocument/2006/relationships/customXml" Target="../ink/ink338.xml"/><Relationship Id="rId98" Type="http://schemas.openxmlformats.org/officeDocument/2006/relationships/image" Target="../media/image350.png"/><Relationship Id="rId3" Type="http://schemas.openxmlformats.org/officeDocument/2006/relationships/customXml" Target="../ink/ink293.xml"/><Relationship Id="rId12" Type="http://schemas.openxmlformats.org/officeDocument/2006/relationships/image" Target="../media/image307.png"/><Relationship Id="rId17" Type="http://schemas.openxmlformats.org/officeDocument/2006/relationships/customXml" Target="../ink/ink300.xml"/><Relationship Id="rId25" Type="http://schemas.openxmlformats.org/officeDocument/2006/relationships/customXml" Target="../ink/ink304.xml"/><Relationship Id="rId33" Type="http://schemas.openxmlformats.org/officeDocument/2006/relationships/customXml" Target="../ink/ink308.xml"/><Relationship Id="rId38" Type="http://schemas.openxmlformats.org/officeDocument/2006/relationships/image" Target="../media/image320.png"/><Relationship Id="rId46" Type="http://schemas.openxmlformats.org/officeDocument/2006/relationships/image" Target="../media/image324.png"/><Relationship Id="rId59" Type="http://schemas.openxmlformats.org/officeDocument/2006/relationships/customXml" Target="../ink/ink321.xml"/><Relationship Id="rId67" Type="http://schemas.openxmlformats.org/officeDocument/2006/relationships/customXml" Target="../ink/ink325.xml"/><Relationship Id="rId103" Type="http://schemas.openxmlformats.org/officeDocument/2006/relationships/customXml" Target="../ink/ink343.xml"/><Relationship Id="rId20" Type="http://schemas.openxmlformats.org/officeDocument/2006/relationships/image" Target="../media/image311.png"/><Relationship Id="rId41" Type="http://schemas.openxmlformats.org/officeDocument/2006/relationships/customXml" Target="../ink/ink312.xml"/><Relationship Id="rId54" Type="http://schemas.openxmlformats.org/officeDocument/2006/relationships/image" Target="../media/image328.png"/><Relationship Id="rId62" Type="http://schemas.openxmlformats.org/officeDocument/2006/relationships/image" Target="../media/image332.png"/><Relationship Id="rId70" Type="http://schemas.openxmlformats.org/officeDocument/2006/relationships/image" Target="../media/image336.png"/><Relationship Id="rId75" Type="http://schemas.openxmlformats.org/officeDocument/2006/relationships/customXml" Target="../ink/ink329.xml"/><Relationship Id="rId83" Type="http://schemas.openxmlformats.org/officeDocument/2006/relationships/customXml" Target="../ink/ink333.xml"/><Relationship Id="rId88" Type="http://schemas.openxmlformats.org/officeDocument/2006/relationships/image" Target="../media/image345.png"/><Relationship Id="rId91" Type="http://schemas.openxmlformats.org/officeDocument/2006/relationships/customXml" Target="../ink/ink337.xml"/><Relationship Id="rId96" Type="http://schemas.openxmlformats.org/officeDocument/2006/relationships/image" Target="../media/image3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4.png"/><Relationship Id="rId15" Type="http://schemas.openxmlformats.org/officeDocument/2006/relationships/customXml" Target="../ink/ink299.xml"/><Relationship Id="rId23" Type="http://schemas.openxmlformats.org/officeDocument/2006/relationships/customXml" Target="../ink/ink303.xml"/><Relationship Id="rId28" Type="http://schemas.openxmlformats.org/officeDocument/2006/relationships/image" Target="../media/image315.png"/><Relationship Id="rId36" Type="http://schemas.openxmlformats.org/officeDocument/2006/relationships/image" Target="../media/image319.png"/><Relationship Id="rId49" Type="http://schemas.openxmlformats.org/officeDocument/2006/relationships/customXml" Target="../ink/ink316.xml"/><Relationship Id="rId57" Type="http://schemas.openxmlformats.org/officeDocument/2006/relationships/customXml" Target="../ink/ink320.xml"/><Relationship Id="rId106" Type="http://schemas.openxmlformats.org/officeDocument/2006/relationships/image" Target="../media/image354.png"/><Relationship Id="rId10" Type="http://schemas.openxmlformats.org/officeDocument/2006/relationships/image" Target="../media/image306.png"/><Relationship Id="rId31" Type="http://schemas.openxmlformats.org/officeDocument/2006/relationships/customXml" Target="../ink/ink307.xml"/><Relationship Id="rId44" Type="http://schemas.openxmlformats.org/officeDocument/2006/relationships/image" Target="../media/image323.png"/><Relationship Id="rId52" Type="http://schemas.openxmlformats.org/officeDocument/2006/relationships/image" Target="../media/image327.png"/><Relationship Id="rId60" Type="http://schemas.openxmlformats.org/officeDocument/2006/relationships/image" Target="../media/image331.png"/><Relationship Id="rId65" Type="http://schemas.openxmlformats.org/officeDocument/2006/relationships/customXml" Target="../ink/ink324.xml"/><Relationship Id="rId73" Type="http://schemas.openxmlformats.org/officeDocument/2006/relationships/customXml" Target="../ink/ink328.xml"/><Relationship Id="rId78" Type="http://schemas.openxmlformats.org/officeDocument/2006/relationships/image" Target="../media/image340.png"/><Relationship Id="rId81" Type="http://schemas.openxmlformats.org/officeDocument/2006/relationships/customXml" Target="../ink/ink332.xml"/><Relationship Id="rId86" Type="http://schemas.openxmlformats.org/officeDocument/2006/relationships/image" Target="../media/image344.png"/><Relationship Id="rId94" Type="http://schemas.openxmlformats.org/officeDocument/2006/relationships/image" Target="../media/image348.png"/><Relationship Id="rId99" Type="http://schemas.openxmlformats.org/officeDocument/2006/relationships/customXml" Target="../ink/ink341.xml"/><Relationship Id="rId101" Type="http://schemas.openxmlformats.org/officeDocument/2006/relationships/customXml" Target="../ink/ink342.xml"/><Relationship Id="rId4" Type="http://schemas.openxmlformats.org/officeDocument/2006/relationships/image" Target="../media/image303.png"/><Relationship Id="rId9" Type="http://schemas.openxmlformats.org/officeDocument/2006/relationships/customXml" Target="../ink/ink296.xml"/><Relationship Id="rId13" Type="http://schemas.openxmlformats.org/officeDocument/2006/relationships/customXml" Target="../ink/ink298.xml"/><Relationship Id="rId18" Type="http://schemas.openxmlformats.org/officeDocument/2006/relationships/image" Target="../media/image310.png"/><Relationship Id="rId39" Type="http://schemas.openxmlformats.org/officeDocument/2006/relationships/customXml" Target="../ink/ink311.xml"/><Relationship Id="rId34" Type="http://schemas.openxmlformats.org/officeDocument/2006/relationships/image" Target="../media/image318.png"/><Relationship Id="rId50" Type="http://schemas.openxmlformats.org/officeDocument/2006/relationships/image" Target="../media/image326.png"/><Relationship Id="rId55" Type="http://schemas.openxmlformats.org/officeDocument/2006/relationships/customXml" Target="../ink/ink319.xml"/><Relationship Id="rId76" Type="http://schemas.openxmlformats.org/officeDocument/2006/relationships/image" Target="../media/image339.png"/><Relationship Id="rId97" Type="http://schemas.openxmlformats.org/officeDocument/2006/relationships/customXml" Target="../ink/ink340.xml"/><Relationship Id="rId104" Type="http://schemas.openxmlformats.org/officeDocument/2006/relationships/image" Target="../media/image353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7.xml"/><Relationship Id="rId117" Type="http://schemas.openxmlformats.org/officeDocument/2006/relationships/image" Target="../media/image412.png"/><Relationship Id="rId21" Type="http://schemas.openxmlformats.org/officeDocument/2006/relationships/image" Target="../media/image364.png"/><Relationship Id="rId42" Type="http://schemas.openxmlformats.org/officeDocument/2006/relationships/customXml" Target="../ink/ink365.xml"/><Relationship Id="rId47" Type="http://schemas.openxmlformats.org/officeDocument/2006/relationships/image" Target="../media/image377.png"/><Relationship Id="rId63" Type="http://schemas.openxmlformats.org/officeDocument/2006/relationships/image" Target="../media/image385.png"/><Relationship Id="rId68" Type="http://schemas.openxmlformats.org/officeDocument/2006/relationships/customXml" Target="../ink/ink378.xml"/><Relationship Id="rId84" Type="http://schemas.openxmlformats.org/officeDocument/2006/relationships/customXml" Target="../ink/ink386.xml"/><Relationship Id="rId89" Type="http://schemas.openxmlformats.org/officeDocument/2006/relationships/image" Target="../media/image398.png"/><Relationship Id="rId112" Type="http://schemas.openxmlformats.org/officeDocument/2006/relationships/customXml" Target="../ink/ink400.xml"/><Relationship Id="rId133" Type="http://schemas.openxmlformats.org/officeDocument/2006/relationships/image" Target="../media/image420.png"/><Relationship Id="rId138" Type="http://schemas.openxmlformats.org/officeDocument/2006/relationships/customXml" Target="../ink/ink413.xml"/><Relationship Id="rId154" Type="http://schemas.openxmlformats.org/officeDocument/2006/relationships/customXml" Target="../ink/ink421.xml"/><Relationship Id="rId159" Type="http://schemas.openxmlformats.org/officeDocument/2006/relationships/image" Target="../media/image433.png"/><Relationship Id="rId175" Type="http://schemas.openxmlformats.org/officeDocument/2006/relationships/image" Target="../media/image441.png"/><Relationship Id="rId170" Type="http://schemas.openxmlformats.org/officeDocument/2006/relationships/customXml" Target="../ink/ink429.xml"/><Relationship Id="rId16" Type="http://schemas.openxmlformats.org/officeDocument/2006/relationships/customXml" Target="../ink/ink352.xml"/><Relationship Id="rId107" Type="http://schemas.openxmlformats.org/officeDocument/2006/relationships/image" Target="../media/image407.png"/><Relationship Id="rId11" Type="http://schemas.openxmlformats.org/officeDocument/2006/relationships/image" Target="../media/image359.png"/><Relationship Id="rId32" Type="http://schemas.openxmlformats.org/officeDocument/2006/relationships/customXml" Target="../ink/ink360.xml"/><Relationship Id="rId37" Type="http://schemas.openxmlformats.org/officeDocument/2006/relationships/image" Target="../media/image372.png"/><Relationship Id="rId53" Type="http://schemas.openxmlformats.org/officeDocument/2006/relationships/image" Target="../media/image380.png"/><Relationship Id="rId58" Type="http://schemas.openxmlformats.org/officeDocument/2006/relationships/customXml" Target="../ink/ink373.xml"/><Relationship Id="rId74" Type="http://schemas.openxmlformats.org/officeDocument/2006/relationships/customXml" Target="../ink/ink381.xml"/><Relationship Id="rId79" Type="http://schemas.openxmlformats.org/officeDocument/2006/relationships/image" Target="../media/image393.png"/><Relationship Id="rId102" Type="http://schemas.openxmlformats.org/officeDocument/2006/relationships/customXml" Target="../ink/ink395.xml"/><Relationship Id="rId123" Type="http://schemas.openxmlformats.org/officeDocument/2006/relationships/image" Target="../media/image415.png"/><Relationship Id="rId128" Type="http://schemas.openxmlformats.org/officeDocument/2006/relationships/customXml" Target="../ink/ink408.xml"/><Relationship Id="rId144" Type="http://schemas.openxmlformats.org/officeDocument/2006/relationships/customXml" Target="../ink/ink416.xml"/><Relationship Id="rId149" Type="http://schemas.openxmlformats.org/officeDocument/2006/relationships/image" Target="../media/image428.png"/><Relationship Id="rId5" Type="http://schemas.openxmlformats.org/officeDocument/2006/relationships/image" Target="../media/image356.png"/><Relationship Id="rId90" Type="http://schemas.openxmlformats.org/officeDocument/2006/relationships/customXml" Target="../ink/ink389.xml"/><Relationship Id="rId95" Type="http://schemas.openxmlformats.org/officeDocument/2006/relationships/image" Target="../media/image401.png"/><Relationship Id="rId160" Type="http://schemas.openxmlformats.org/officeDocument/2006/relationships/customXml" Target="../ink/ink424.xml"/><Relationship Id="rId165" Type="http://schemas.openxmlformats.org/officeDocument/2006/relationships/image" Target="../media/image436.png"/><Relationship Id="rId181" Type="http://schemas.openxmlformats.org/officeDocument/2006/relationships/image" Target="../media/image444.png"/><Relationship Id="rId22" Type="http://schemas.openxmlformats.org/officeDocument/2006/relationships/customXml" Target="../ink/ink355.xml"/><Relationship Id="rId27" Type="http://schemas.openxmlformats.org/officeDocument/2006/relationships/image" Target="../media/image367.png"/><Relationship Id="rId43" Type="http://schemas.openxmlformats.org/officeDocument/2006/relationships/image" Target="../media/image375.png"/><Relationship Id="rId48" Type="http://schemas.openxmlformats.org/officeDocument/2006/relationships/customXml" Target="../ink/ink368.xml"/><Relationship Id="rId64" Type="http://schemas.openxmlformats.org/officeDocument/2006/relationships/customXml" Target="../ink/ink376.xml"/><Relationship Id="rId69" Type="http://schemas.openxmlformats.org/officeDocument/2006/relationships/image" Target="../media/image388.png"/><Relationship Id="rId113" Type="http://schemas.openxmlformats.org/officeDocument/2006/relationships/image" Target="../media/image410.png"/><Relationship Id="rId118" Type="http://schemas.openxmlformats.org/officeDocument/2006/relationships/customXml" Target="../ink/ink403.xml"/><Relationship Id="rId134" Type="http://schemas.openxmlformats.org/officeDocument/2006/relationships/customXml" Target="../ink/ink411.xml"/><Relationship Id="rId139" Type="http://schemas.openxmlformats.org/officeDocument/2006/relationships/image" Target="../media/image423.png"/><Relationship Id="rId80" Type="http://schemas.openxmlformats.org/officeDocument/2006/relationships/customXml" Target="../ink/ink384.xml"/><Relationship Id="rId85" Type="http://schemas.openxmlformats.org/officeDocument/2006/relationships/image" Target="../media/image396.png"/><Relationship Id="rId150" Type="http://schemas.openxmlformats.org/officeDocument/2006/relationships/customXml" Target="../ink/ink419.xml"/><Relationship Id="rId155" Type="http://schemas.openxmlformats.org/officeDocument/2006/relationships/image" Target="../media/image431.png"/><Relationship Id="rId171" Type="http://schemas.openxmlformats.org/officeDocument/2006/relationships/image" Target="../media/image439.png"/><Relationship Id="rId176" Type="http://schemas.openxmlformats.org/officeDocument/2006/relationships/customXml" Target="../ink/ink432.xml"/><Relationship Id="rId12" Type="http://schemas.openxmlformats.org/officeDocument/2006/relationships/customXml" Target="../ink/ink350.xml"/><Relationship Id="rId17" Type="http://schemas.openxmlformats.org/officeDocument/2006/relationships/image" Target="../media/image362.png"/><Relationship Id="rId33" Type="http://schemas.openxmlformats.org/officeDocument/2006/relationships/image" Target="../media/image370.png"/><Relationship Id="rId38" Type="http://schemas.openxmlformats.org/officeDocument/2006/relationships/customXml" Target="../ink/ink363.xml"/><Relationship Id="rId59" Type="http://schemas.openxmlformats.org/officeDocument/2006/relationships/image" Target="../media/image383.png"/><Relationship Id="rId103" Type="http://schemas.openxmlformats.org/officeDocument/2006/relationships/image" Target="../media/image405.png"/><Relationship Id="rId108" Type="http://schemas.openxmlformats.org/officeDocument/2006/relationships/customXml" Target="../ink/ink398.xml"/><Relationship Id="rId124" Type="http://schemas.openxmlformats.org/officeDocument/2006/relationships/customXml" Target="../ink/ink406.xml"/><Relationship Id="rId129" Type="http://schemas.openxmlformats.org/officeDocument/2006/relationships/image" Target="../media/image418.png"/><Relationship Id="rId54" Type="http://schemas.openxmlformats.org/officeDocument/2006/relationships/customXml" Target="../ink/ink371.xml"/><Relationship Id="rId70" Type="http://schemas.openxmlformats.org/officeDocument/2006/relationships/customXml" Target="../ink/ink379.xml"/><Relationship Id="rId75" Type="http://schemas.openxmlformats.org/officeDocument/2006/relationships/image" Target="../media/image391.png"/><Relationship Id="rId91" Type="http://schemas.openxmlformats.org/officeDocument/2006/relationships/image" Target="../media/image399.png"/><Relationship Id="rId96" Type="http://schemas.openxmlformats.org/officeDocument/2006/relationships/customXml" Target="../ink/ink392.xml"/><Relationship Id="rId140" Type="http://schemas.openxmlformats.org/officeDocument/2006/relationships/customXml" Target="../ink/ink414.xml"/><Relationship Id="rId145" Type="http://schemas.openxmlformats.org/officeDocument/2006/relationships/image" Target="../media/image426.png"/><Relationship Id="rId161" Type="http://schemas.openxmlformats.org/officeDocument/2006/relationships/image" Target="../media/image434.png"/><Relationship Id="rId166" Type="http://schemas.openxmlformats.org/officeDocument/2006/relationships/customXml" Target="../ink/ink4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7.xml"/><Relationship Id="rId23" Type="http://schemas.openxmlformats.org/officeDocument/2006/relationships/image" Target="../media/image365.png"/><Relationship Id="rId28" Type="http://schemas.openxmlformats.org/officeDocument/2006/relationships/customXml" Target="../ink/ink358.xml"/><Relationship Id="rId49" Type="http://schemas.openxmlformats.org/officeDocument/2006/relationships/image" Target="../media/image378.png"/><Relationship Id="rId114" Type="http://schemas.openxmlformats.org/officeDocument/2006/relationships/customXml" Target="../ink/ink401.xml"/><Relationship Id="rId119" Type="http://schemas.openxmlformats.org/officeDocument/2006/relationships/image" Target="../media/image413.png"/><Relationship Id="rId44" Type="http://schemas.openxmlformats.org/officeDocument/2006/relationships/customXml" Target="../ink/ink366.xml"/><Relationship Id="rId60" Type="http://schemas.openxmlformats.org/officeDocument/2006/relationships/customXml" Target="../ink/ink374.xml"/><Relationship Id="rId65" Type="http://schemas.openxmlformats.org/officeDocument/2006/relationships/image" Target="../media/image386.png"/><Relationship Id="rId81" Type="http://schemas.openxmlformats.org/officeDocument/2006/relationships/image" Target="../media/image394.png"/><Relationship Id="rId86" Type="http://schemas.openxmlformats.org/officeDocument/2006/relationships/customXml" Target="../ink/ink387.xml"/><Relationship Id="rId130" Type="http://schemas.openxmlformats.org/officeDocument/2006/relationships/customXml" Target="../ink/ink409.xml"/><Relationship Id="rId135" Type="http://schemas.openxmlformats.org/officeDocument/2006/relationships/image" Target="../media/image421.png"/><Relationship Id="rId151" Type="http://schemas.openxmlformats.org/officeDocument/2006/relationships/image" Target="../media/image429.png"/><Relationship Id="rId156" Type="http://schemas.openxmlformats.org/officeDocument/2006/relationships/customXml" Target="../ink/ink422.xml"/><Relationship Id="rId177" Type="http://schemas.openxmlformats.org/officeDocument/2006/relationships/image" Target="../media/image442.png"/><Relationship Id="rId4" Type="http://schemas.openxmlformats.org/officeDocument/2006/relationships/customXml" Target="../ink/ink346.xml"/><Relationship Id="rId9" Type="http://schemas.openxmlformats.org/officeDocument/2006/relationships/image" Target="../media/image358.png"/><Relationship Id="rId172" Type="http://schemas.openxmlformats.org/officeDocument/2006/relationships/customXml" Target="../ink/ink430.xml"/><Relationship Id="rId180" Type="http://schemas.openxmlformats.org/officeDocument/2006/relationships/customXml" Target="../ink/ink434.xml"/><Relationship Id="rId13" Type="http://schemas.openxmlformats.org/officeDocument/2006/relationships/image" Target="../media/image360.png"/><Relationship Id="rId18" Type="http://schemas.openxmlformats.org/officeDocument/2006/relationships/customXml" Target="../ink/ink353.xml"/><Relationship Id="rId39" Type="http://schemas.openxmlformats.org/officeDocument/2006/relationships/image" Target="../media/image373.png"/><Relationship Id="rId109" Type="http://schemas.openxmlformats.org/officeDocument/2006/relationships/image" Target="../media/image408.png"/><Relationship Id="rId34" Type="http://schemas.openxmlformats.org/officeDocument/2006/relationships/customXml" Target="../ink/ink361.xml"/><Relationship Id="rId50" Type="http://schemas.openxmlformats.org/officeDocument/2006/relationships/customXml" Target="../ink/ink369.xml"/><Relationship Id="rId55" Type="http://schemas.openxmlformats.org/officeDocument/2006/relationships/image" Target="../media/image381.png"/><Relationship Id="rId76" Type="http://schemas.openxmlformats.org/officeDocument/2006/relationships/customXml" Target="../ink/ink382.xml"/><Relationship Id="rId97" Type="http://schemas.openxmlformats.org/officeDocument/2006/relationships/image" Target="../media/image402.png"/><Relationship Id="rId104" Type="http://schemas.openxmlformats.org/officeDocument/2006/relationships/customXml" Target="../ink/ink396.xml"/><Relationship Id="rId120" Type="http://schemas.openxmlformats.org/officeDocument/2006/relationships/customXml" Target="../ink/ink404.xml"/><Relationship Id="rId125" Type="http://schemas.openxmlformats.org/officeDocument/2006/relationships/image" Target="../media/image416.png"/><Relationship Id="rId141" Type="http://schemas.openxmlformats.org/officeDocument/2006/relationships/image" Target="../media/image424.png"/><Relationship Id="rId146" Type="http://schemas.openxmlformats.org/officeDocument/2006/relationships/customXml" Target="../ink/ink417.xml"/><Relationship Id="rId167" Type="http://schemas.openxmlformats.org/officeDocument/2006/relationships/image" Target="../media/image437.png"/><Relationship Id="rId7" Type="http://schemas.openxmlformats.org/officeDocument/2006/relationships/image" Target="../media/image357.png"/><Relationship Id="rId71" Type="http://schemas.openxmlformats.org/officeDocument/2006/relationships/image" Target="../media/image389.png"/><Relationship Id="rId92" Type="http://schemas.openxmlformats.org/officeDocument/2006/relationships/customXml" Target="../ink/ink390.xml"/><Relationship Id="rId162" Type="http://schemas.openxmlformats.org/officeDocument/2006/relationships/customXml" Target="../ink/ink425.xml"/><Relationship Id="rId2" Type="http://schemas.openxmlformats.org/officeDocument/2006/relationships/customXml" Target="../ink/ink345.xml"/><Relationship Id="rId29" Type="http://schemas.openxmlformats.org/officeDocument/2006/relationships/image" Target="../media/image368.png"/><Relationship Id="rId24" Type="http://schemas.openxmlformats.org/officeDocument/2006/relationships/customXml" Target="../ink/ink356.xml"/><Relationship Id="rId40" Type="http://schemas.openxmlformats.org/officeDocument/2006/relationships/customXml" Target="../ink/ink364.xml"/><Relationship Id="rId45" Type="http://schemas.openxmlformats.org/officeDocument/2006/relationships/image" Target="../media/image376.png"/><Relationship Id="rId66" Type="http://schemas.openxmlformats.org/officeDocument/2006/relationships/customXml" Target="../ink/ink377.xml"/><Relationship Id="rId87" Type="http://schemas.openxmlformats.org/officeDocument/2006/relationships/image" Target="../media/image397.png"/><Relationship Id="rId110" Type="http://schemas.openxmlformats.org/officeDocument/2006/relationships/customXml" Target="../ink/ink399.xml"/><Relationship Id="rId115" Type="http://schemas.openxmlformats.org/officeDocument/2006/relationships/image" Target="../media/image411.png"/><Relationship Id="rId131" Type="http://schemas.openxmlformats.org/officeDocument/2006/relationships/image" Target="../media/image419.png"/><Relationship Id="rId136" Type="http://schemas.openxmlformats.org/officeDocument/2006/relationships/customXml" Target="../ink/ink412.xml"/><Relationship Id="rId157" Type="http://schemas.openxmlformats.org/officeDocument/2006/relationships/image" Target="../media/image432.png"/><Relationship Id="rId178" Type="http://schemas.openxmlformats.org/officeDocument/2006/relationships/customXml" Target="../ink/ink433.xml"/><Relationship Id="rId61" Type="http://schemas.openxmlformats.org/officeDocument/2006/relationships/image" Target="../media/image384.png"/><Relationship Id="rId82" Type="http://schemas.openxmlformats.org/officeDocument/2006/relationships/customXml" Target="../ink/ink385.xml"/><Relationship Id="rId152" Type="http://schemas.openxmlformats.org/officeDocument/2006/relationships/customXml" Target="../ink/ink420.xml"/><Relationship Id="rId173" Type="http://schemas.openxmlformats.org/officeDocument/2006/relationships/image" Target="../media/image440.png"/><Relationship Id="rId19" Type="http://schemas.openxmlformats.org/officeDocument/2006/relationships/image" Target="../media/image363.png"/><Relationship Id="rId14" Type="http://schemas.openxmlformats.org/officeDocument/2006/relationships/customXml" Target="../ink/ink351.xml"/><Relationship Id="rId30" Type="http://schemas.openxmlformats.org/officeDocument/2006/relationships/customXml" Target="../ink/ink359.xml"/><Relationship Id="rId35" Type="http://schemas.openxmlformats.org/officeDocument/2006/relationships/image" Target="../media/image371.png"/><Relationship Id="rId56" Type="http://schemas.openxmlformats.org/officeDocument/2006/relationships/customXml" Target="../ink/ink372.xml"/><Relationship Id="rId77" Type="http://schemas.openxmlformats.org/officeDocument/2006/relationships/image" Target="../media/image392.png"/><Relationship Id="rId100" Type="http://schemas.openxmlformats.org/officeDocument/2006/relationships/customXml" Target="../ink/ink394.xml"/><Relationship Id="rId105" Type="http://schemas.openxmlformats.org/officeDocument/2006/relationships/image" Target="../media/image406.png"/><Relationship Id="rId126" Type="http://schemas.openxmlformats.org/officeDocument/2006/relationships/customXml" Target="../ink/ink407.xml"/><Relationship Id="rId147" Type="http://schemas.openxmlformats.org/officeDocument/2006/relationships/image" Target="../media/image427.png"/><Relationship Id="rId168" Type="http://schemas.openxmlformats.org/officeDocument/2006/relationships/customXml" Target="../ink/ink428.xml"/><Relationship Id="rId8" Type="http://schemas.openxmlformats.org/officeDocument/2006/relationships/customXml" Target="../ink/ink348.xml"/><Relationship Id="rId51" Type="http://schemas.openxmlformats.org/officeDocument/2006/relationships/image" Target="../media/image379.png"/><Relationship Id="rId72" Type="http://schemas.openxmlformats.org/officeDocument/2006/relationships/customXml" Target="../ink/ink380.xml"/><Relationship Id="rId93" Type="http://schemas.openxmlformats.org/officeDocument/2006/relationships/image" Target="../media/image400.png"/><Relationship Id="rId98" Type="http://schemas.openxmlformats.org/officeDocument/2006/relationships/customXml" Target="../ink/ink393.xml"/><Relationship Id="rId121" Type="http://schemas.openxmlformats.org/officeDocument/2006/relationships/image" Target="../media/image414.png"/><Relationship Id="rId142" Type="http://schemas.openxmlformats.org/officeDocument/2006/relationships/customXml" Target="../ink/ink415.xml"/><Relationship Id="rId163" Type="http://schemas.openxmlformats.org/officeDocument/2006/relationships/image" Target="../media/image435.png"/><Relationship Id="rId3" Type="http://schemas.openxmlformats.org/officeDocument/2006/relationships/image" Target="../media/image355.png"/><Relationship Id="rId25" Type="http://schemas.openxmlformats.org/officeDocument/2006/relationships/image" Target="../media/image366.png"/><Relationship Id="rId46" Type="http://schemas.openxmlformats.org/officeDocument/2006/relationships/customXml" Target="../ink/ink367.xml"/><Relationship Id="rId67" Type="http://schemas.openxmlformats.org/officeDocument/2006/relationships/image" Target="../media/image387.png"/><Relationship Id="rId116" Type="http://schemas.openxmlformats.org/officeDocument/2006/relationships/customXml" Target="../ink/ink402.xml"/><Relationship Id="rId137" Type="http://schemas.openxmlformats.org/officeDocument/2006/relationships/image" Target="../media/image422.png"/><Relationship Id="rId158" Type="http://schemas.openxmlformats.org/officeDocument/2006/relationships/customXml" Target="../ink/ink423.xml"/><Relationship Id="rId20" Type="http://schemas.openxmlformats.org/officeDocument/2006/relationships/customXml" Target="../ink/ink354.xml"/><Relationship Id="rId41" Type="http://schemas.openxmlformats.org/officeDocument/2006/relationships/image" Target="../media/image374.png"/><Relationship Id="rId62" Type="http://schemas.openxmlformats.org/officeDocument/2006/relationships/customXml" Target="../ink/ink375.xml"/><Relationship Id="rId83" Type="http://schemas.openxmlformats.org/officeDocument/2006/relationships/image" Target="../media/image395.png"/><Relationship Id="rId88" Type="http://schemas.openxmlformats.org/officeDocument/2006/relationships/customXml" Target="../ink/ink388.xml"/><Relationship Id="rId111" Type="http://schemas.openxmlformats.org/officeDocument/2006/relationships/image" Target="../media/image409.png"/><Relationship Id="rId132" Type="http://schemas.openxmlformats.org/officeDocument/2006/relationships/customXml" Target="../ink/ink410.xml"/><Relationship Id="rId153" Type="http://schemas.openxmlformats.org/officeDocument/2006/relationships/image" Target="../media/image430.png"/><Relationship Id="rId174" Type="http://schemas.openxmlformats.org/officeDocument/2006/relationships/customXml" Target="../ink/ink431.xml"/><Relationship Id="rId179" Type="http://schemas.openxmlformats.org/officeDocument/2006/relationships/image" Target="../media/image443.png"/><Relationship Id="rId15" Type="http://schemas.openxmlformats.org/officeDocument/2006/relationships/image" Target="../media/image361.png"/><Relationship Id="rId36" Type="http://schemas.openxmlformats.org/officeDocument/2006/relationships/customXml" Target="../ink/ink362.xml"/><Relationship Id="rId57" Type="http://schemas.openxmlformats.org/officeDocument/2006/relationships/image" Target="../media/image382.png"/><Relationship Id="rId106" Type="http://schemas.openxmlformats.org/officeDocument/2006/relationships/customXml" Target="../ink/ink397.xml"/><Relationship Id="rId127" Type="http://schemas.openxmlformats.org/officeDocument/2006/relationships/image" Target="../media/image417.png"/><Relationship Id="rId10" Type="http://schemas.openxmlformats.org/officeDocument/2006/relationships/customXml" Target="../ink/ink349.xml"/><Relationship Id="rId31" Type="http://schemas.openxmlformats.org/officeDocument/2006/relationships/image" Target="../media/image369.png"/><Relationship Id="rId52" Type="http://schemas.openxmlformats.org/officeDocument/2006/relationships/customXml" Target="../ink/ink370.xml"/><Relationship Id="rId73" Type="http://schemas.openxmlformats.org/officeDocument/2006/relationships/image" Target="../media/image390.png"/><Relationship Id="rId78" Type="http://schemas.openxmlformats.org/officeDocument/2006/relationships/customXml" Target="../ink/ink383.xml"/><Relationship Id="rId94" Type="http://schemas.openxmlformats.org/officeDocument/2006/relationships/customXml" Target="../ink/ink391.xml"/><Relationship Id="rId99" Type="http://schemas.openxmlformats.org/officeDocument/2006/relationships/image" Target="../media/image403.png"/><Relationship Id="rId101" Type="http://schemas.openxmlformats.org/officeDocument/2006/relationships/image" Target="../media/image404.png"/><Relationship Id="rId122" Type="http://schemas.openxmlformats.org/officeDocument/2006/relationships/customXml" Target="../ink/ink405.xml"/><Relationship Id="rId143" Type="http://schemas.openxmlformats.org/officeDocument/2006/relationships/image" Target="../media/image425.png"/><Relationship Id="rId148" Type="http://schemas.openxmlformats.org/officeDocument/2006/relationships/customXml" Target="../ink/ink418.xml"/><Relationship Id="rId164" Type="http://schemas.openxmlformats.org/officeDocument/2006/relationships/customXml" Target="../ink/ink426.xml"/><Relationship Id="rId169" Type="http://schemas.openxmlformats.org/officeDocument/2006/relationships/image" Target="../media/image4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1829-8405-4BBD-A763-DEE59F26F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270375" cy="3566160"/>
          </a:xfrm>
        </p:spPr>
        <p:txBody>
          <a:bodyPr>
            <a:normAutofit/>
          </a:bodyPr>
          <a:lstStyle/>
          <a:p>
            <a: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8.1</a:t>
            </a:r>
            <a:br>
              <a:rPr lang="en-US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Variation and Proportion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2FCAF-EFC0-4C66-8A32-B4023D385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 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15FAC-AA89-4804-B85E-1632CA6095A8}"/>
              </a:ext>
            </a:extLst>
          </p:cNvPr>
          <p:cNvSpPr txBox="1"/>
          <p:nvPr/>
        </p:nvSpPr>
        <p:spPr>
          <a:xfrm>
            <a:off x="563706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5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0948"/>
            <a:ext cx="12192000" cy="682566"/>
          </a:xfrm>
        </p:spPr>
        <p:txBody>
          <a:bodyPr>
            <a:noAutofit/>
          </a:bodyPr>
          <a:lstStyle/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VARIATION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-1" y="876979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74687" y="813514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1F6238-F292-47B8-9F10-A5138589C01F}"/>
                  </a:ext>
                </a:extLst>
              </p:cNvPr>
              <p:cNvSpPr txBox="1"/>
              <p:nvPr/>
            </p:nvSpPr>
            <p:spPr>
              <a:xfrm>
                <a:off x="-30824" y="964263"/>
                <a:ext cx="12253645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function defined by an equation of the form</a:t>
                </a:r>
              </a:p>
              <a:p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40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    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≠0)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 called a </a:t>
                </a:r>
                <a:r>
                  <a:rPr lang="en-US" sz="40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Direct Variation</a:t>
                </a: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and we say that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𝑣𝑎𝑟𝑖𝑒𝑠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𝑑𝑖𝑟𝑒𝑐𝑡𝑙𝑦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𝑎𝑠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constant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called the </a:t>
                </a:r>
                <a:r>
                  <a:rPr lang="en-US" sz="40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Constant of Variation</a:t>
                </a: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1F6238-F292-47B8-9F10-A5138589C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824" y="964263"/>
                <a:ext cx="12253645" cy="5016758"/>
              </a:xfrm>
              <a:prstGeom prst="rect">
                <a:avLst/>
              </a:prstGeom>
              <a:blipFill>
                <a:blip r:embed="rId2"/>
                <a:stretch>
                  <a:fillRect l="-1841" t="-2309" b="-5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2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512911"/>
                <a:ext cx="12192000" cy="68256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varies directly with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𝟖𝟐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𝟓𝟖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𝟒𝟏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0" y="512911"/>
                <a:ext cx="12192000" cy="682566"/>
              </a:xfrm>
              <a:blipFill>
                <a:blip r:embed="rId2"/>
                <a:stretch>
                  <a:fillRect l="-1850" t="-95536" b="-45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1300767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A8EE06-D94F-4911-A5FA-6F1C11493EE3}"/>
              </a:ext>
            </a:extLst>
          </p:cNvPr>
          <p:cNvGrpSpPr/>
          <p:nvPr/>
        </p:nvGrpSpPr>
        <p:grpSpPr>
          <a:xfrm>
            <a:off x="1309813" y="1845413"/>
            <a:ext cx="606600" cy="1593360"/>
            <a:chOff x="1309813" y="1845413"/>
            <a:chExt cx="606600" cy="159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A78CB8C-3CC9-4523-AF5C-82AEA2F51649}"/>
                    </a:ext>
                  </a:extLst>
                </p14:cNvPr>
                <p14:cNvContentPartPr/>
                <p14:nvPr/>
              </p14:nvContentPartPr>
              <p14:xfrm>
                <a:off x="1520773" y="1870973"/>
                <a:ext cx="197280" cy="439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A78CB8C-3CC9-4523-AF5C-82AEA2F5164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11773" y="1862333"/>
                  <a:ext cx="2149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60C90D2-4CE5-494B-A921-12D2EBC011FA}"/>
                    </a:ext>
                  </a:extLst>
                </p14:cNvPr>
                <p14:cNvContentPartPr/>
                <p14:nvPr/>
              </p14:nvContentPartPr>
              <p14:xfrm>
                <a:off x="1449133" y="1845413"/>
                <a:ext cx="334800" cy="509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60C90D2-4CE5-494B-A921-12D2EBC011F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40493" y="1836773"/>
                  <a:ext cx="35244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33BB74F-2A1D-4A8F-BFA4-E6251BE2D30E}"/>
                    </a:ext>
                  </a:extLst>
                </p14:cNvPr>
                <p14:cNvContentPartPr/>
                <p14:nvPr/>
              </p14:nvContentPartPr>
              <p14:xfrm>
                <a:off x="1309813" y="2427173"/>
                <a:ext cx="606600" cy="47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33BB74F-2A1D-4A8F-BFA4-E6251BE2D30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00813" y="2418533"/>
                  <a:ext cx="624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BC42870-3BBB-4E0B-AFC5-9FDA7D022BC5}"/>
                    </a:ext>
                  </a:extLst>
                </p14:cNvPr>
                <p14:cNvContentPartPr/>
                <p14:nvPr/>
              </p14:nvContentPartPr>
              <p14:xfrm>
                <a:off x="1480093" y="2657573"/>
                <a:ext cx="263880" cy="241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BC42870-3BBB-4E0B-AFC5-9FDA7D022BC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71453" y="2648573"/>
                  <a:ext cx="281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3F289EA-9A84-4671-9434-80F6DE7E3074}"/>
                    </a:ext>
                  </a:extLst>
                </p14:cNvPr>
                <p14:cNvContentPartPr/>
                <p14:nvPr/>
              </p14:nvContentPartPr>
              <p14:xfrm>
                <a:off x="1684573" y="2617253"/>
                <a:ext cx="116640" cy="821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3F289EA-9A84-4671-9434-80F6DE7E30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75933" y="2608253"/>
                  <a:ext cx="134280" cy="83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32FB3F-70D7-44FB-806E-6AF96D65DBFF}"/>
              </a:ext>
            </a:extLst>
          </p:cNvPr>
          <p:cNvGrpSpPr/>
          <p:nvPr/>
        </p:nvGrpSpPr>
        <p:grpSpPr>
          <a:xfrm>
            <a:off x="2405293" y="2236013"/>
            <a:ext cx="585360" cy="566640"/>
            <a:chOff x="2405293" y="2236013"/>
            <a:chExt cx="585360" cy="56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B941800-3B1E-49D1-AFCF-FD78F4E06837}"/>
                    </a:ext>
                  </a:extLst>
                </p14:cNvPr>
                <p14:cNvContentPartPr/>
                <p14:nvPr/>
              </p14:nvContentPartPr>
              <p14:xfrm>
                <a:off x="2405293" y="2419973"/>
                <a:ext cx="486720" cy="57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B941800-3B1E-49D1-AFCF-FD78F4E068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96293" y="2411333"/>
                  <a:ext cx="504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94C4F94-46AE-4642-BCED-8F92F79C216D}"/>
                    </a:ext>
                  </a:extLst>
                </p14:cNvPr>
                <p14:cNvContentPartPr/>
                <p14:nvPr/>
              </p14:nvContentPartPr>
              <p14:xfrm>
                <a:off x="2668453" y="2236013"/>
                <a:ext cx="322200" cy="566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94C4F94-46AE-4642-BCED-8F92F79C216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59813" y="2227373"/>
                  <a:ext cx="339840" cy="58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31CF465-A64C-4446-B2DB-6F55034C8E91}"/>
                  </a:ext>
                </a:extLst>
              </p14:cNvPr>
              <p14:cNvContentPartPr/>
              <p14:nvPr/>
            </p14:nvContentPartPr>
            <p14:xfrm>
              <a:off x="5825653" y="3688973"/>
              <a:ext cx="200160" cy="339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31CF465-A64C-4446-B2DB-6F55034C8E9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17013" y="3679973"/>
                <a:ext cx="2178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BE85ED9-62DD-4474-AA69-BFB924A174AC}"/>
                  </a:ext>
                </a:extLst>
              </p14:cNvPr>
              <p14:cNvContentPartPr/>
              <p14:nvPr/>
            </p14:nvContentPartPr>
            <p14:xfrm>
              <a:off x="4190533" y="3874733"/>
              <a:ext cx="320040" cy="5900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BE85ED9-62DD-4474-AA69-BFB924A174A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81533" y="3865733"/>
                <a:ext cx="33768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2D75001-DA87-4E89-8B38-86232A40ADE0}"/>
                  </a:ext>
                </a:extLst>
              </p14:cNvPr>
              <p14:cNvContentPartPr/>
              <p14:nvPr/>
            </p14:nvContentPartPr>
            <p14:xfrm>
              <a:off x="4495093" y="3847733"/>
              <a:ext cx="315000" cy="4658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2D75001-DA87-4E89-8B38-86232A40AD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86093" y="3839093"/>
                <a:ext cx="332640" cy="48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4F649AA-5800-432C-BA7C-36778BA42AA1}"/>
              </a:ext>
            </a:extLst>
          </p:cNvPr>
          <p:cNvGrpSpPr/>
          <p:nvPr/>
        </p:nvGrpSpPr>
        <p:grpSpPr>
          <a:xfrm>
            <a:off x="4933213" y="3293333"/>
            <a:ext cx="2395080" cy="2435040"/>
            <a:chOff x="4933213" y="3293333"/>
            <a:chExt cx="2395080" cy="24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1BA12A9-F830-4644-854F-33F6A4065B63}"/>
                    </a:ext>
                  </a:extLst>
                </p14:cNvPr>
                <p14:cNvContentPartPr/>
                <p14:nvPr/>
              </p14:nvContentPartPr>
              <p14:xfrm>
                <a:off x="5817733" y="3586013"/>
                <a:ext cx="200880" cy="87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1BA12A9-F830-4644-854F-33F6A4065B6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08733" y="3577013"/>
                  <a:ext cx="218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A27C188-AE72-4A9A-A06F-B79B0D50E9DA}"/>
                    </a:ext>
                  </a:extLst>
                </p14:cNvPr>
                <p14:cNvContentPartPr/>
                <p14:nvPr/>
              </p14:nvContentPartPr>
              <p14:xfrm>
                <a:off x="6147853" y="3472253"/>
                <a:ext cx="246240" cy="488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A27C188-AE72-4A9A-A06F-B79B0D50E9D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39213" y="3463613"/>
                  <a:ext cx="26388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E8121AB-0D06-4B89-BA52-F7AD558CDE39}"/>
                    </a:ext>
                  </a:extLst>
                </p14:cNvPr>
                <p14:cNvContentPartPr/>
                <p14:nvPr/>
              </p14:nvContentPartPr>
              <p14:xfrm>
                <a:off x="6424333" y="3294413"/>
                <a:ext cx="167040" cy="888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E8121AB-0D06-4B89-BA52-F7AD558CDE3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15333" y="3285773"/>
                  <a:ext cx="184680" cy="90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6DE5C07-67DA-409F-BD52-78B34C9A1795}"/>
                    </a:ext>
                  </a:extLst>
                </p14:cNvPr>
                <p14:cNvContentPartPr/>
                <p14:nvPr/>
              </p14:nvContentPartPr>
              <p14:xfrm>
                <a:off x="6603973" y="3556853"/>
                <a:ext cx="104760" cy="202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6DE5C07-67DA-409F-BD52-78B34C9A179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95333" y="3548213"/>
                  <a:ext cx="122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1EC41BF-E73F-4629-ABB5-0AEC5FE7F493}"/>
                    </a:ext>
                  </a:extLst>
                </p14:cNvPr>
                <p14:cNvContentPartPr/>
                <p14:nvPr/>
              </p14:nvContentPartPr>
              <p14:xfrm>
                <a:off x="6753013" y="3527333"/>
                <a:ext cx="58320" cy="391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1EC41BF-E73F-4629-ABB5-0AEC5FE7F49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44373" y="3518333"/>
                  <a:ext cx="759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935FDE9-56C0-46EF-81A9-C735ABAED5E3}"/>
                    </a:ext>
                  </a:extLst>
                </p14:cNvPr>
                <p14:cNvContentPartPr/>
                <p14:nvPr/>
              </p14:nvContentPartPr>
              <p14:xfrm>
                <a:off x="6893413" y="3506813"/>
                <a:ext cx="117360" cy="370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935FDE9-56C0-46EF-81A9-C735ABAED5E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84773" y="3497813"/>
                  <a:ext cx="1350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9EFDB9B-8CEA-4167-8B5D-663C213749DE}"/>
                    </a:ext>
                  </a:extLst>
                </p14:cNvPr>
                <p14:cNvContentPartPr/>
                <p14:nvPr/>
              </p14:nvContentPartPr>
              <p14:xfrm>
                <a:off x="6976933" y="3293333"/>
                <a:ext cx="245520" cy="669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9EFDB9B-8CEA-4167-8B5D-663C213749D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67933" y="3284333"/>
                  <a:ext cx="26316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4B78257-F256-4A4B-8C89-52FBDA7441CF}"/>
                    </a:ext>
                  </a:extLst>
                </p14:cNvPr>
                <p14:cNvContentPartPr/>
                <p14:nvPr/>
              </p14:nvContentPartPr>
              <p14:xfrm>
                <a:off x="5515693" y="4840253"/>
                <a:ext cx="26280" cy="316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4B78257-F256-4A4B-8C89-52FBDA7441C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06693" y="4831253"/>
                  <a:ext cx="439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C239A0A-56DC-43DE-B3BE-704E607178AF}"/>
                    </a:ext>
                  </a:extLst>
                </p14:cNvPr>
                <p14:cNvContentPartPr/>
                <p14:nvPr/>
              </p14:nvContentPartPr>
              <p14:xfrm>
                <a:off x="5448733" y="4885613"/>
                <a:ext cx="208800" cy="224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C239A0A-56DC-43DE-B3BE-704E607178A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39733" y="4876613"/>
                  <a:ext cx="226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C1B293B-8FF6-4D28-B399-4056FAA85012}"/>
                    </a:ext>
                  </a:extLst>
                </p14:cNvPr>
                <p14:cNvContentPartPr/>
                <p14:nvPr/>
              </p14:nvContentPartPr>
              <p14:xfrm>
                <a:off x="5622973" y="4844573"/>
                <a:ext cx="148320" cy="12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C1B293B-8FF6-4D28-B399-4056FAA850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14333" y="4835573"/>
                  <a:ext cx="165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70A17BB-F7B9-430A-A7DA-12B723266EF2}"/>
                    </a:ext>
                  </a:extLst>
                </p14:cNvPr>
                <p14:cNvContentPartPr/>
                <p14:nvPr/>
              </p14:nvContentPartPr>
              <p14:xfrm>
                <a:off x="5721613" y="4951493"/>
                <a:ext cx="164160" cy="51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70A17BB-F7B9-430A-A7DA-12B723266EF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12613" y="4942493"/>
                  <a:ext cx="181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642D745-C6E1-4FE7-B9F7-AFFF8C1DAB1C}"/>
                    </a:ext>
                  </a:extLst>
                </p14:cNvPr>
                <p14:cNvContentPartPr/>
                <p14:nvPr/>
              </p14:nvContentPartPr>
              <p14:xfrm>
                <a:off x="6099613" y="4655213"/>
                <a:ext cx="298080" cy="379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642D745-C6E1-4FE7-B9F7-AFFF8C1DAB1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90973" y="4646573"/>
                  <a:ext cx="3157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870BD0B-E3B1-440D-99E8-D7F870204B2F}"/>
                    </a:ext>
                  </a:extLst>
                </p14:cNvPr>
                <p14:cNvContentPartPr/>
                <p14:nvPr/>
              </p14:nvContentPartPr>
              <p14:xfrm>
                <a:off x="6385093" y="4585373"/>
                <a:ext cx="281880" cy="371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870BD0B-E3B1-440D-99E8-D7F870204B2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76453" y="4576733"/>
                  <a:ext cx="2995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69EB800-68DE-4F8D-BE56-ADA0FE8DCE27}"/>
                    </a:ext>
                  </a:extLst>
                </p14:cNvPr>
                <p14:cNvContentPartPr/>
                <p14:nvPr/>
              </p14:nvContentPartPr>
              <p14:xfrm>
                <a:off x="6609013" y="4500773"/>
                <a:ext cx="276480" cy="355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69EB800-68DE-4F8D-BE56-ADA0FE8DCE2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00013" y="4491773"/>
                  <a:ext cx="2941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708C9E0-5DBF-49C8-BA55-C1B19BAF75AF}"/>
                    </a:ext>
                  </a:extLst>
                </p14:cNvPr>
                <p14:cNvContentPartPr/>
                <p14:nvPr/>
              </p14:nvContentPartPr>
              <p14:xfrm>
                <a:off x="6941293" y="4404653"/>
                <a:ext cx="250920" cy="443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708C9E0-5DBF-49C8-BA55-C1B19BAF75A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32653" y="4396013"/>
                  <a:ext cx="2685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B5370B9-AB3A-4F0B-AFCF-EEA0EA4C8956}"/>
                    </a:ext>
                  </a:extLst>
                </p14:cNvPr>
                <p14:cNvContentPartPr/>
                <p14:nvPr/>
              </p14:nvContentPartPr>
              <p14:xfrm>
                <a:off x="5082253" y="5208533"/>
                <a:ext cx="595440" cy="173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B5370B9-AB3A-4F0B-AFCF-EEA0EA4C89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73613" y="5199893"/>
                  <a:ext cx="613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4F85B31-025F-4C9E-B288-FA8A8A86AA7C}"/>
                    </a:ext>
                  </a:extLst>
                </p14:cNvPr>
                <p14:cNvContentPartPr/>
                <p14:nvPr/>
              </p14:nvContentPartPr>
              <p14:xfrm>
                <a:off x="6444133" y="4840613"/>
                <a:ext cx="881640" cy="388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4F85B31-025F-4C9E-B288-FA8A8A86AA7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435133" y="4831613"/>
                  <a:ext cx="8992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0675ADE-9F0C-446B-9B78-4F2178884C0B}"/>
                    </a:ext>
                  </a:extLst>
                </p14:cNvPr>
                <p14:cNvContentPartPr/>
                <p14:nvPr/>
              </p14:nvContentPartPr>
              <p14:xfrm>
                <a:off x="5016373" y="3908213"/>
                <a:ext cx="66600" cy="360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0675ADE-9F0C-446B-9B78-4F2178884C0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07373" y="3899573"/>
                  <a:ext cx="842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4C17D52-4DF4-4105-B4E4-D4E68CC39C4D}"/>
                    </a:ext>
                  </a:extLst>
                </p14:cNvPr>
                <p14:cNvContentPartPr/>
                <p14:nvPr/>
              </p14:nvContentPartPr>
              <p14:xfrm>
                <a:off x="4933213" y="3897413"/>
                <a:ext cx="295200" cy="370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4C17D52-4DF4-4105-B4E4-D4E68CC39C4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24573" y="3888773"/>
                  <a:ext cx="3128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8E668E3-395E-4CBE-A966-DAAAD4665884}"/>
                    </a:ext>
                  </a:extLst>
                </p14:cNvPr>
                <p14:cNvContentPartPr/>
                <p14:nvPr/>
              </p14:nvContentPartPr>
              <p14:xfrm>
                <a:off x="5291053" y="3866453"/>
                <a:ext cx="127440" cy="13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8E668E3-395E-4CBE-A966-DAAAD466588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82053" y="3857453"/>
                  <a:ext cx="145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FB86B3C-D517-4D8A-AAA3-5BCA450E9321}"/>
                    </a:ext>
                  </a:extLst>
                </p14:cNvPr>
                <p14:cNvContentPartPr/>
                <p14:nvPr/>
              </p14:nvContentPartPr>
              <p14:xfrm>
                <a:off x="5298973" y="3973733"/>
                <a:ext cx="191520" cy="90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FB86B3C-D517-4D8A-AAA3-5BCA450E932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90333" y="3964733"/>
                  <a:ext cx="209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3A80F67-CDE3-44C0-8C76-3266218C75C0}"/>
                    </a:ext>
                  </a:extLst>
                </p14:cNvPr>
                <p14:cNvContentPartPr/>
                <p14:nvPr/>
              </p14:nvContentPartPr>
              <p14:xfrm>
                <a:off x="5013493" y="4826573"/>
                <a:ext cx="174960" cy="41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3A80F67-CDE3-44C0-8C76-3266218C75C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004853" y="4817573"/>
                  <a:ext cx="19260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021B01A-AA50-4952-8743-8BE3B7D73AA7}"/>
                    </a:ext>
                  </a:extLst>
                </p14:cNvPr>
                <p14:cNvContentPartPr/>
                <p14:nvPr/>
              </p14:nvContentPartPr>
              <p14:xfrm>
                <a:off x="5189893" y="4816853"/>
                <a:ext cx="205560" cy="345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021B01A-AA50-4952-8743-8BE3B7D73AA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80893" y="4807853"/>
                  <a:ext cx="2232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1260617-0505-4345-BDC8-A76086A1F9D8}"/>
                    </a:ext>
                  </a:extLst>
                </p14:cNvPr>
                <p14:cNvContentPartPr/>
                <p14:nvPr/>
              </p14:nvContentPartPr>
              <p14:xfrm>
                <a:off x="5369893" y="5423813"/>
                <a:ext cx="185760" cy="304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1260617-0505-4345-BDC8-A76086A1F9D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361253" y="5415173"/>
                  <a:ext cx="2034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756F72A-C6BA-4391-A2A6-D567578E6F37}"/>
                    </a:ext>
                  </a:extLst>
                </p14:cNvPr>
                <p14:cNvContentPartPr/>
                <p14:nvPr/>
              </p14:nvContentPartPr>
              <p14:xfrm>
                <a:off x="5540533" y="5352893"/>
                <a:ext cx="249840" cy="271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756F72A-C6BA-4391-A2A6-D567578E6F3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31893" y="5344253"/>
                  <a:ext cx="2674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CA210A3-A0A4-4136-9F27-1E6E41FBFA0F}"/>
                    </a:ext>
                  </a:extLst>
                </p14:cNvPr>
                <p14:cNvContentPartPr/>
                <p14:nvPr/>
              </p14:nvContentPartPr>
              <p14:xfrm>
                <a:off x="6798013" y="5144813"/>
                <a:ext cx="231120" cy="395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CA210A3-A0A4-4136-9F27-1E6E41FBFA0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789373" y="5135813"/>
                  <a:ext cx="2487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679BB0F-AA47-4E04-8DA5-27E0F10DCB34}"/>
                    </a:ext>
                  </a:extLst>
                </p14:cNvPr>
                <p14:cNvContentPartPr/>
                <p14:nvPr/>
              </p14:nvContentPartPr>
              <p14:xfrm>
                <a:off x="7043533" y="5069933"/>
                <a:ext cx="284760" cy="315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679BB0F-AA47-4E04-8DA5-27E0F10DCB3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34893" y="5060933"/>
                  <a:ext cx="302400" cy="33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C37C4FA-3F72-4630-93BA-B2778A20A610}"/>
                  </a:ext>
                </a:extLst>
              </p14:cNvPr>
              <p14:cNvContentPartPr/>
              <p14:nvPr/>
            </p14:nvContentPartPr>
            <p14:xfrm>
              <a:off x="9420973" y="3949613"/>
              <a:ext cx="347040" cy="397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C37C4FA-3F72-4630-93BA-B2778A20A61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412333" y="3940613"/>
                <a:ext cx="3646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8F14B036-3638-4A12-B625-4683BAF9B197}"/>
                  </a:ext>
                </a:extLst>
              </p14:cNvPr>
              <p14:cNvContentPartPr/>
              <p14:nvPr/>
            </p14:nvContentPartPr>
            <p14:xfrm>
              <a:off x="9755413" y="3866453"/>
              <a:ext cx="273240" cy="3931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8F14B036-3638-4A12-B625-4683BAF9B19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746413" y="3857813"/>
                <a:ext cx="290880" cy="41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48ABE40-F749-4231-B5F3-FA0090827B43}"/>
              </a:ext>
            </a:extLst>
          </p:cNvPr>
          <p:cNvGrpSpPr/>
          <p:nvPr/>
        </p:nvGrpSpPr>
        <p:grpSpPr>
          <a:xfrm>
            <a:off x="3788773" y="1769093"/>
            <a:ext cx="2266560" cy="1249560"/>
            <a:chOff x="3788773" y="1769093"/>
            <a:chExt cx="2266560" cy="12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AB86F3D-E215-49CD-A82E-961775C9975E}"/>
                    </a:ext>
                  </a:extLst>
                </p14:cNvPr>
                <p14:cNvContentPartPr/>
                <p14:nvPr/>
              </p14:nvContentPartPr>
              <p14:xfrm>
                <a:off x="3874093" y="1798253"/>
                <a:ext cx="217440" cy="45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AB86F3D-E215-49CD-A82E-961775C9975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865093" y="1789613"/>
                  <a:ext cx="2350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4FF3517-D2E1-4F62-923C-BA320233123D}"/>
                    </a:ext>
                  </a:extLst>
                </p14:cNvPr>
                <p14:cNvContentPartPr/>
                <p14:nvPr/>
              </p14:nvContentPartPr>
              <p14:xfrm>
                <a:off x="3980293" y="1810133"/>
                <a:ext cx="248400" cy="21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4FF3517-D2E1-4F62-923C-BA320233123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71653" y="1801493"/>
                  <a:ext cx="266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CC48599-F7FD-4EDF-AA75-B320E5DA8A36}"/>
                    </a:ext>
                  </a:extLst>
                </p14:cNvPr>
                <p14:cNvContentPartPr/>
                <p14:nvPr/>
              </p14:nvContentPartPr>
              <p14:xfrm>
                <a:off x="4236613" y="1769093"/>
                <a:ext cx="238680" cy="490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CC48599-F7FD-4EDF-AA75-B320E5DA8A3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27973" y="1760453"/>
                  <a:ext cx="25632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DF8689-4A2F-41A9-839D-D0376B3C46B7}"/>
                    </a:ext>
                  </a:extLst>
                </p14:cNvPr>
                <p14:cNvContentPartPr/>
                <p14:nvPr/>
              </p14:nvContentPartPr>
              <p14:xfrm>
                <a:off x="3788773" y="2379653"/>
                <a:ext cx="833400" cy="92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DF8689-4A2F-41A9-839D-D0376B3C46B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80133" y="2371013"/>
                  <a:ext cx="851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7FF1856-65B1-4441-940E-77F4B02B50E4}"/>
                    </a:ext>
                  </a:extLst>
                </p14:cNvPr>
                <p14:cNvContentPartPr/>
                <p14:nvPr/>
              </p14:nvContentPartPr>
              <p14:xfrm>
                <a:off x="4873813" y="2220533"/>
                <a:ext cx="165600" cy="21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7FF1856-65B1-4441-940E-77F4B02B50E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65173" y="2211533"/>
                  <a:ext cx="183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839E884-5768-421A-A5E9-48284BA078C4}"/>
                    </a:ext>
                  </a:extLst>
                </p14:cNvPr>
                <p14:cNvContentPartPr/>
                <p14:nvPr/>
              </p14:nvContentPartPr>
              <p14:xfrm>
                <a:off x="4968493" y="2401973"/>
                <a:ext cx="199080" cy="25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839E884-5768-421A-A5E9-48284BA078C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59493" y="2392973"/>
                  <a:ext cx="216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8BA9A0A-D117-4138-8970-A05CAD2BDE58}"/>
                    </a:ext>
                  </a:extLst>
                </p14:cNvPr>
                <p14:cNvContentPartPr/>
                <p14:nvPr/>
              </p14:nvContentPartPr>
              <p14:xfrm>
                <a:off x="5621893" y="1809413"/>
                <a:ext cx="187560" cy="483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8BA9A0A-D117-4138-8970-A05CAD2BDE5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612893" y="1800413"/>
                  <a:ext cx="20520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46BA24-E049-44B3-8D46-648F3EB83D12}"/>
                    </a:ext>
                  </a:extLst>
                </p14:cNvPr>
                <p14:cNvContentPartPr/>
                <p14:nvPr/>
              </p14:nvContentPartPr>
              <p14:xfrm>
                <a:off x="5571493" y="1849373"/>
                <a:ext cx="303840" cy="462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46BA24-E049-44B3-8D46-648F3EB83D1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562493" y="1840733"/>
                  <a:ext cx="3214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AF61A5D-F183-4EA3-903F-90D24E9231B1}"/>
                    </a:ext>
                  </a:extLst>
                </p14:cNvPr>
                <p14:cNvContentPartPr/>
                <p14:nvPr/>
              </p14:nvContentPartPr>
              <p14:xfrm>
                <a:off x="5401573" y="2343293"/>
                <a:ext cx="653760" cy="86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AF61A5D-F183-4EA3-903F-90D24E9231B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392933" y="2334293"/>
                  <a:ext cx="671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A32FCBF-A276-4289-AF05-5E262CE27019}"/>
                    </a:ext>
                  </a:extLst>
                </p14:cNvPr>
                <p14:cNvContentPartPr/>
                <p14:nvPr/>
              </p14:nvContentPartPr>
              <p14:xfrm>
                <a:off x="4708573" y="2171933"/>
                <a:ext cx="574560" cy="652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A32FCBF-A276-4289-AF05-5E262CE2701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99933" y="2162933"/>
                  <a:ext cx="59220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614B5FB-E7AB-4B1B-9F18-19E4DB7887FB}"/>
                    </a:ext>
                  </a:extLst>
                </p14:cNvPr>
                <p14:cNvContentPartPr/>
                <p14:nvPr/>
              </p14:nvContentPartPr>
              <p14:xfrm>
                <a:off x="4738813" y="2014973"/>
                <a:ext cx="541080" cy="810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614B5FB-E7AB-4B1B-9F18-19E4DB7887F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30173" y="2006333"/>
                  <a:ext cx="558720" cy="82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9776179-BECF-4660-9F26-D7A46DD5513F}"/>
                    </a:ext>
                  </a:extLst>
                </p14:cNvPr>
                <p14:cNvContentPartPr/>
                <p14:nvPr/>
              </p14:nvContentPartPr>
              <p14:xfrm>
                <a:off x="5675173" y="2598173"/>
                <a:ext cx="104760" cy="206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9776179-BECF-4660-9F26-D7A46DD5513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666173" y="2589173"/>
                  <a:ext cx="122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C6E7B92-E1AE-4872-AA33-037919320704}"/>
                    </a:ext>
                  </a:extLst>
                </p14:cNvPr>
                <p14:cNvContentPartPr/>
                <p14:nvPr/>
              </p14:nvContentPartPr>
              <p14:xfrm>
                <a:off x="5791093" y="2574053"/>
                <a:ext cx="71640" cy="369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C6E7B92-E1AE-4872-AA33-03791932070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782093" y="2565413"/>
                  <a:ext cx="892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33FDEB4-6D70-4C52-BF0D-E19E17FCB558}"/>
                    </a:ext>
                  </a:extLst>
                </p14:cNvPr>
                <p14:cNvContentPartPr/>
                <p14:nvPr/>
              </p14:nvContentPartPr>
              <p14:xfrm>
                <a:off x="5917093" y="2552093"/>
                <a:ext cx="64800" cy="338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33FDEB4-6D70-4C52-BF0D-E19E17FCB55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08093" y="2543093"/>
                  <a:ext cx="824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36D6DB9-4CE7-4911-A609-ABEDC3F6CFA6}"/>
                    </a:ext>
                  </a:extLst>
                </p14:cNvPr>
                <p14:cNvContentPartPr/>
                <p14:nvPr/>
              </p14:nvContentPartPr>
              <p14:xfrm>
                <a:off x="4020253" y="2598173"/>
                <a:ext cx="209160" cy="420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36D6DB9-4CE7-4911-A609-ABEDC3F6CFA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011613" y="2589533"/>
                  <a:ext cx="2268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5DE2B59-22B4-4BAE-86EC-0193B1F4CC37}"/>
                    </a:ext>
                  </a:extLst>
                </p14:cNvPr>
                <p14:cNvContentPartPr/>
                <p14:nvPr/>
              </p14:nvContentPartPr>
              <p14:xfrm>
                <a:off x="4278733" y="2601773"/>
                <a:ext cx="227880" cy="354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5DE2B59-22B4-4BAE-86EC-0193B1F4CC3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269733" y="2593133"/>
                  <a:ext cx="245520" cy="37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15A5718-BA3F-48C4-9EAC-76C04D1A0E6D}"/>
              </a:ext>
            </a:extLst>
          </p:cNvPr>
          <p:cNvGrpSpPr/>
          <p:nvPr/>
        </p:nvGrpSpPr>
        <p:grpSpPr>
          <a:xfrm>
            <a:off x="8287333" y="3365693"/>
            <a:ext cx="2309040" cy="1759320"/>
            <a:chOff x="8287333" y="3365693"/>
            <a:chExt cx="2309040" cy="175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DDD394C-889F-4100-B205-0EAE5C604EAB}"/>
                    </a:ext>
                  </a:extLst>
                </p14:cNvPr>
                <p14:cNvContentPartPr/>
                <p14:nvPr/>
              </p14:nvContentPartPr>
              <p14:xfrm>
                <a:off x="8807893" y="3966533"/>
                <a:ext cx="112680" cy="615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DDD394C-889F-4100-B205-0EAE5C604EA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799253" y="3957893"/>
                  <a:ext cx="13032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1DFA265-3C8B-448D-A8E5-E656A1F51843}"/>
                    </a:ext>
                  </a:extLst>
                </p14:cNvPr>
                <p14:cNvContentPartPr/>
                <p14:nvPr/>
              </p14:nvContentPartPr>
              <p14:xfrm>
                <a:off x="8713573" y="4026293"/>
                <a:ext cx="385200" cy="438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1DFA265-3C8B-448D-A8E5-E656A1F5184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704933" y="4017293"/>
                  <a:ext cx="4028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00A73BD-81AB-4FCD-9894-B1398DB1EE5B}"/>
                    </a:ext>
                  </a:extLst>
                </p14:cNvPr>
                <p14:cNvContentPartPr/>
                <p14:nvPr/>
              </p14:nvContentPartPr>
              <p14:xfrm>
                <a:off x="9135133" y="3996413"/>
                <a:ext cx="141840" cy="69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00A73BD-81AB-4FCD-9894-B1398DB1EE5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126493" y="3987773"/>
                  <a:ext cx="159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DA04198-84AD-41F7-B612-792244F16420}"/>
                    </a:ext>
                  </a:extLst>
                </p14:cNvPr>
                <p14:cNvContentPartPr/>
                <p14:nvPr/>
              </p14:nvContentPartPr>
              <p14:xfrm>
                <a:off x="9177253" y="4195133"/>
                <a:ext cx="165600" cy="65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DA04198-84AD-41F7-B612-792244F1642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168613" y="4186493"/>
                  <a:ext cx="183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9F099FD-2F57-4997-9097-2EA84D6E4AE2}"/>
                    </a:ext>
                  </a:extLst>
                </p14:cNvPr>
                <p14:cNvContentPartPr/>
                <p14:nvPr/>
              </p14:nvContentPartPr>
              <p14:xfrm>
                <a:off x="8287333" y="3365693"/>
                <a:ext cx="2309040" cy="1759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9F099FD-2F57-4997-9097-2EA84D6E4AE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278693" y="3356693"/>
                  <a:ext cx="2326680" cy="177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0616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512911"/>
                <a:ext cx="12192000" cy="68256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varies directly with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𝟐𝟐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𝟔𝟖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when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𝟒𝟒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0" y="512911"/>
                <a:ext cx="12192000" cy="682566"/>
              </a:xfrm>
              <a:blipFill>
                <a:blip r:embed="rId2"/>
                <a:stretch>
                  <a:fillRect l="-1850" t="-95536" b="-45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1300767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7003246-331C-471C-B9FD-7F1364C826F6}"/>
                  </a:ext>
                </a:extLst>
              </p14:cNvPr>
              <p14:cNvContentPartPr/>
              <p14:nvPr/>
            </p14:nvContentPartPr>
            <p14:xfrm>
              <a:off x="5782453" y="3982733"/>
              <a:ext cx="298440" cy="236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7003246-331C-471C-B9FD-7F1364C826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3453" y="3974093"/>
                <a:ext cx="3160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1404CE6-57A1-41E4-AAA8-92B7D3F5F63B}"/>
                  </a:ext>
                </a:extLst>
              </p14:cNvPr>
              <p14:cNvContentPartPr/>
              <p14:nvPr/>
            </p14:nvContentPartPr>
            <p14:xfrm>
              <a:off x="6069733" y="3762773"/>
              <a:ext cx="123480" cy="856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1404CE6-57A1-41E4-AAA8-92B7D3F5F6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1093" y="3753773"/>
                <a:ext cx="14112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71BEB79-0C44-4311-923A-BD2CFB2B569A}"/>
                  </a:ext>
                </a:extLst>
              </p14:cNvPr>
              <p14:cNvContentPartPr/>
              <p14:nvPr/>
            </p14:nvContentPartPr>
            <p14:xfrm>
              <a:off x="6394093" y="3731093"/>
              <a:ext cx="141480" cy="16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71BEB79-0C44-4311-923A-BD2CFB2B56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85093" y="3722453"/>
                <a:ext cx="159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C242F80-1D73-422B-8A52-E4A18FDA7510}"/>
                  </a:ext>
                </a:extLst>
              </p14:cNvPr>
              <p14:cNvContentPartPr/>
              <p14:nvPr/>
            </p14:nvContentPartPr>
            <p14:xfrm>
              <a:off x="6493453" y="3899573"/>
              <a:ext cx="160920" cy="63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C242F80-1D73-422B-8A52-E4A18FDA75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4453" y="3890933"/>
                <a:ext cx="1785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26C73E1-EED7-49EB-9BE5-99A06FA3CC13}"/>
                  </a:ext>
                </a:extLst>
              </p14:cNvPr>
              <p14:cNvContentPartPr/>
              <p14:nvPr/>
            </p14:nvContentPartPr>
            <p14:xfrm>
              <a:off x="7703773" y="4633253"/>
              <a:ext cx="844560" cy="394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26C73E1-EED7-49EB-9BE5-99A06FA3CC1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95133" y="4624613"/>
                <a:ext cx="862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713C30E-74E1-4FDD-8A2D-76C7DD83FC35}"/>
                  </a:ext>
                </a:extLst>
              </p14:cNvPr>
              <p14:cNvContentPartPr/>
              <p14:nvPr/>
            </p14:nvContentPartPr>
            <p14:xfrm>
              <a:off x="3024493" y="2422133"/>
              <a:ext cx="1008360" cy="266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713C30E-74E1-4FDD-8A2D-76C7DD83FC3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15493" y="2413493"/>
                <a:ext cx="10260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3C6C625-65BD-4050-BAFE-0156EF20AE2E}"/>
                  </a:ext>
                </a:extLst>
              </p14:cNvPr>
              <p14:cNvContentPartPr/>
              <p14:nvPr/>
            </p14:nvContentPartPr>
            <p14:xfrm>
              <a:off x="4410133" y="2253293"/>
              <a:ext cx="16416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3C6C625-65BD-4050-BAFE-0156EF20AE2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01133" y="2244653"/>
                <a:ext cx="1818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315A09-4CEC-454D-8308-2DBA1F572EE3}"/>
                  </a:ext>
                </a:extLst>
              </p14:cNvPr>
              <p14:cNvContentPartPr/>
              <p14:nvPr/>
            </p14:nvContentPartPr>
            <p14:xfrm>
              <a:off x="4488253" y="2424653"/>
              <a:ext cx="210960" cy="65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315A09-4CEC-454D-8308-2DBA1F572EE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79613" y="2415653"/>
                <a:ext cx="2286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057AE83-6ED2-426B-B1C7-C5EC4740C9E2}"/>
                  </a:ext>
                </a:extLst>
              </p14:cNvPr>
              <p14:cNvContentPartPr/>
              <p14:nvPr/>
            </p14:nvContentPartPr>
            <p14:xfrm>
              <a:off x="4920613" y="2167613"/>
              <a:ext cx="821880" cy="353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057AE83-6ED2-426B-B1C7-C5EC4740C9E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11973" y="2158973"/>
                <a:ext cx="8395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C6DCBB9-70DC-44E8-80BE-6FD8BE348FC6}"/>
                  </a:ext>
                </a:extLst>
              </p14:cNvPr>
              <p14:cNvContentPartPr/>
              <p14:nvPr/>
            </p14:nvContentPartPr>
            <p14:xfrm>
              <a:off x="4143733" y="2091653"/>
              <a:ext cx="682560" cy="720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C6DCBB9-70DC-44E8-80BE-6FD8BE348FC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4733" y="2083013"/>
                <a:ext cx="700200" cy="73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3C805-95EB-4219-A59F-9DEB9B185D80}"/>
                  </a:ext>
                </a:extLst>
              </p14:cNvPr>
              <p14:cNvContentPartPr/>
              <p14:nvPr/>
            </p14:nvContentPartPr>
            <p14:xfrm>
              <a:off x="4379533" y="1869173"/>
              <a:ext cx="227880" cy="1037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3C805-95EB-4219-A59F-9DEB9B185D8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93" y="1860533"/>
                <a:ext cx="245520" cy="10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9DB3CD6-BE8F-4E57-A329-D9F6F8AA668D}"/>
              </a:ext>
            </a:extLst>
          </p:cNvPr>
          <p:cNvGrpSpPr/>
          <p:nvPr/>
        </p:nvGrpSpPr>
        <p:grpSpPr>
          <a:xfrm>
            <a:off x="6022933" y="4515893"/>
            <a:ext cx="1156320" cy="915480"/>
            <a:chOff x="6022933" y="4515893"/>
            <a:chExt cx="1156320" cy="91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79E0207-CFC0-411E-8E9B-A08948C3D5E4}"/>
                    </a:ext>
                  </a:extLst>
                </p14:cNvPr>
                <p14:cNvContentPartPr/>
                <p14:nvPr/>
              </p14:nvContentPartPr>
              <p14:xfrm>
                <a:off x="6978373" y="4515893"/>
                <a:ext cx="154440" cy="69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79E0207-CFC0-411E-8E9B-A08948C3D5E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69733" y="4507253"/>
                  <a:ext cx="172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8B9E053-41E4-4DFA-96DC-CAF3BD4E89AF}"/>
                    </a:ext>
                  </a:extLst>
                </p14:cNvPr>
                <p14:cNvContentPartPr/>
                <p14:nvPr/>
              </p14:nvContentPartPr>
              <p14:xfrm>
                <a:off x="7098253" y="4653053"/>
                <a:ext cx="81000" cy="97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8B9E053-41E4-4DFA-96DC-CAF3BD4E89A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89613" y="4644413"/>
                  <a:ext cx="98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FD93F41-6D15-4F2B-9212-F6679B0C6854}"/>
                    </a:ext>
                  </a:extLst>
                </p14:cNvPr>
                <p14:cNvContentPartPr/>
                <p14:nvPr/>
              </p14:nvContentPartPr>
              <p14:xfrm>
                <a:off x="6525493" y="4817573"/>
                <a:ext cx="77400" cy="172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FD93F41-6D15-4F2B-9212-F6679B0C685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516853" y="4808573"/>
                  <a:ext cx="95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B1EB276-285B-4561-ACEF-8A4CFD026BCD}"/>
                    </a:ext>
                  </a:extLst>
                </p14:cNvPr>
                <p14:cNvContentPartPr/>
                <p14:nvPr/>
              </p14:nvContentPartPr>
              <p14:xfrm>
                <a:off x="6615493" y="4744853"/>
                <a:ext cx="32400" cy="510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B1EB276-285B-4561-ACEF-8A4CFD026BC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06493" y="4736213"/>
                  <a:ext cx="5004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A648A33-EBAE-4238-863F-240A8B75A644}"/>
                    </a:ext>
                  </a:extLst>
                </p14:cNvPr>
                <p14:cNvContentPartPr/>
                <p14:nvPr/>
              </p14:nvContentPartPr>
              <p14:xfrm>
                <a:off x="6022933" y="5095493"/>
                <a:ext cx="735480" cy="335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A648A33-EBAE-4238-863F-240A8B75A64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13933" y="5086853"/>
                  <a:ext cx="753120" cy="35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948D691-6ECB-4905-AC2D-AAF7EC8E6818}"/>
              </a:ext>
            </a:extLst>
          </p:cNvPr>
          <p:cNvGrpSpPr/>
          <p:nvPr/>
        </p:nvGrpSpPr>
        <p:grpSpPr>
          <a:xfrm>
            <a:off x="8834533" y="3017213"/>
            <a:ext cx="2283120" cy="2077560"/>
            <a:chOff x="8834533" y="3017213"/>
            <a:chExt cx="2283120" cy="20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5CFEAA7-D15D-4E51-9A03-29390E27C888}"/>
                    </a:ext>
                  </a:extLst>
                </p14:cNvPr>
                <p14:cNvContentPartPr/>
                <p14:nvPr/>
              </p14:nvContentPartPr>
              <p14:xfrm>
                <a:off x="9246013" y="4111613"/>
                <a:ext cx="313560" cy="296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5CFEAA7-D15D-4E51-9A03-29390E27C88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37373" y="4102613"/>
                  <a:ext cx="3312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D21F411-5256-4838-9CFD-D241228CA7DF}"/>
                    </a:ext>
                  </a:extLst>
                </p14:cNvPr>
                <p14:cNvContentPartPr/>
                <p14:nvPr/>
              </p14:nvContentPartPr>
              <p14:xfrm>
                <a:off x="9466333" y="3941333"/>
                <a:ext cx="279720" cy="808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D21F411-5256-4838-9CFD-D241228CA7D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457333" y="3932333"/>
                  <a:ext cx="297360" cy="82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DFECE04-67D2-4DE6-AA64-2967F05CC874}"/>
                    </a:ext>
                  </a:extLst>
                </p14:cNvPr>
                <p14:cNvContentPartPr/>
                <p14:nvPr/>
              </p14:nvContentPartPr>
              <p14:xfrm>
                <a:off x="9764413" y="3926573"/>
                <a:ext cx="104760" cy="50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DFECE04-67D2-4DE6-AA64-2967F05CC87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755773" y="3917933"/>
                  <a:ext cx="122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41A5A5E-725D-430D-8B93-16746B72A8D3}"/>
                    </a:ext>
                  </a:extLst>
                </p14:cNvPr>
                <p14:cNvContentPartPr/>
                <p14:nvPr/>
              </p14:nvContentPartPr>
              <p14:xfrm>
                <a:off x="9873493" y="4108013"/>
                <a:ext cx="120960" cy="148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41A5A5E-725D-430D-8B93-16746B72A8D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864853" y="4099373"/>
                  <a:ext cx="138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B17A307-FD58-4EB1-A187-6C47DC19084F}"/>
                    </a:ext>
                  </a:extLst>
                </p14:cNvPr>
                <p14:cNvContentPartPr/>
                <p14:nvPr/>
              </p14:nvContentPartPr>
              <p14:xfrm>
                <a:off x="8834533" y="3017213"/>
                <a:ext cx="2283120" cy="2077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B17A307-FD58-4EB1-A187-6C47DC19084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25893" y="3008213"/>
                  <a:ext cx="2300760" cy="20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3AFD6E-66AB-4D74-A92F-21175DEDFB39}"/>
              </a:ext>
            </a:extLst>
          </p:cNvPr>
          <p:cNvGrpSpPr/>
          <p:nvPr/>
        </p:nvGrpSpPr>
        <p:grpSpPr>
          <a:xfrm>
            <a:off x="525733" y="1726147"/>
            <a:ext cx="767160" cy="1235520"/>
            <a:chOff x="525733" y="1726147"/>
            <a:chExt cx="767160" cy="12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D9B69C5-08F7-4419-90EB-A16225869AF8}"/>
                    </a:ext>
                  </a:extLst>
                </p14:cNvPr>
                <p14:cNvContentPartPr/>
                <p14:nvPr/>
              </p14:nvContentPartPr>
              <p14:xfrm>
                <a:off x="705013" y="1730467"/>
                <a:ext cx="221400" cy="393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D9B69C5-08F7-4419-90EB-A16225869AF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96373" y="1721467"/>
                  <a:ext cx="2390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8176D2C-C1A3-46B3-A0B3-6D2F632D6D07}"/>
                    </a:ext>
                  </a:extLst>
                </p14:cNvPr>
                <p14:cNvContentPartPr/>
                <p14:nvPr/>
              </p14:nvContentPartPr>
              <p14:xfrm>
                <a:off x="905893" y="1726147"/>
                <a:ext cx="152640" cy="706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8176D2C-C1A3-46B3-A0B3-6D2F632D6D0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7253" y="1717147"/>
                  <a:ext cx="170280" cy="72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30FFDE8-6203-4D38-AA03-57C28119B99F}"/>
                    </a:ext>
                  </a:extLst>
                </p14:cNvPr>
                <p14:cNvContentPartPr/>
                <p14:nvPr/>
              </p14:nvContentPartPr>
              <p14:xfrm>
                <a:off x="525733" y="2280907"/>
                <a:ext cx="767160" cy="92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30FFDE8-6203-4D38-AA03-57C28119B99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17093" y="2272267"/>
                  <a:ext cx="784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EAE7C50-BC76-4C98-98AE-34949E498E7F}"/>
                    </a:ext>
                  </a:extLst>
                </p14:cNvPr>
                <p14:cNvContentPartPr/>
                <p14:nvPr/>
              </p14:nvContentPartPr>
              <p14:xfrm>
                <a:off x="658933" y="2489347"/>
                <a:ext cx="282600" cy="416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EAE7C50-BC76-4C98-98AE-34949E498E7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49933" y="2480347"/>
                  <a:ext cx="3002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0CAC5BB-2852-4375-B9AA-15942FF8AA4B}"/>
                    </a:ext>
                  </a:extLst>
                </p14:cNvPr>
                <p14:cNvContentPartPr/>
                <p14:nvPr/>
              </p14:nvContentPartPr>
              <p14:xfrm>
                <a:off x="711493" y="2500147"/>
                <a:ext cx="242640" cy="461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0CAC5BB-2852-4375-B9AA-15942FF8AA4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2853" y="2491147"/>
                  <a:ext cx="260280" cy="47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D2CB86-D562-4F2B-AD9F-6A0C32507110}"/>
              </a:ext>
            </a:extLst>
          </p:cNvPr>
          <p:cNvGrpSpPr/>
          <p:nvPr/>
        </p:nvGrpSpPr>
        <p:grpSpPr>
          <a:xfrm>
            <a:off x="3137173" y="1933507"/>
            <a:ext cx="549360" cy="389160"/>
            <a:chOff x="3137173" y="1933507"/>
            <a:chExt cx="549360" cy="3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E4E9924-1995-4DAC-A8C5-0B6CAEEABC36}"/>
                    </a:ext>
                  </a:extLst>
                </p14:cNvPr>
                <p14:cNvContentPartPr/>
                <p14:nvPr/>
              </p14:nvContentPartPr>
              <p14:xfrm>
                <a:off x="3137173" y="1999747"/>
                <a:ext cx="249120" cy="322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E4E9924-1995-4DAC-A8C5-0B6CAEEABC3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28533" y="1991107"/>
                  <a:ext cx="2667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E76FD45-14E8-46A0-9C33-CCB14D8BCBE3}"/>
                    </a:ext>
                  </a:extLst>
                </p14:cNvPr>
                <p14:cNvContentPartPr/>
                <p14:nvPr/>
              </p14:nvContentPartPr>
              <p14:xfrm>
                <a:off x="3429133" y="1933507"/>
                <a:ext cx="257400" cy="358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E76FD45-14E8-46A0-9C33-CCB14D8BCBE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20133" y="1924507"/>
                  <a:ext cx="275040" cy="37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CFBE17-2239-4A3F-BA79-EF92F0AE07A0}"/>
              </a:ext>
            </a:extLst>
          </p:cNvPr>
          <p:cNvGrpSpPr/>
          <p:nvPr/>
        </p:nvGrpSpPr>
        <p:grpSpPr>
          <a:xfrm>
            <a:off x="3281173" y="2633347"/>
            <a:ext cx="524880" cy="522360"/>
            <a:chOff x="3281173" y="2633347"/>
            <a:chExt cx="524880" cy="52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3402E9E-1432-4648-9B5E-09B074A4817A}"/>
                    </a:ext>
                  </a:extLst>
                </p14:cNvPr>
                <p14:cNvContentPartPr/>
                <p14:nvPr/>
              </p14:nvContentPartPr>
              <p14:xfrm>
                <a:off x="3281173" y="2712547"/>
                <a:ext cx="241560" cy="443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3402E9E-1432-4648-9B5E-09B074A4817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272533" y="2703547"/>
                  <a:ext cx="25920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2B3D51F-2020-419D-AD1F-7C767B5BBE83}"/>
                    </a:ext>
                  </a:extLst>
                </p14:cNvPr>
                <p14:cNvContentPartPr/>
                <p14:nvPr/>
              </p14:nvContentPartPr>
              <p14:xfrm>
                <a:off x="3581413" y="2633347"/>
                <a:ext cx="224640" cy="400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2B3D51F-2020-419D-AD1F-7C767B5BBE8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572773" y="2624707"/>
                  <a:ext cx="242280" cy="41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B655692-9B57-4600-8B4F-BBE50B955FDA}"/>
              </a:ext>
            </a:extLst>
          </p:cNvPr>
          <p:cNvGrpSpPr/>
          <p:nvPr/>
        </p:nvGrpSpPr>
        <p:grpSpPr>
          <a:xfrm>
            <a:off x="4889293" y="1825867"/>
            <a:ext cx="662400" cy="1037520"/>
            <a:chOff x="4889293" y="1825867"/>
            <a:chExt cx="662400" cy="103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020575C-63B2-4EB7-B789-0D6A210B637A}"/>
                    </a:ext>
                  </a:extLst>
                </p14:cNvPr>
                <p14:cNvContentPartPr/>
                <p14:nvPr/>
              </p14:nvContentPartPr>
              <p14:xfrm>
                <a:off x="4889293" y="1848547"/>
                <a:ext cx="248040" cy="209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020575C-63B2-4EB7-B789-0D6A210B637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880293" y="1839907"/>
                  <a:ext cx="265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567D3F9-8CF6-4508-93F9-B618CB5BD63B}"/>
                    </a:ext>
                  </a:extLst>
                </p14:cNvPr>
                <p14:cNvContentPartPr/>
                <p14:nvPr/>
              </p14:nvContentPartPr>
              <p14:xfrm>
                <a:off x="5106733" y="1825867"/>
                <a:ext cx="132840" cy="486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567D3F9-8CF6-4508-93F9-B618CB5BD63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98093" y="1816867"/>
                  <a:ext cx="15048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B9BAC7-2DDF-47AB-90CE-E755A48D1084}"/>
                    </a:ext>
                  </a:extLst>
                </p14:cNvPr>
                <p14:cNvContentPartPr/>
                <p14:nvPr/>
              </p14:nvContentPartPr>
              <p14:xfrm>
                <a:off x="5207893" y="2478907"/>
                <a:ext cx="107640" cy="165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B9BAC7-2DDF-47AB-90CE-E755A48D108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98893" y="2470267"/>
                  <a:ext cx="125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4CE376-FE23-4693-8B5B-0E711B39EF6D}"/>
                    </a:ext>
                  </a:extLst>
                </p14:cNvPr>
                <p14:cNvContentPartPr/>
                <p14:nvPr/>
              </p14:nvContentPartPr>
              <p14:xfrm>
                <a:off x="5302213" y="2474587"/>
                <a:ext cx="23040" cy="347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4CE376-FE23-4693-8B5B-0E711B39EF6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293573" y="2465947"/>
                  <a:ext cx="406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9E71313-5C66-4314-AEBD-4619FD7859FF}"/>
                    </a:ext>
                  </a:extLst>
                </p14:cNvPr>
                <p14:cNvContentPartPr/>
                <p14:nvPr/>
              </p14:nvContentPartPr>
              <p14:xfrm>
                <a:off x="5423893" y="2423827"/>
                <a:ext cx="114840" cy="169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9E71313-5C66-4314-AEBD-4619FD7859F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14893" y="2414827"/>
                  <a:ext cx="132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5CA34C-F5DB-4C28-B784-8D84E6EBBA14}"/>
                    </a:ext>
                  </a:extLst>
                </p14:cNvPr>
                <p14:cNvContentPartPr/>
                <p14:nvPr/>
              </p14:nvContentPartPr>
              <p14:xfrm>
                <a:off x="5513893" y="2397187"/>
                <a:ext cx="37800" cy="466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5CA34C-F5DB-4C28-B784-8D84E6EBBA1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505253" y="2388187"/>
                  <a:ext cx="55440" cy="48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EDD877-0D26-41A7-B559-F91D047B0A78}"/>
              </a:ext>
            </a:extLst>
          </p:cNvPr>
          <p:cNvGrpSpPr/>
          <p:nvPr/>
        </p:nvGrpSpPr>
        <p:grpSpPr>
          <a:xfrm>
            <a:off x="4966693" y="4003867"/>
            <a:ext cx="628920" cy="705240"/>
            <a:chOff x="4966693" y="4003867"/>
            <a:chExt cx="628920" cy="70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D4964A9-938C-4B41-A47E-A464C8E0F6AA}"/>
                    </a:ext>
                  </a:extLst>
                </p14:cNvPr>
                <p14:cNvContentPartPr/>
                <p14:nvPr/>
              </p14:nvContentPartPr>
              <p14:xfrm>
                <a:off x="4966693" y="4142107"/>
                <a:ext cx="298800" cy="567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D4964A9-938C-4B41-A47E-A464C8E0F6A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957693" y="4133107"/>
                  <a:ext cx="31644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5E205F-7342-4DA8-BC4C-F38FB3EB5CCB}"/>
                    </a:ext>
                  </a:extLst>
                </p14:cNvPr>
                <p14:cNvContentPartPr/>
                <p14:nvPr/>
              </p14:nvContentPartPr>
              <p14:xfrm>
                <a:off x="5286733" y="4003867"/>
                <a:ext cx="308880" cy="602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5E205F-7342-4DA8-BC4C-F38FB3EB5CC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278093" y="3995227"/>
                  <a:ext cx="326520" cy="62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75F9146-0E97-4E35-B35B-003CFF459EB2}"/>
              </a:ext>
            </a:extLst>
          </p:cNvPr>
          <p:cNvGrpSpPr/>
          <p:nvPr/>
        </p:nvGrpSpPr>
        <p:grpSpPr>
          <a:xfrm>
            <a:off x="5917813" y="4780747"/>
            <a:ext cx="720720" cy="959400"/>
            <a:chOff x="5917813" y="4780747"/>
            <a:chExt cx="720720" cy="95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C4F977B-4783-47D8-BF7B-885259488CCB}"/>
                    </a:ext>
                  </a:extLst>
                </p14:cNvPr>
                <p14:cNvContentPartPr/>
                <p14:nvPr/>
              </p14:nvContentPartPr>
              <p14:xfrm>
                <a:off x="5917813" y="4849867"/>
                <a:ext cx="207000" cy="309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C4F977B-4783-47D8-BF7B-885259488CC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908813" y="4841227"/>
                  <a:ext cx="2246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4B6D004-D7E8-45E0-B95B-3730E6B05E76}"/>
                    </a:ext>
                  </a:extLst>
                </p14:cNvPr>
                <p14:cNvContentPartPr/>
                <p14:nvPr/>
              </p14:nvContentPartPr>
              <p14:xfrm>
                <a:off x="6169813" y="4780747"/>
                <a:ext cx="174600" cy="355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4B6D004-D7E8-45E0-B95B-3730E6B05E7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160813" y="4771747"/>
                  <a:ext cx="1922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61F04B-CB19-49AB-AF9A-300992AC738E}"/>
                    </a:ext>
                  </a:extLst>
                </p14:cNvPr>
                <p14:cNvContentPartPr/>
                <p14:nvPr/>
              </p14:nvContentPartPr>
              <p14:xfrm>
                <a:off x="6184573" y="5369707"/>
                <a:ext cx="181080" cy="370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61F04B-CB19-49AB-AF9A-300992AC738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175573" y="5361067"/>
                  <a:ext cx="1987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4F70653-C28B-43A9-9FF6-10F3B09D472D}"/>
                    </a:ext>
                  </a:extLst>
                </p14:cNvPr>
                <p14:cNvContentPartPr/>
                <p14:nvPr/>
              </p14:nvContentPartPr>
              <p14:xfrm>
                <a:off x="6402733" y="5336947"/>
                <a:ext cx="235800" cy="313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4F70653-C28B-43A9-9FF6-10F3B09D472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393733" y="5327947"/>
                  <a:ext cx="25344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E17686F-ABDB-4ADB-893E-CB77E9CD89BD}"/>
              </a:ext>
            </a:extLst>
          </p:cNvPr>
          <p:cNvGrpSpPr/>
          <p:nvPr/>
        </p:nvGrpSpPr>
        <p:grpSpPr>
          <a:xfrm>
            <a:off x="7748053" y="4242907"/>
            <a:ext cx="727920" cy="1112760"/>
            <a:chOff x="7748053" y="4242907"/>
            <a:chExt cx="727920" cy="111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68B8A50-431B-43F0-8DC3-0082994AD85B}"/>
                    </a:ext>
                  </a:extLst>
                </p14:cNvPr>
                <p14:cNvContentPartPr/>
                <p14:nvPr/>
              </p14:nvContentPartPr>
              <p14:xfrm>
                <a:off x="7909693" y="4955347"/>
                <a:ext cx="253080" cy="4003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68B8A50-431B-43F0-8DC3-0082994AD85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901053" y="4946347"/>
                  <a:ext cx="2707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E8D8A9-96C1-4033-8F30-951EA6E6C976}"/>
                    </a:ext>
                  </a:extLst>
                </p14:cNvPr>
                <p14:cNvContentPartPr/>
                <p14:nvPr/>
              </p14:nvContentPartPr>
              <p14:xfrm>
                <a:off x="8191933" y="4933387"/>
                <a:ext cx="243720" cy="354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E8D8A9-96C1-4033-8F30-951EA6E6C97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183293" y="4924387"/>
                  <a:ext cx="2613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A0B7FC9-10B4-41DA-A84F-4FCA62505DD2}"/>
                    </a:ext>
                  </a:extLst>
                </p14:cNvPr>
                <p14:cNvContentPartPr/>
                <p14:nvPr/>
              </p14:nvContentPartPr>
              <p14:xfrm>
                <a:off x="7748053" y="4364227"/>
                <a:ext cx="181440" cy="427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A0B7FC9-10B4-41DA-A84F-4FCA62505DD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739413" y="4355587"/>
                  <a:ext cx="19908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404E0FF-CEEE-4269-B095-92893042BBDE}"/>
                    </a:ext>
                  </a:extLst>
                </p14:cNvPr>
                <p14:cNvContentPartPr/>
                <p14:nvPr/>
              </p14:nvContentPartPr>
              <p14:xfrm>
                <a:off x="8051533" y="4258387"/>
                <a:ext cx="115200" cy="428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404E0FF-CEEE-4269-B095-92893042BBD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042533" y="4249747"/>
                  <a:ext cx="1328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455E32D-28DA-4DC6-ACE4-E629FDFD796E}"/>
                    </a:ext>
                  </a:extLst>
                </p14:cNvPr>
                <p14:cNvContentPartPr/>
                <p14:nvPr/>
              </p14:nvContentPartPr>
              <p14:xfrm>
                <a:off x="8219293" y="4242907"/>
                <a:ext cx="256680" cy="435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455E32D-28DA-4DC6-ACE4-E629FDFD796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210653" y="4233907"/>
                  <a:ext cx="274320" cy="45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04649D6-F5DB-4C3B-BCBB-1902BD104F6F}"/>
              </a:ext>
            </a:extLst>
          </p:cNvPr>
          <p:cNvGrpSpPr/>
          <p:nvPr/>
        </p:nvGrpSpPr>
        <p:grpSpPr>
          <a:xfrm>
            <a:off x="10065373" y="3562147"/>
            <a:ext cx="841680" cy="528480"/>
            <a:chOff x="10065373" y="3562147"/>
            <a:chExt cx="841680" cy="52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1BE989D-4C59-4668-97EE-04FA950F5258}"/>
                    </a:ext>
                  </a:extLst>
                </p14:cNvPr>
                <p14:cNvContentPartPr/>
                <p14:nvPr/>
              </p14:nvContentPartPr>
              <p14:xfrm>
                <a:off x="10065373" y="3666907"/>
                <a:ext cx="111240" cy="423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1BE989D-4C59-4668-97EE-04FA950F525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056733" y="3657907"/>
                  <a:ext cx="1288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85CCE51-5864-453D-9BBB-6382F116F275}"/>
                    </a:ext>
                  </a:extLst>
                </p14:cNvPr>
                <p14:cNvContentPartPr/>
                <p14:nvPr/>
              </p14:nvContentPartPr>
              <p14:xfrm>
                <a:off x="10250053" y="3692467"/>
                <a:ext cx="102960" cy="178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85CCE51-5864-453D-9BBB-6382F116F27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241413" y="3683827"/>
                  <a:ext cx="120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FF2D14B-09DE-4CA3-9CE7-39F6A37DC470}"/>
                    </a:ext>
                  </a:extLst>
                </p14:cNvPr>
                <p14:cNvContentPartPr/>
                <p14:nvPr/>
              </p14:nvContentPartPr>
              <p14:xfrm>
                <a:off x="10362373" y="3632347"/>
                <a:ext cx="77040" cy="422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FF2D14B-09DE-4CA3-9CE7-39F6A37DC47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353733" y="3623347"/>
                  <a:ext cx="946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7AEC909-EAF4-40AE-AC95-6874677B7FFE}"/>
                    </a:ext>
                  </a:extLst>
                </p14:cNvPr>
                <p14:cNvContentPartPr/>
                <p14:nvPr/>
              </p14:nvContentPartPr>
              <p14:xfrm>
                <a:off x="10505293" y="3930427"/>
                <a:ext cx="21240" cy="58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7AEC909-EAF4-40AE-AC95-6874677B7FF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96653" y="3921427"/>
                  <a:ext cx="38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C5926AB-34F3-44AA-9646-DD93E8FC4132}"/>
                    </a:ext>
                  </a:extLst>
                </p14:cNvPr>
                <p14:cNvContentPartPr/>
                <p14:nvPr/>
              </p14:nvContentPartPr>
              <p14:xfrm>
                <a:off x="10549573" y="3593107"/>
                <a:ext cx="249840" cy="2602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C5926AB-34F3-44AA-9646-DD93E8FC413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540933" y="3584467"/>
                  <a:ext cx="267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E368BF0-B4A1-41D5-BB39-9DA75BD51BA3}"/>
                    </a:ext>
                  </a:extLst>
                </p14:cNvPr>
                <p14:cNvContentPartPr/>
                <p14:nvPr/>
              </p14:nvContentPartPr>
              <p14:xfrm>
                <a:off x="10755493" y="3585907"/>
                <a:ext cx="80640" cy="100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E368BF0-B4A1-41D5-BB39-9DA75BD51BA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746493" y="3576907"/>
                  <a:ext cx="98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51C495C-9465-4922-8E13-6CB7AB551F84}"/>
                    </a:ext>
                  </a:extLst>
                </p14:cNvPr>
                <p14:cNvContentPartPr/>
                <p14:nvPr/>
              </p14:nvContentPartPr>
              <p14:xfrm>
                <a:off x="10843693" y="3562147"/>
                <a:ext cx="63360" cy="317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51C495C-9465-4922-8E13-6CB7AB551F8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835053" y="3553147"/>
                  <a:ext cx="81000" cy="33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931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512911"/>
                <a:ext cx="12192000" cy="68256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varies directly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0" y="512911"/>
                <a:ext cx="12192000" cy="682566"/>
              </a:xfrm>
              <a:blipFill>
                <a:blip r:embed="rId2"/>
                <a:stretch>
                  <a:fillRect l="-1850" t="-95536" b="-45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1300767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4DE4FE-66B6-4135-A627-1AAAA7DDD154}"/>
              </a:ext>
            </a:extLst>
          </p:cNvPr>
          <p:cNvGrpSpPr/>
          <p:nvPr/>
        </p:nvGrpSpPr>
        <p:grpSpPr>
          <a:xfrm>
            <a:off x="1115053" y="1615733"/>
            <a:ext cx="1029960" cy="1720800"/>
            <a:chOff x="1115053" y="1615733"/>
            <a:chExt cx="1029960" cy="172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F7E80CB-498E-4591-B58F-374F5F854A43}"/>
                    </a:ext>
                  </a:extLst>
                </p14:cNvPr>
                <p14:cNvContentPartPr/>
                <p14:nvPr/>
              </p14:nvContentPartPr>
              <p14:xfrm>
                <a:off x="1348333" y="1810853"/>
                <a:ext cx="183960" cy="456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F7E80CB-498E-4591-B58F-374F5F854A4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39693" y="1802213"/>
                  <a:ext cx="2016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EA00E2A-1BFB-4EF7-8BC7-4A3A76FEBE39}"/>
                    </a:ext>
                  </a:extLst>
                </p14:cNvPr>
                <p14:cNvContentPartPr/>
                <p14:nvPr/>
              </p14:nvContentPartPr>
              <p14:xfrm>
                <a:off x="1342573" y="1869173"/>
                <a:ext cx="274680" cy="414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EA00E2A-1BFB-4EF7-8BC7-4A3A76FEBE3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33573" y="1860533"/>
                  <a:ext cx="2923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59E2271-ACC8-4DEF-B22E-27120E6CF090}"/>
                    </a:ext>
                  </a:extLst>
                </p14:cNvPr>
                <p14:cNvContentPartPr/>
                <p14:nvPr/>
              </p14:nvContentPartPr>
              <p14:xfrm>
                <a:off x="1570093" y="1615733"/>
                <a:ext cx="254520" cy="326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59E2271-ACC8-4DEF-B22E-27120E6CF09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61093" y="1606733"/>
                  <a:ext cx="2721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4F1C382-484F-499A-82CB-BCD9F7BCC4B4}"/>
                    </a:ext>
                  </a:extLst>
                </p14:cNvPr>
                <p14:cNvContentPartPr/>
                <p14:nvPr/>
              </p14:nvContentPartPr>
              <p14:xfrm>
                <a:off x="1115053" y="2407373"/>
                <a:ext cx="1029960" cy="198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4F1C382-484F-499A-82CB-BCD9F7BCC4B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06413" y="2398373"/>
                  <a:ext cx="1047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1FD1BFD-35F3-424D-B47A-CFF533D6A440}"/>
                    </a:ext>
                  </a:extLst>
                </p14:cNvPr>
                <p14:cNvContentPartPr/>
                <p14:nvPr/>
              </p14:nvContentPartPr>
              <p14:xfrm>
                <a:off x="1395133" y="2736053"/>
                <a:ext cx="292680" cy="216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1FD1BFD-35F3-424D-B47A-CFF533D6A44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86493" y="2727053"/>
                  <a:ext cx="310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580DBDA-D152-47DC-83B0-DFAF9EEA4B16}"/>
                    </a:ext>
                  </a:extLst>
                </p14:cNvPr>
                <p14:cNvContentPartPr/>
                <p14:nvPr/>
              </p14:nvContentPartPr>
              <p14:xfrm>
                <a:off x="1683493" y="2666573"/>
                <a:ext cx="93960" cy="669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580DBDA-D152-47DC-83B0-DFAF9EEA4B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74853" y="2657933"/>
                  <a:ext cx="111600" cy="68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2FC297-0812-4471-B7FA-93B30B433DFB}"/>
              </a:ext>
            </a:extLst>
          </p:cNvPr>
          <p:cNvGrpSpPr/>
          <p:nvPr/>
        </p:nvGrpSpPr>
        <p:grpSpPr>
          <a:xfrm>
            <a:off x="2587813" y="2026493"/>
            <a:ext cx="316440" cy="410760"/>
            <a:chOff x="2587813" y="2026493"/>
            <a:chExt cx="31644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6388218-D564-43CD-9EE1-E40D2398B3A9}"/>
                    </a:ext>
                  </a:extLst>
                </p14:cNvPr>
                <p14:cNvContentPartPr/>
                <p14:nvPr/>
              </p14:nvContentPartPr>
              <p14:xfrm>
                <a:off x="2587813" y="2210813"/>
                <a:ext cx="237600" cy="41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6388218-D564-43CD-9EE1-E40D2398B3A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78813" y="2201813"/>
                  <a:ext cx="255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EC0B4E2-FF67-43CB-A2BA-218AE7FA8D9B}"/>
                    </a:ext>
                  </a:extLst>
                </p14:cNvPr>
                <p14:cNvContentPartPr/>
                <p14:nvPr/>
              </p14:nvContentPartPr>
              <p14:xfrm>
                <a:off x="2648293" y="2026493"/>
                <a:ext cx="255960" cy="410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EC0B4E2-FF67-43CB-A2BA-218AE7FA8D9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39293" y="2017493"/>
                  <a:ext cx="273600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0C2247-FAB6-49D6-AB9D-036DAFA9C958}"/>
              </a:ext>
            </a:extLst>
          </p:cNvPr>
          <p:cNvGrpSpPr/>
          <p:nvPr/>
        </p:nvGrpSpPr>
        <p:grpSpPr>
          <a:xfrm>
            <a:off x="3784813" y="1435013"/>
            <a:ext cx="1070280" cy="1650600"/>
            <a:chOff x="3784813" y="1435013"/>
            <a:chExt cx="1070280" cy="165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8E54150-0403-4CBA-B950-6EE342EDBD11}"/>
                    </a:ext>
                  </a:extLst>
                </p14:cNvPr>
                <p14:cNvContentPartPr/>
                <p14:nvPr/>
              </p14:nvContentPartPr>
              <p14:xfrm>
                <a:off x="4096933" y="1799693"/>
                <a:ext cx="239400" cy="379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8E54150-0403-4CBA-B950-6EE342EDBD1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88293" y="1790693"/>
                  <a:ext cx="2570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2C47C48-6AEB-44C9-A955-E5E0C10D9637}"/>
                    </a:ext>
                  </a:extLst>
                </p14:cNvPr>
                <p14:cNvContentPartPr/>
                <p14:nvPr/>
              </p14:nvContentPartPr>
              <p14:xfrm>
                <a:off x="4368373" y="1645253"/>
                <a:ext cx="131400" cy="623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2C47C48-6AEB-44C9-A955-E5E0C10D963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59373" y="1636613"/>
                  <a:ext cx="14904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B00E8AD-7AAD-4D32-93CC-7A9FBCB231B8}"/>
                    </a:ext>
                  </a:extLst>
                </p14:cNvPr>
                <p14:cNvContentPartPr/>
                <p14:nvPr/>
              </p14:nvContentPartPr>
              <p14:xfrm>
                <a:off x="3965533" y="1482173"/>
                <a:ext cx="142560" cy="986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B00E8AD-7AAD-4D32-93CC-7A9FBCB231B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56893" y="1473533"/>
                  <a:ext cx="160200" cy="10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2AE87A0-870A-413E-91B1-FCDE12607AEB}"/>
                    </a:ext>
                  </a:extLst>
                </p14:cNvPr>
                <p14:cNvContentPartPr/>
                <p14:nvPr/>
              </p14:nvContentPartPr>
              <p14:xfrm>
                <a:off x="4507693" y="1435013"/>
                <a:ext cx="179640" cy="29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2AE87A0-870A-413E-91B1-FCDE12607AE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98693" y="1426373"/>
                  <a:ext cx="1972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603D3E3-6C56-4A3C-940B-DA442E9FCB70}"/>
                    </a:ext>
                  </a:extLst>
                </p14:cNvPr>
                <p14:cNvContentPartPr/>
                <p14:nvPr/>
              </p14:nvContentPartPr>
              <p14:xfrm>
                <a:off x="3784813" y="2453093"/>
                <a:ext cx="1070280" cy="151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603D3E3-6C56-4A3C-940B-DA442E9FCB7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75813" y="2444093"/>
                  <a:ext cx="1087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560E979-8E59-473B-B532-E610AC3A4B24}"/>
                    </a:ext>
                  </a:extLst>
                </p14:cNvPr>
                <p14:cNvContentPartPr/>
                <p14:nvPr/>
              </p14:nvContentPartPr>
              <p14:xfrm>
                <a:off x="4178653" y="2657213"/>
                <a:ext cx="33840" cy="428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560E979-8E59-473B-B532-E610AC3A4B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70013" y="2648213"/>
                  <a:ext cx="514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64D61AB-6503-4CD5-AFD5-F7707BB39D6C}"/>
                    </a:ext>
                  </a:extLst>
                </p14:cNvPr>
                <p14:cNvContentPartPr/>
                <p14:nvPr/>
              </p14:nvContentPartPr>
              <p14:xfrm>
                <a:off x="4319773" y="2640293"/>
                <a:ext cx="214200" cy="404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64D61AB-6503-4CD5-AFD5-F7707BB39D6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10773" y="2631293"/>
                  <a:ext cx="231840" cy="42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01BF556-037A-454E-87EE-25EE9426C8D0}"/>
                  </a:ext>
                </a:extLst>
              </p14:cNvPr>
              <p14:cNvContentPartPr/>
              <p14:nvPr/>
            </p14:nvContentPartPr>
            <p14:xfrm>
              <a:off x="5142013" y="2345453"/>
              <a:ext cx="188280" cy="327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01BF556-037A-454E-87EE-25EE9426C8D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33013" y="2336453"/>
                <a:ext cx="205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332DA73-328C-4C98-89A7-B5BDA5ACC01A}"/>
                  </a:ext>
                </a:extLst>
              </p14:cNvPr>
              <p14:cNvContentPartPr/>
              <p14:nvPr/>
            </p14:nvContentPartPr>
            <p14:xfrm>
              <a:off x="5181973" y="2576573"/>
              <a:ext cx="223560" cy="19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332DA73-328C-4C98-89A7-B5BDA5ACC01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72973" y="2567933"/>
                <a:ext cx="24120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1648579-D973-4E17-8B61-C76AD0D4B4E2}"/>
              </a:ext>
            </a:extLst>
          </p:cNvPr>
          <p:cNvGrpSpPr/>
          <p:nvPr/>
        </p:nvGrpSpPr>
        <p:grpSpPr>
          <a:xfrm>
            <a:off x="5796493" y="1745693"/>
            <a:ext cx="592920" cy="1271880"/>
            <a:chOff x="5796493" y="1745693"/>
            <a:chExt cx="592920" cy="12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3586323-26AF-4D66-BFF2-C421E5A5D331}"/>
                    </a:ext>
                  </a:extLst>
                </p14:cNvPr>
                <p14:cNvContentPartPr/>
                <p14:nvPr/>
              </p14:nvContentPartPr>
              <p14:xfrm>
                <a:off x="5796493" y="2338613"/>
                <a:ext cx="592920" cy="24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3586323-26AF-4D66-BFF2-C421E5A5D33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87853" y="2329973"/>
                  <a:ext cx="610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EAD850C-9617-4B0B-8964-53421B94B402}"/>
                    </a:ext>
                  </a:extLst>
                </p14:cNvPr>
                <p14:cNvContentPartPr/>
                <p14:nvPr/>
              </p14:nvContentPartPr>
              <p14:xfrm>
                <a:off x="5955973" y="2514293"/>
                <a:ext cx="207360" cy="180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EAD850C-9617-4B0B-8964-53421B94B40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46973" y="2505293"/>
                  <a:ext cx="225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03CE91-7AAB-4D70-AF5C-767E94371889}"/>
                    </a:ext>
                  </a:extLst>
                </p14:cNvPr>
                <p14:cNvContentPartPr/>
                <p14:nvPr/>
              </p14:nvContentPartPr>
              <p14:xfrm>
                <a:off x="6174133" y="2557133"/>
                <a:ext cx="10080" cy="460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03CE91-7AAB-4D70-AF5C-767E9437188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65133" y="2548493"/>
                  <a:ext cx="277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A92288A-AD38-4895-8F9B-9C50A7A0786C}"/>
                    </a:ext>
                  </a:extLst>
                </p14:cNvPr>
                <p14:cNvContentPartPr/>
                <p14:nvPr/>
              </p14:nvContentPartPr>
              <p14:xfrm>
                <a:off x="5937973" y="1919573"/>
                <a:ext cx="82080" cy="169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A92288A-AD38-4895-8F9B-9C50A7A0786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29333" y="1910573"/>
                  <a:ext cx="99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AC45C2B-E729-4245-BB08-9BBB30C54E30}"/>
                    </a:ext>
                  </a:extLst>
                </p14:cNvPr>
                <p14:cNvContentPartPr/>
                <p14:nvPr/>
              </p14:nvContentPartPr>
              <p14:xfrm>
                <a:off x="6035893" y="1956293"/>
                <a:ext cx="50040" cy="288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AC45C2B-E729-4245-BB08-9BBB30C54E3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26893" y="1947293"/>
                  <a:ext cx="676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3BFD8CC-BD7D-4345-8B39-AE9AE688B413}"/>
                    </a:ext>
                  </a:extLst>
                </p14:cNvPr>
                <p14:cNvContentPartPr/>
                <p14:nvPr/>
              </p14:nvContentPartPr>
              <p14:xfrm>
                <a:off x="6070453" y="1745693"/>
                <a:ext cx="150120" cy="258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3BFD8CC-BD7D-4345-8B39-AE9AE688B41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61813" y="1737053"/>
                  <a:ext cx="16776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B66D0E1-C95B-41A8-88BA-EC77AA3DF4D5}"/>
              </a:ext>
            </a:extLst>
          </p:cNvPr>
          <p:cNvGrpSpPr/>
          <p:nvPr/>
        </p:nvGrpSpPr>
        <p:grpSpPr>
          <a:xfrm>
            <a:off x="6695773" y="2192093"/>
            <a:ext cx="453960" cy="339120"/>
            <a:chOff x="6695773" y="2192093"/>
            <a:chExt cx="45396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90030EE-1A07-43CE-BAE2-5184B1D14169}"/>
                    </a:ext>
                  </a:extLst>
                </p14:cNvPr>
                <p14:cNvContentPartPr/>
                <p14:nvPr/>
              </p14:nvContentPartPr>
              <p14:xfrm>
                <a:off x="6695773" y="2290013"/>
                <a:ext cx="415440" cy="24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90030EE-1A07-43CE-BAE2-5184B1D141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86773" y="2281013"/>
                  <a:ext cx="433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73D2563-B6DB-4FA4-B85E-DA674F5DDD45}"/>
                    </a:ext>
                  </a:extLst>
                </p14:cNvPr>
                <p14:cNvContentPartPr/>
                <p14:nvPr/>
              </p14:nvContentPartPr>
              <p14:xfrm>
                <a:off x="6935533" y="2192093"/>
                <a:ext cx="214200" cy="339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73D2563-B6DB-4FA4-B85E-DA674F5DDD4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26533" y="2183093"/>
                  <a:ext cx="23184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7CECD94-FF43-4ADB-B600-73FF988885D7}"/>
              </a:ext>
            </a:extLst>
          </p:cNvPr>
          <p:cNvGrpSpPr/>
          <p:nvPr/>
        </p:nvGrpSpPr>
        <p:grpSpPr>
          <a:xfrm>
            <a:off x="7642933" y="1675493"/>
            <a:ext cx="1917000" cy="1172880"/>
            <a:chOff x="7642933" y="1675493"/>
            <a:chExt cx="1917000" cy="11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3A7F6DF-1275-4655-96AC-67989C1BD025}"/>
                    </a:ext>
                  </a:extLst>
                </p14:cNvPr>
                <p14:cNvContentPartPr/>
                <p14:nvPr/>
              </p14:nvContentPartPr>
              <p14:xfrm>
                <a:off x="7780093" y="1768373"/>
                <a:ext cx="175680" cy="417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3A7F6DF-1275-4655-96AC-67989C1BD02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71453" y="1759733"/>
                  <a:ext cx="1933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50F81DF-0CE0-40BB-8385-2AC71183E002}"/>
                    </a:ext>
                  </a:extLst>
                </p14:cNvPr>
                <p14:cNvContentPartPr/>
                <p14:nvPr/>
              </p14:nvContentPartPr>
              <p14:xfrm>
                <a:off x="7642933" y="2264813"/>
                <a:ext cx="510840" cy="88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50F81DF-0CE0-40BB-8385-2AC71183E00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33933" y="2255813"/>
                  <a:ext cx="528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C5689FE-8788-4244-98F6-F943CEC3CD5F}"/>
                    </a:ext>
                  </a:extLst>
                </p14:cNvPr>
                <p14:cNvContentPartPr/>
                <p14:nvPr/>
              </p14:nvContentPartPr>
              <p14:xfrm>
                <a:off x="7843093" y="2449493"/>
                <a:ext cx="15120" cy="322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C5689FE-8788-4244-98F6-F943CEC3CD5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834453" y="2440493"/>
                  <a:ext cx="327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86C1CB6-6B44-4CF5-8B7A-E1AF405C9CA2}"/>
                    </a:ext>
                  </a:extLst>
                </p14:cNvPr>
                <p14:cNvContentPartPr/>
                <p14:nvPr/>
              </p14:nvContentPartPr>
              <p14:xfrm>
                <a:off x="7917253" y="2447333"/>
                <a:ext cx="161640" cy="306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86C1CB6-6B44-4CF5-8B7A-E1AF405C9CA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08253" y="2438333"/>
                  <a:ext cx="1792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847DBA1-F067-4564-B1AF-FFD9FFC82153}"/>
                    </a:ext>
                  </a:extLst>
                </p14:cNvPr>
                <p14:cNvContentPartPr/>
                <p14:nvPr/>
              </p14:nvContentPartPr>
              <p14:xfrm>
                <a:off x="8414773" y="2168333"/>
                <a:ext cx="138600" cy="10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847DBA1-F067-4564-B1AF-FFD9FFC8215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405773" y="2159693"/>
                  <a:ext cx="156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B6F9C13-A241-4066-A2AF-D1C087773F2D}"/>
                    </a:ext>
                  </a:extLst>
                </p14:cNvPr>
                <p14:cNvContentPartPr/>
                <p14:nvPr/>
              </p14:nvContentPartPr>
              <p14:xfrm>
                <a:off x="8454733" y="2302973"/>
                <a:ext cx="130680" cy="44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B6F9C13-A241-4066-A2AF-D1C087773F2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45733" y="2294333"/>
                  <a:ext cx="148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AA8345A-FB1F-489B-8B8B-F7DDB3BB0D1D}"/>
                    </a:ext>
                  </a:extLst>
                </p14:cNvPr>
                <p14:cNvContentPartPr/>
                <p14:nvPr/>
              </p14:nvContentPartPr>
              <p14:xfrm>
                <a:off x="9006613" y="1675493"/>
                <a:ext cx="208080" cy="428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AA8345A-FB1F-489B-8B8B-F7DDB3BB0D1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97613" y="1666493"/>
                  <a:ext cx="2257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F6DDACA-DDA5-4967-B692-A4B953D122D0}"/>
                    </a:ext>
                  </a:extLst>
                </p14:cNvPr>
                <p14:cNvContentPartPr/>
                <p14:nvPr/>
              </p14:nvContentPartPr>
              <p14:xfrm>
                <a:off x="9310813" y="1737053"/>
                <a:ext cx="68760" cy="150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F6DDACA-DDA5-4967-B692-A4B953D122D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302173" y="1728053"/>
                  <a:ext cx="86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790C220-F0CC-43D8-B6B0-1C8DE672598C}"/>
                    </a:ext>
                  </a:extLst>
                </p14:cNvPr>
                <p14:cNvContentPartPr/>
                <p14:nvPr/>
              </p14:nvContentPartPr>
              <p14:xfrm>
                <a:off x="9408733" y="1724093"/>
                <a:ext cx="56520" cy="401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790C220-F0CC-43D8-B6B0-1C8DE672598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99733" y="1715093"/>
                  <a:ext cx="741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1553B3A-D9C7-4967-B0F6-1A57BDAA6A0E}"/>
                    </a:ext>
                  </a:extLst>
                </p14:cNvPr>
                <p14:cNvContentPartPr/>
                <p14:nvPr/>
              </p14:nvContentPartPr>
              <p14:xfrm>
                <a:off x="8974933" y="2204693"/>
                <a:ext cx="585000" cy="78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1553B3A-D9C7-4967-B0F6-1A57BDAA6A0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65933" y="2196053"/>
                  <a:ext cx="602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8BE5B42-2906-44D2-B714-5522A9842F63}"/>
                    </a:ext>
                  </a:extLst>
                </p14:cNvPr>
                <p14:cNvContentPartPr/>
                <p14:nvPr/>
              </p14:nvContentPartPr>
              <p14:xfrm>
                <a:off x="9134053" y="2407013"/>
                <a:ext cx="122040" cy="133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8BE5B42-2906-44D2-B714-5522A9842F6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25053" y="2398013"/>
                  <a:ext cx="139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175906F-DB69-4A0A-89B1-45A78F84FBB1}"/>
                    </a:ext>
                  </a:extLst>
                </p14:cNvPr>
                <p14:cNvContentPartPr/>
                <p14:nvPr/>
              </p14:nvContentPartPr>
              <p14:xfrm>
                <a:off x="9289573" y="2397293"/>
                <a:ext cx="45360" cy="451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175906F-DB69-4A0A-89B1-45A78F84FBB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80933" y="2388293"/>
                  <a:ext cx="6300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6FD1100-317A-4890-990F-93595A6A72E0}"/>
                    </a:ext>
                  </a:extLst>
                </p14:cNvPr>
                <p14:cNvContentPartPr/>
                <p14:nvPr/>
              </p14:nvContentPartPr>
              <p14:xfrm>
                <a:off x="8295973" y="2051693"/>
                <a:ext cx="523800" cy="644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6FD1100-317A-4890-990F-93595A6A72E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86973" y="2043053"/>
                  <a:ext cx="54144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341ED8-535C-44B5-BA58-1053357FA124}"/>
                    </a:ext>
                  </a:extLst>
                </p14:cNvPr>
                <p14:cNvContentPartPr/>
                <p14:nvPr/>
              </p14:nvContentPartPr>
              <p14:xfrm>
                <a:off x="8313613" y="2027213"/>
                <a:ext cx="536040" cy="567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341ED8-535C-44B5-BA58-1053357FA12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04973" y="2018573"/>
                  <a:ext cx="553680" cy="58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C0D5FB4-F510-422E-B151-51F6154E1F55}"/>
              </a:ext>
            </a:extLst>
          </p:cNvPr>
          <p:cNvGrpSpPr/>
          <p:nvPr/>
        </p:nvGrpSpPr>
        <p:grpSpPr>
          <a:xfrm>
            <a:off x="7866853" y="3338693"/>
            <a:ext cx="2064960" cy="2721960"/>
            <a:chOff x="7866853" y="3338693"/>
            <a:chExt cx="2064960" cy="272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8E53743-11E4-479B-B183-6CAA56A3589E}"/>
                    </a:ext>
                  </a:extLst>
                </p14:cNvPr>
                <p14:cNvContentPartPr/>
                <p14:nvPr/>
              </p14:nvContentPartPr>
              <p14:xfrm>
                <a:off x="7871173" y="3338693"/>
                <a:ext cx="228240" cy="627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8E53743-11E4-479B-B183-6CAA56A3589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862533" y="3329693"/>
                  <a:ext cx="24588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4CF2E25-3FF9-49E5-809D-409B56398BB6}"/>
                    </a:ext>
                  </a:extLst>
                </p14:cNvPr>
                <p14:cNvContentPartPr/>
                <p14:nvPr/>
              </p14:nvContentPartPr>
              <p14:xfrm>
                <a:off x="8180053" y="3654413"/>
                <a:ext cx="108000" cy="241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4CF2E25-3FF9-49E5-809D-409B56398BB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171413" y="3645773"/>
                  <a:ext cx="125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0DC3A44-C9DF-4973-A056-50D20557309C}"/>
                    </a:ext>
                  </a:extLst>
                </p14:cNvPr>
                <p14:cNvContentPartPr/>
                <p14:nvPr/>
              </p14:nvContentPartPr>
              <p14:xfrm>
                <a:off x="8315413" y="3652973"/>
                <a:ext cx="86760" cy="540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0DC3A44-C9DF-4973-A056-50D20557309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06413" y="3644333"/>
                  <a:ext cx="10440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264DD00-F0E0-4ACB-8B9F-AB6F19316AC6}"/>
                    </a:ext>
                  </a:extLst>
                </p14:cNvPr>
                <p14:cNvContentPartPr/>
                <p14:nvPr/>
              </p14:nvContentPartPr>
              <p14:xfrm>
                <a:off x="8559493" y="3520133"/>
                <a:ext cx="135000" cy="36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264DD00-F0E0-4ACB-8B9F-AB6F19316AC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550493" y="3511133"/>
                  <a:ext cx="152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9D04126-D8EE-45DF-AC3E-63CBEBC49F5B}"/>
                    </a:ext>
                  </a:extLst>
                </p14:cNvPr>
                <p14:cNvContentPartPr/>
                <p14:nvPr/>
              </p14:nvContentPartPr>
              <p14:xfrm>
                <a:off x="8610613" y="3677093"/>
                <a:ext cx="182880" cy="36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9D04126-D8EE-45DF-AC3E-63CBEBC49F5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601973" y="3668453"/>
                  <a:ext cx="200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876948A-89A6-4772-928D-81C322AA7944}"/>
                    </a:ext>
                  </a:extLst>
                </p14:cNvPr>
                <p14:cNvContentPartPr/>
                <p14:nvPr/>
              </p14:nvContentPartPr>
              <p14:xfrm>
                <a:off x="8962693" y="3382253"/>
                <a:ext cx="174600" cy="423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876948A-89A6-4772-928D-81C322AA794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53693" y="3373613"/>
                  <a:ext cx="1922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A14BF70-F528-4738-A561-D3676C90475B}"/>
                    </a:ext>
                  </a:extLst>
                </p14:cNvPr>
                <p14:cNvContentPartPr/>
                <p14:nvPr/>
              </p14:nvContentPartPr>
              <p14:xfrm>
                <a:off x="9231253" y="3460373"/>
                <a:ext cx="89280" cy="173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A14BF70-F528-4738-A561-D3676C90475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22253" y="3451733"/>
                  <a:ext cx="106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274BFDB-92C5-4D7C-8B5E-5C3EE744749E}"/>
                    </a:ext>
                  </a:extLst>
                </p14:cNvPr>
                <p14:cNvContentPartPr/>
                <p14:nvPr/>
              </p14:nvContentPartPr>
              <p14:xfrm>
                <a:off x="9354013" y="3391973"/>
                <a:ext cx="62280" cy="450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274BFDB-92C5-4D7C-8B5E-5C3EE744749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45373" y="3382973"/>
                  <a:ext cx="799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A282BA6-B487-4496-A06B-C4F92F8D26DB}"/>
                    </a:ext>
                  </a:extLst>
                </p14:cNvPr>
                <p14:cNvContentPartPr/>
                <p14:nvPr/>
              </p14:nvContentPartPr>
              <p14:xfrm>
                <a:off x="9411973" y="3402413"/>
                <a:ext cx="218160" cy="383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A282BA6-B487-4496-A06B-C4F92F8D26D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02973" y="3393773"/>
                  <a:ext cx="2358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46CDE9F-3B22-4FD5-8E92-79C8BAA1F8CF}"/>
                    </a:ext>
                  </a:extLst>
                </p14:cNvPr>
                <p14:cNvContentPartPr/>
                <p14:nvPr/>
              </p14:nvContentPartPr>
              <p14:xfrm>
                <a:off x="7866853" y="4066613"/>
                <a:ext cx="478800" cy="100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46CDE9F-3B22-4FD5-8E92-79C8BAA1F8C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58213" y="4057613"/>
                  <a:ext cx="496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A0D0F31-FB0B-439A-90C4-83221217D103}"/>
                    </a:ext>
                  </a:extLst>
                </p14:cNvPr>
                <p14:cNvContentPartPr/>
                <p14:nvPr/>
              </p14:nvContentPartPr>
              <p14:xfrm>
                <a:off x="7967293" y="4259213"/>
                <a:ext cx="196560" cy="301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A0D0F31-FB0B-439A-90C4-83221217D10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58653" y="4250573"/>
                  <a:ext cx="214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35889A7-F712-4ECB-8168-C83DFE7C7D15}"/>
                    </a:ext>
                  </a:extLst>
                </p14:cNvPr>
                <p14:cNvContentPartPr/>
                <p14:nvPr/>
              </p14:nvContentPartPr>
              <p14:xfrm>
                <a:off x="9040813" y="3921173"/>
                <a:ext cx="657360" cy="185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35889A7-F712-4ECB-8168-C83DFE7C7D1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31813" y="3912173"/>
                  <a:ext cx="675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0566FAA-DA67-48F7-8F24-D6C4EAAAE315}"/>
                    </a:ext>
                  </a:extLst>
                </p14:cNvPr>
                <p14:cNvContentPartPr/>
                <p14:nvPr/>
              </p14:nvContentPartPr>
              <p14:xfrm>
                <a:off x="9239893" y="4144733"/>
                <a:ext cx="302400" cy="374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0566FAA-DA67-48F7-8F24-D6C4EAAAE31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230893" y="4136093"/>
                  <a:ext cx="3200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E0EC64B-B7BE-40C3-BE7B-F77E03E4A48B}"/>
                    </a:ext>
                  </a:extLst>
                </p14:cNvPr>
                <p14:cNvContentPartPr/>
                <p14:nvPr/>
              </p14:nvContentPartPr>
              <p14:xfrm>
                <a:off x="8533573" y="5079653"/>
                <a:ext cx="208800" cy="405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E0EC64B-B7BE-40C3-BE7B-F77E03E4A48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524573" y="5070653"/>
                  <a:ext cx="2264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ABC9890-BFDE-4836-8C83-AA4A6B3FD44E}"/>
                    </a:ext>
                  </a:extLst>
                </p14:cNvPr>
                <p14:cNvContentPartPr/>
                <p14:nvPr/>
              </p14:nvContentPartPr>
              <p14:xfrm>
                <a:off x="8735893" y="5109533"/>
                <a:ext cx="27720" cy="761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ABC9890-BFDE-4836-8C83-AA4A6B3FD44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26893" y="5100893"/>
                  <a:ext cx="4536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04F15CA-EA06-4FAE-B1CA-098031A13E4B}"/>
                    </a:ext>
                  </a:extLst>
                </p14:cNvPr>
                <p14:cNvContentPartPr/>
                <p14:nvPr/>
              </p14:nvContentPartPr>
              <p14:xfrm>
                <a:off x="8920213" y="5236613"/>
                <a:ext cx="85680" cy="13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04F15CA-EA06-4FAE-B1CA-098031A13E4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11573" y="5227613"/>
                  <a:ext cx="103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C75F75F-B444-4510-8D08-34FD00B6261A}"/>
                    </a:ext>
                  </a:extLst>
                </p14:cNvPr>
                <p14:cNvContentPartPr/>
                <p14:nvPr/>
              </p14:nvContentPartPr>
              <p14:xfrm>
                <a:off x="8920213" y="5425973"/>
                <a:ext cx="160920" cy="47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C75F75F-B444-4510-8D08-34FD00B6261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911573" y="5417333"/>
                  <a:ext cx="178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A5CB7ED-F865-4466-BB61-DA464D549806}"/>
                    </a:ext>
                  </a:extLst>
                </p14:cNvPr>
                <p14:cNvContentPartPr/>
                <p14:nvPr/>
              </p14:nvContentPartPr>
              <p14:xfrm>
                <a:off x="9245653" y="5113493"/>
                <a:ext cx="226440" cy="496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A5CB7ED-F865-4466-BB61-DA464D54980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36653" y="5104493"/>
                  <a:ext cx="2440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77F9B5E-7BF1-4149-8C9C-325FE1A7CB4D}"/>
                    </a:ext>
                  </a:extLst>
                </p14:cNvPr>
                <p14:cNvContentPartPr/>
                <p14:nvPr/>
              </p14:nvContentPartPr>
              <p14:xfrm>
                <a:off x="9580453" y="5080013"/>
                <a:ext cx="234720" cy="411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77F9B5E-7BF1-4149-8C9C-325FE1A7CB4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571453" y="5071013"/>
                  <a:ext cx="2523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EC9363-38E7-46CB-8257-C827A223B902}"/>
                    </a:ext>
                  </a:extLst>
                </p14:cNvPr>
                <p14:cNvContentPartPr/>
                <p14:nvPr/>
              </p14:nvContentPartPr>
              <p14:xfrm>
                <a:off x="8237653" y="4727213"/>
                <a:ext cx="1694160" cy="1333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EC9363-38E7-46CB-8257-C827A223B90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28653" y="4718573"/>
                  <a:ext cx="1711800" cy="1351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076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512911"/>
                <a:ext cx="12192000" cy="68256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varies directly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when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0" y="512911"/>
                <a:ext cx="12192000" cy="682566"/>
              </a:xfrm>
              <a:blipFill>
                <a:blip r:embed="rId2"/>
                <a:stretch>
                  <a:fillRect l="-1850" t="-95536" b="-45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1300767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CC24F2-41C7-493D-A972-FD8B989D763C}"/>
              </a:ext>
            </a:extLst>
          </p:cNvPr>
          <p:cNvGrpSpPr/>
          <p:nvPr/>
        </p:nvGrpSpPr>
        <p:grpSpPr>
          <a:xfrm>
            <a:off x="1432213" y="1688453"/>
            <a:ext cx="1767240" cy="1628280"/>
            <a:chOff x="1432213" y="1688453"/>
            <a:chExt cx="1767240" cy="162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C7D5C04-55C0-4DC2-A6EB-741B965D2694}"/>
                    </a:ext>
                  </a:extLst>
                </p14:cNvPr>
                <p14:cNvContentPartPr/>
                <p14:nvPr/>
              </p14:nvContentPartPr>
              <p14:xfrm>
                <a:off x="1687453" y="1688453"/>
                <a:ext cx="279720" cy="390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C7D5C04-55C0-4DC2-A6EB-741B965D269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78813" y="1679453"/>
                  <a:ext cx="2973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0597B94-4106-4DF4-81F7-0D374FB37E37}"/>
                    </a:ext>
                  </a:extLst>
                </p14:cNvPr>
                <p14:cNvContentPartPr/>
                <p14:nvPr/>
              </p14:nvContentPartPr>
              <p14:xfrm>
                <a:off x="1920373" y="1713653"/>
                <a:ext cx="96480" cy="872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0597B94-4106-4DF4-81F7-0D374FB37E3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11373" y="1705013"/>
                  <a:ext cx="114120" cy="88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F6C6652-8C19-49E2-9495-B4E7016EBE5B}"/>
                    </a:ext>
                  </a:extLst>
                </p14:cNvPr>
                <p14:cNvContentPartPr/>
                <p14:nvPr/>
              </p14:nvContentPartPr>
              <p14:xfrm>
                <a:off x="1432213" y="2349773"/>
                <a:ext cx="968040" cy="50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F6C6652-8C19-49E2-9495-B4E7016EBE5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23213" y="2340773"/>
                  <a:ext cx="985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EF65700-8D73-4880-AB68-50D5322010FA}"/>
                    </a:ext>
                  </a:extLst>
                </p14:cNvPr>
                <p14:cNvContentPartPr/>
                <p14:nvPr/>
              </p14:nvContentPartPr>
              <p14:xfrm>
                <a:off x="1759093" y="2855573"/>
                <a:ext cx="204840" cy="461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EF65700-8D73-4880-AB68-50D5322010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50453" y="2846933"/>
                  <a:ext cx="22248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C978D9A-0F58-4366-AC07-D0D4FBE78AD7}"/>
                    </a:ext>
                  </a:extLst>
                </p14:cNvPr>
                <p14:cNvContentPartPr/>
                <p14:nvPr/>
              </p14:nvContentPartPr>
              <p14:xfrm>
                <a:off x="1773853" y="2860973"/>
                <a:ext cx="302400" cy="417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C978D9A-0F58-4366-AC07-D0D4FBE78AD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64853" y="2852333"/>
                  <a:ext cx="3200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7ECF7C1-B3A8-4750-A60B-7213CAD398A6}"/>
                    </a:ext>
                  </a:extLst>
                </p14:cNvPr>
                <p14:cNvContentPartPr/>
                <p14:nvPr/>
              </p14:nvContentPartPr>
              <p14:xfrm>
                <a:off x="2048893" y="2642813"/>
                <a:ext cx="271440" cy="228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ECF7C1-B3A8-4750-A60B-7213CAD398A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40253" y="2634173"/>
                  <a:ext cx="289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3A296B-5FEB-4598-AE91-A902DC34D473}"/>
                    </a:ext>
                  </a:extLst>
                </p14:cNvPr>
                <p14:cNvContentPartPr/>
                <p14:nvPr/>
              </p14:nvContentPartPr>
              <p14:xfrm>
                <a:off x="2662333" y="2494133"/>
                <a:ext cx="428400" cy="67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3A296B-5FEB-4598-AE91-A902DC34D4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53693" y="2485493"/>
                  <a:ext cx="446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24CDF6A-3FA6-4B12-B448-C0A7BBFE0CD5}"/>
                    </a:ext>
                  </a:extLst>
                </p14:cNvPr>
                <p14:cNvContentPartPr/>
                <p14:nvPr/>
              </p14:nvContentPartPr>
              <p14:xfrm>
                <a:off x="2907133" y="2319533"/>
                <a:ext cx="292320" cy="532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24CDF6A-3FA6-4B12-B448-C0A7BBFE0CD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98493" y="2310533"/>
                  <a:ext cx="309960" cy="55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37767D-4471-4670-8297-456862789ADD}"/>
              </a:ext>
            </a:extLst>
          </p:cNvPr>
          <p:cNvGrpSpPr/>
          <p:nvPr/>
        </p:nvGrpSpPr>
        <p:grpSpPr>
          <a:xfrm>
            <a:off x="4079293" y="1710053"/>
            <a:ext cx="802800" cy="1452600"/>
            <a:chOff x="4079293" y="1710053"/>
            <a:chExt cx="802800" cy="14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EBCA54-2D66-4547-99AB-FD2365B59EB4}"/>
                    </a:ext>
                  </a:extLst>
                </p14:cNvPr>
                <p14:cNvContentPartPr/>
                <p14:nvPr/>
              </p14:nvContentPartPr>
              <p14:xfrm>
                <a:off x="4233013" y="1710053"/>
                <a:ext cx="143280" cy="597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EBCA54-2D66-4547-99AB-FD2365B59EB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24373" y="1701413"/>
                  <a:ext cx="16092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786693-E2BD-41A7-A170-9C7625FDC66A}"/>
                    </a:ext>
                  </a:extLst>
                </p14:cNvPr>
                <p14:cNvContentPartPr/>
                <p14:nvPr/>
              </p14:nvContentPartPr>
              <p14:xfrm>
                <a:off x="4391773" y="1756853"/>
                <a:ext cx="402120" cy="555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786693-E2BD-41A7-A170-9C7625FDC6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83133" y="1748213"/>
                  <a:ext cx="41976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F5D4029-4CC3-4506-9B94-02D65ED642D6}"/>
                    </a:ext>
                  </a:extLst>
                </p14:cNvPr>
                <p14:cNvContentPartPr/>
                <p14:nvPr/>
              </p14:nvContentPartPr>
              <p14:xfrm>
                <a:off x="4079293" y="2403053"/>
                <a:ext cx="802800" cy="177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F5D4029-4CC3-4506-9B94-02D65ED642D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70653" y="2394413"/>
                  <a:ext cx="820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31F7F7F-09E8-4CFC-A39E-8A9D431B7AA3}"/>
                    </a:ext>
                  </a:extLst>
                </p14:cNvPr>
                <p14:cNvContentPartPr/>
                <p14:nvPr/>
              </p14:nvContentPartPr>
              <p14:xfrm>
                <a:off x="4406173" y="2719493"/>
                <a:ext cx="201240" cy="222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31F7F7F-09E8-4CFC-A39E-8A9D431B7AA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97533" y="2710853"/>
                  <a:ext cx="218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2C42599-B20A-4E9E-AC96-2CEAFE4212A2}"/>
                    </a:ext>
                  </a:extLst>
                </p14:cNvPr>
                <p14:cNvContentPartPr/>
                <p14:nvPr/>
              </p14:nvContentPartPr>
              <p14:xfrm>
                <a:off x="4559173" y="2742533"/>
                <a:ext cx="150120" cy="420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2C42599-B20A-4E9E-AC96-2CEAFE4212A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50173" y="2733893"/>
                  <a:ext cx="16776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4DED8B0-E753-4655-A0E6-CC014A20CE4F}"/>
                    </a:ext>
                  </a:extLst>
                </p14:cNvPr>
                <p14:cNvContentPartPr/>
                <p14:nvPr/>
              </p14:nvContentPartPr>
              <p14:xfrm>
                <a:off x="4640893" y="2608973"/>
                <a:ext cx="204480" cy="178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4DED8B0-E753-4655-A0E6-CC014A20CE4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31893" y="2599973"/>
                  <a:ext cx="22212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AA7975E-8D51-42B2-875B-D4D8066ADDB9}"/>
                  </a:ext>
                </a:extLst>
              </p14:cNvPr>
              <p14:cNvContentPartPr/>
              <p14:nvPr/>
            </p14:nvContentPartPr>
            <p14:xfrm>
              <a:off x="5356933" y="2328893"/>
              <a:ext cx="225000" cy="13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AA7975E-8D51-42B2-875B-D4D8066ADD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47933" y="2320253"/>
                <a:ext cx="242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F8A2D4F-970E-488D-B222-AC3509EB3207}"/>
                  </a:ext>
                </a:extLst>
              </p14:cNvPr>
              <p14:cNvContentPartPr/>
              <p14:nvPr/>
            </p14:nvContentPartPr>
            <p14:xfrm>
              <a:off x="5491933" y="2548853"/>
              <a:ext cx="228240" cy="37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F8A2D4F-970E-488D-B222-AC3509EB320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82933" y="2539853"/>
                <a:ext cx="24588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96B65-A4E8-434A-A31E-F9064CA5F7F2}"/>
              </a:ext>
            </a:extLst>
          </p:cNvPr>
          <p:cNvGrpSpPr/>
          <p:nvPr/>
        </p:nvGrpSpPr>
        <p:grpSpPr>
          <a:xfrm>
            <a:off x="6132013" y="1804373"/>
            <a:ext cx="758160" cy="1211040"/>
            <a:chOff x="6132013" y="1804373"/>
            <a:chExt cx="758160" cy="12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2D9134-7B18-4BC5-9060-003E149D91E2}"/>
                    </a:ext>
                  </a:extLst>
                </p14:cNvPr>
                <p14:cNvContentPartPr/>
                <p14:nvPr/>
              </p14:nvContentPartPr>
              <p14:xfrm>
                <a:off x="6199333" y="1828133"/>
                <a:ext cx="295920" cy="298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2D9134-7B18-4BC5-9060-003E149D91E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90693" y="1819493"/>
                  <a:ext cx="3135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09B1F2D-9F60-424B-B3D5-FAA7667C8A87}"/>
                    </a:ext>
                  </a:extLst>
                </p14:cNvPr>
                <p14:cNvContentPartPr/>
                <p14:nvPr/>
              </p14:nvContentPartPr>
              <p14:xfrm>
                <a:off x="6512893" y="1804373"/>
                <a:ext cx="32400" cy="696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09B1F2D-9F60-424B-B3D5-FAA7667C8A8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03893" y="1795733"/>
                  <a:ext cx="50040" cy="71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3B7C04E-3118-41D0-951E-136BAB22C662}"/>
                    </a:ext>
                  </a:extLst>
                </p14:cNvPr>
                <p14:cNvContentPartPr/>
                <p14:nvPr/>
              </p14:nvContentPartPr>
              <p14:xfrm>
                <a:off x="6132013" y="2201813"/>
                <a:ext cx="714600" cy="133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3B7C04E-3118-41D0-951E-136BAB22C66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23013" y="2193173"/>
                  <a:ext cx="732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E62DA7D-D9A9-4E30-A229-3DBF34F3BCDB}"/>
                    </a:ext>
                  </a:extLst>
                </p14:cNvPr>
                <p14:cNvContentPartPr/>
                <p14:nvPr/>
              </p14:nvContentPartPr>
              <p14:xfrm>
                <a:off x="6439813" y="2622653"/>
                <a:ext cx="231480" cy="392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E62DA7D-D9A9-4E30-A229-3DBF34F3BCD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31173" y="2613653"/>
                  <a:ext cx="2491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B568A54-7510-4F72-B290-90DA79CF9BD4}"/>
                    </a:ext>
                  </a:extLst>
                </p14:cNvPr>
                <p14:cNvContentPartPr/>
                <p14:nvPr/>
              </p14:nvContentPartPr>
              <p14:xfrm>
                <a:off x="6709813" y="2429333"/>
                <a:ext cx="180360" cy="191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B568A54-7510-4F72-B290-90DA79CF9BD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00813" y="2420693"/>
                  <a:ext cx="19800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C2D065B-6136-4C4F-8C77-8671DA58B1B5}"/>
              </a:ext>
            </a:extLst>
          </p:cNvPr>
          <p:cNvGrpSpPr/>
          <p:nvPr/>
        </p:nvGrpSpPr>
        <p:grpSpPr>
          <a:xfrm>
            <a:off x="8108413" y="1699613"/>
            <a:ext cx="2054520" cy="1222560"/>
            <a:chOff x="8108413" y="1699613"/>
            <a:chExt cx="2054520" cy="12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17AB36-8C0E-431F-BACB-32ECF6AA6885}"/>
                    </a:ext>
                  </a:extLst>
                </p14:cNvPr>
                <p14:cNvContentPartPr/>
                <p14:nvPr/>
              </p14:nvContentPartPr>
              <p14:xfrm>
                <a:off x="8203093" y="1699613"/>
                <a:ext cx="3600" cy="18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17AB36-8C0E-431F-BACB-32ECF6AA688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94093" y="1690973"/>
                  <a:ext cx="21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6172D89-DF71-48E8-AFD8-284F24463EE5}"/>
                    </a:ext>
                  </a:extLst>
                </p14:cNvPr>
                <p14:cNvContentPartPr/>
                <p14:nvPr/>
              </p14:nvContentPartPr>
              <p14:xfrm>
                <a:off x="8206333" y="1708253"/>
                <a:ext cx="91800" cy="538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6172D89-DF71-48E8-AFD8-284F24463EE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97333" y="1699613"/>
                  <a:ext cx="10944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2C42A08-A06A-41F2-8FB4-539BA94A0683}"/>
                    </a:ext>
                  </a:extLst>
                </p14:cNvPr>
                <p14:cNvContentPartPr/>
                <p14:nvPr/>
              </p14:nvContentPartPr>
              <p14:xfrm>
                <a:off x="8396773" y="1822733"/>
                <a:ext cx="295920" cy="397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2C42A08-A06A-41F2-8FB4-539BA94A068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88133" y="1813733"/>
                  <a:ext cx="3135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964385A-A1C7-44F9-831C-8B95679B6A2D}"/>
                    </a:ext>
                  </a:extLst>
                </p14:cNvPr>
                <p14:cNvContentPartPr/>
                <p14:nvPr/>
              </p14:nvContentPartPr>
              <p14:xfrm>
                <a:off x="8108413" y="2389373"/>
                <a:ext cx="583560" cy="79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964385A-A1C7-44F9-831C-8B95679B6A2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99773" y="2380733"/>
                  <a:ext cx="601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8AFEC7C-5FA8-4D54-9813-EFBAAB478B30}"/>
                    </a:ext>
                  </a:extLst>
                </p14:cNvPr>
                <p14:cNvContentPartPr/>
                <p14:nvPr/>
              </p14:nvContentPartPr>
              <p14:xfrm>
                <a:off x="8276893" y="2584133"/>
                <a:ext cx="55080" cy="311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8AFEC7C-5FA8-4D54-9813-EFBAAB478B3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68253" y="2575493"/>
                  <a:ext cx="72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837022B-E3F4-48EF-91C6-044675BF20BA}"/>
                    </a:ext>
                  </a:extLst>
                </p14:cNvPr>
                <p14:cNvContentPartPr/>
                <p14:nvPr/>
              </p14:nvContentPartPr>
              <p14:xfrm>
                <a:off x="8410453" y="2597813"/>
                <a:ext cx="237600" cy="324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837022B-E3F4-48EF-91C6-044675BF20B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01453" y="2588813"/>
                  <a:ext cx="2552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6B1DFBF-DEB4-4B1F-9B42-AC12DCBF5639}"/>
                    </a:ext>
                  </a:extLst>
                </p14:cNvPr>
                <p14:cNvContentPartPr/>
                <p14:nvPr/>
              </p14:nvContentPartPr>
              <p14:xfrm>
                <a:off x="9139813" y="2236013"/>
                <a:ext cx="131040" cy="13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6B1DFBF-DEB4-4B1F-9B42-AC12DCBF563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130813" y="2227373"/>
                  <a:ext cx="148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BD8447B-EAA2-4E92-8D18-B426E4D906BA}"/>
                    </a:ext>
                  </a:extLst>
                </p14:cNvPr>
                <p14:cNvContentPartPr/>
                <p14:nvPr/>
              </p14:nvContentPartPr>
              <p14:xfrm>
                <a:off x="9164293" y="2454173"/>
                <a:ext cx="220320" cy="60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BD8447B-EAA2-4E92-8D18-B426E4D906B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55653" y="2445533"/>
                  <a:ext cx="237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138C22E-BE6C-435D-A959-BBD6818F8406}"/>
                    </a:ext>
                  </a:extLst>
                </p14:cNvPr>
                <p14:cNvContentPartPr/>
                <p14:nvPr/>
              </p14:nvContentPartPr>
              <p14:xfrm>
                <a:off x="9787093" y="1770893"/>
                <a:ext cx="160920" cy="291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138C22E-BE6C-435D-A959-BBD6818F840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778453" y="1762253"/>
                  <a:ext cx="1785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8F5521A-0D16-4BBC-A713-2329F817F512}"/>
                    </a:ext>
                  </a:extLst>
                </p14:cNvPr>
                <p14:cNvContentPartPr/>
                <p14:nvPr/>
              </p14:nvContentPartPr>
              <p14:xfrm>
                <a:off x="9897613" y="1789253"/>
                <a:ext cx="114480" cy="574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8F5521A-0D16-4BBC-A713-2329F817F51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88613" y="1780253"/>
                  <a:ext cx="13212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77ACB6F-793C-4153-BB28-C8B72441D53E}"/>
                    </a:ext>
                  </a:extLst>
                </p14:cNvPr>
                <p14:cNvContentPartPr/>
                <p14:nvPr/>
              </p14:nvContentPartPr>
              <p14:xfrm>
                <a:off x="9577213" y="2155013"/>
                <a:ext cx="585720" cy="52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77ACB6F-793C-4153-BB28-C8B72441D53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68213" y="2146013"/>
                  <a:ext cx="603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E9E76E9-579E-450F-901A-A4200D78F9BA}"/>
                    </a:ext>
                  </a:extLst>
                </p14:cNvPr>
                <p14:cNvContentPartPr/>
                <p14:nvPr/>
              </p14:nvContentPartPr>
              <p14:xfrm>
                <a:off x="9709693" y="2499533"/>
                <a:ext cx="208800" cy="334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E9E76E9-579E-450F-901A-A4200D78F9B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01053" y="2490533"/>
                  <a:ext cx="2264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B6779FE-F324-488C-A5FD-79734642BF6F}"/>
                    </a:ext>
                  </a:extLst>
                </p14:cNvPr>
                <p14:cNvContentPartPr/>
                <p14:nvPr/>
              </p14:nvContentPartPr>
              <p14:xfrm>
                <a:off x="10008853" y="2417453"/>
                <a:ext cx="146160" cy="351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B6779FE-F324-488C-A5FD-79734642BF6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99853" y="2408813"/>
                  <a:ext cx="1638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1629443-C096-47CE-961B-7F21B82810D1}"/>
                    </a:ext>
                  </a:extLst>
                </p14:cNvPr>
                <p14:cNvContentPartPr/>
                <p14:nvPr/>
              </p14:nvContentPartPr>
              <p14:xfrm>
                <a:off x="8787373" y="2146373"/>
                <a:ext cx="547560" cy="689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1629443-C096-47CE-961B-7F21B82810D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78733" y="2137373"/>
                  <a:ext cx="565200" cy="7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588BA41-F512-4A18-AB63-6C2C7B8CE59F}"/>
                    </a:ext>
                  </a:extLst>
                </p14:cNvPr>
                <p14:cNvContentPartPr/>
                <p14:nvPr/>
              </p14:nvContentPartPr>
              <p14:xfrm>
                <a:off x="8783053" y="2120453"/>
                <a:ext cx="608040" cy="663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588BA41-F512-4A18-AB63-6C2C7B8CE59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74413" y="2111453"/>
                  <a:ext cx="625680" cy="68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E122863-51BC-4ACB-A67F-D74FB01BDB19}"/>
              </a:ext>
            </a:extLst>
          </p:cNvPr>
          <p:cNvGrpSpPr/>
          <p:nvPr/>
        </p:nvGrpSpPr>
        <p:grpSpPr>
          <a:xfrm>
            <a:off x="8211013" y="3546053"/>
            <a:ext cx="3066840" cy="2955960"/>
            <a:chOff x="8211013" y="3546053"/>
            <a:chExt cx="3066840" cy="29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6BBD2FA-1E5B-461F-968A-F1E83A96208E}"/>
                    </a:ext>
                  </a:extLst>
                </p14:cNvPr>
                <p14:cNvContentPartPr/>
                <p14:nvPr/>
              </p14:nvContentPartPr>
              <p14:xfrm>
                <a:off x="8252773" y="3625973"/>
                <a:ext cx="32400" cy="630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6BBD2FA-1E5B-461F-968A-F1E83A96208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43773" y="3616973"/>
                  <a:ext cx="5004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5BC52BC-0456-4C78-B449-076EC63946FD}"/>
                    </a:ext>
                  </a:extLst>
                </p14:cNvPr>
                <p14:cNvContentPartPr/>
                <p14:nvPr/>
              </p14:nvContentPartPr>
              <p14:xfrm>
                <a:off x="8472733" y="3631733"/>
                <a:ext cx="237600" cy="632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5BC52BC-0456-4C78-B449-076EC63946F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64093" y="3622733"/>
                  <a:ext cx="25524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699B83F-7F02-40EB-9835-45F31417186B}"/>
                    </a:ext>
                  </a:extLst>
                </p14:cNvPr>
                <p14:cNvContentPartPr/>
                <p14:nvPr/>
              </p14:nvContentPartPr>
              <p14:xfrm>
                <a:off x="8817613" y="3966533"/>
                <a:ext cx="104760" cy="160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699B83F-7F02-40EB-9835-45F3141718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08973" y="3957893"/>
                  <a:ext cx="122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3BD70D9-DDC9-4EF2-BF71-D74F9016CFE9}"/>
                    </a:ext>
                  </a:extLst>
                </p14:cNvPr>
                <p14:cNvContentPartPr/>
                <p14:nvPr/>
              </p14:nvContentPartPr>
              <p14:xfrm>
                <a:off x="8881693" y="3892013"/>
                <a:ext cx="116280" cy="648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3BD70D9-DDC9-4EF2-BF71-D74F9016CFE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73053" y="3883013"/>
                  <a:ext cx="13392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0832283-FFB0-4671-91D6-17601D6C5375}"/>
                    </a:ext>
                  </a:extLst>
                </p14:cNvPr>
                <p14:cNvContentPartPr/>
                <p14:nvPr/>
              </p14:nvContentPartPr>
              <p14:xfrm>
                <a:off x="9209293" y="3701573"/>
                <a:ext cx="183600" cy="53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0832283-FFB0-4671-91D6-17601D6C537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200293" y="3692573"/>
                  <a:ext cx="2012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9C00736-9D37-41F2-A4A8-B67D23A968B1}"/>
                    </a:ext>
                  </a:extLst>
                </p14:cNvPr>
                <p14:cNvContentPartPr/>
                <p14:nvPr/>
              </p14:nvContentPartPr>
              <p14:xfrm>
                <a:off x="9179053" y="3903893"/>
                <a:ext cx="217080" cy="57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9C00736-9D37-41F2-A4A8-B67D23A968B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70053" y="3895253"/>
                  <a:ext cx="234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BCF2CDE-E5F3-4B49-A66E-99FF801F0B6B}"/>
                    </a:ext>
                  </a:extLst>
                </p14:cNvPr>
                <p14:cNvContentPartPr/>
                <p14:nvPr/>
              </p14:nvContentPartPr>
              <p14:xfrm>
                <a:off x="9608893" y="3546053"/>
                <a:ext cx="194760" cy="302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BCF2CDE-E5F3-4B49-A66E-99FF801F0B6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99893" y="3537053"/>
                  <a:ext cx="2124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F50E35-F72B-4855-8A54-1DF41751EF9F}"/>
                    </a:ext>
                  </a:extLst>
                </p14:cNvPr>
                <p14:cNvContentPartPr/>
                <p14:nvPr/>
              </p14:nvContentPartPr>
              <p14:xfrm>
                <a:off x="9805093" y="3563333"/>
                <a:ext cx="55080" cy="541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BF50E35-F72B-4855-8A54-1DF41751EF9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96093" y="3554333"/>
                  <a:ext cx="7272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DDE442A-DB9E-4F00-9B33-912C7847D261}"/>
                    </a:ext>
                  </a:extLst>
                </p14:cNvPr>
                <p14:cNvContentPartPr/>
                <p14:nvPr/>
              </p14:nvContentPartPr>
              <p14:xfrm>
                <a:off x="9955933" y="3556133"/>
                <a:ext cx="246600" cy="525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DDE442A-DB9E-4F00-9B33-912C7847D26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46933" y="3547133"/>
                  <a:ext cx="26424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47C1EF9-99DA-4BDA-8387-51AC786A35C7}"/>
                    </a:ext>
                  </a:extLst>
                </p14:cNvPr>
                <p14:cNvContentPartPr/>
                <p14:nvPr/>
              </p14:nvContentPartPr>
              <p14:xfrm>
                <a:off x="10218373" y="3561533"/>
                <a:ext cx="420120" cy="417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47C1EF9-99DA-4BDA-8387-51AC786A35C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09373" y="3552533"/>
                  <a:ext cx="4377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5EA6939-8F7A-4235-9977-F03FE976FE00}"/>
                    </a:ext>
                  </a:extLst>
                </p14:cNvPr>
                <p14:cNvContentPartPr/>
                <p14:nvPr/>
              </p14:nvContentPartPr>
              <p14:xfrm>
                <a:off x="8211013" y="4317893"/>
                <a:ext cx="674640" cy="149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5EA6939-8F7A-4235-9977-F03FE976FE0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202373" y="4308893"/>
                  <a:ext cx="692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5F83CEA-C34E-4DB8-AE8D-A4E7957BF582}"/>
                    </a:ext>
                  </a:extLst>
                </p14:cNvPr>
                <p14:cNvContentPartPr/>
                <p14:nvPr/>
              </p14:nvContentPartPr>
              <p14:xfrm>
                <a:off x="8442133" y="4513373"/>
                <a:ext cx="66240" cy="369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5F83CEA-C34E-4DB8-AE8D-A4E7957BF58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33493" y="4504373"/>
                  <a:ext cx="838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9B3F39E-F679-40FC-8FFF-8390D2B90DC7}"/>
                    </a:ext>
                  </a:extLst>
                </p14:cNvPr>
                <p14:cNvContentPartPr/>
                <p14:nvPr/>
              </p14:nvContentPartPr>
              <p14:xfrm>
                <a:off x="8578213" y="4575653"/>
                <a:ext cx="214920" cy="309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9B3F39E-F679-40FC-8FFF-8390D2B90DC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69573" y="4567013"/>
                  <a:ext cx="2325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6959D10-5286-458A-A6F3-6F46D9702EA7}"/>
                    </a:ext>
                  </a:extLst>
                </p14:cNvPr>
                <p14:cNvContentPartPr/>
                <p14:nvPr/>
              </p14:nvContentPartPr>
              <p14:xfrm>
                <a:off x="9696013" y="4122413"/>
                <a:ext cx="878040" cy="195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6959D10-5286-458A-A6F3-6F46D9702EA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87013" y="4113413"/>
                  <a:ext cx="895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2ED0308-B91D-4684-8AD5-211FA8E0BFB0}"/>
                    </a:ext>
                  </a:extLst>
                </p14:cNvPr>
                <p14:cNvContentPartPr/>
                <p14:nvPr/>
              </p14:nvContentPartPr>
              <p14:xfrm>
                <a:off x="10059973" y="4357853"/>
                <a:ext cx="29520" cy="378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2ED0308-B91D-4684-8AD5-211FA8E0BFB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51333" y="4348853"/>
                  <a:ext cx="471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1FED107-FB84-4F11-BF94-7DE5F23BB4F2}"/>
                    </a:ext>
                  </a:extLst>
                </p14:cNvPr>
                <p14:cNvContentPartPr/>
                <p14:nvPr/>
              </p14:nvContentPartPr>
              <p14:xfrm>
                <a:off x="10121173" y="4343453"/>
                <a:ext cx="289800" cy="391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1FED107-FB84-4F11-BF94-7DE5F23BB4F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12173" y="4334453"/>
                  <a:ext cx="3074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2E22720-0A48-4404-9DE5-E55E5800DA3F}"/>
                    </a:ext>
                  </a:extLst>
                </p14:cNvPr>
                <p14:cNvContentPartPr/>
                <p14:nvPr/>
              </p14:nvContentPartPr>
              <p14:xfrm>
                <a:off x="9360133" y="5448653"/>
                <a:ext cx="275400" cy="347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2E22720-0A48-4404-9DE5-E55E5800DA3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351133" y="5440013"/>
                  <a:ext cx="2930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2E52488-1424-4DD6-B746-60C0A4F912B5}"/>
                    </a:ext>
                  </a:extLst>
                </p14:cNvPr>
                <p14:cNvContentPartPr/>
                <p14:nvPr/>
              </p14:nvContentPartPr>
              <p14:xfrm>
                <a:off x="9588013" y="5445053"/>
                <a:ext cx="98640" cy="726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2E52488-1424-4DD6-B746-60C0A4F912B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579013" y="5436053"/>
                  <a:ext cx="11628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9A8B461-63AA-4DB2-9B96-7AB9162FF7BE}"/>
                    </a:ext>
                  </a:extLst>
                </p14:cNvPr>
                <p14:cNvContentPartPr/>
                <p14:nvPr/>
              </p14:nvContentPartPr>
              <p14:xfrm>
                <a:off x="9764413" y="5581853"/>
                <a:ext cx="122400" cy="16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9A8B461-63AA-4DB2-9B96-7AB9162FF7B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55773" y="5572853"/>
                  <a:ext cx="140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DA58D58-7A3F-426C-AC64-6B74772ED23E}"/>
                    </a:ext>
                  </a:extLst>
                </p14:cNvPr>
                <p14:cNvContentPartPr/>
                <p14:nvPr/>
              </p14:nvContentPartPr>
              <p14:xfrm>
                <a:off x="9755413" y="5723333"/>
                <a:ext cx="205560" cy="43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DA58D58-7A3F-426C-AC64-6B74772ED23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46413" y="5714333"/>
                  <a:ext cx="223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2960597-3A8F-4E78-BFFD-49DD9AD4E49D}"/>
                    </a:ext>
                  </a:extLst>
                </p14:cNvPr>
                <p14:cNvContentPartPr/>
                <p14:nvPr/>
              </p14:nvContentPartPr>
              <p14:xfrm>
                <a:off x="10072573" y="5341013"/>
                <a:ext cx="345960" cy="496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2960597-3A8F-4E78-BFFD-49DD9AD4E49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063573" y="5332373"/>
                  <a:ext cx="36360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83F6D19-52C1-4B6E-80B3-1F11B9CAB423}"/>
                    </a:ext>
                  </a:extLst>
                </p14:cNvPr>
                <p14:cNvContentPartPr/>
                <p14:nvPr/>
              </p14:nvContentPartPr>
              <p14:xfrm>
                <a:off x="10385773" y="5357933"/>
                <a:ext cx="242280" cy="557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83F6D19-52C1-4B6E-80B3-1F11B9CAB42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76773" y="5349293"/>
                  <a:ext cx="25992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0811478-BBF4-43DF-95B8-E4DB32A471C2}"/>
                    </a:ext>
                  </a:extLst>
                </p14:cNvPr>
                <p14:cNvContentPartPr/>
                <p14:nvPr/>
              </p14:nvContentPartPr>
              <p14:xfrm>
                <a:off x="8869093" y="4932053"/>
                <a:ext cx="2408760" cy="1569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0811478-BBF4-43DF-95B8-E4DB32A471C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860453" y="4923053"/>
                  <a:ext cx="2426400" cy="158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902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512911"/>
                <a:ext cx="12192000" cy="68256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varies directly with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when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0" y="512911"/>
                <a:ext cx="12192000" cy="682566"/>
              </a:xfrm>
              <a:blipFill>
                <a:blip r:embed="rId2"/>
                <a:stretch>
                  <a:fillRect l="-1850" t="-95536" b="-45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1300767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F8B793-6E3D-4197-B290-3A6284437B08}"/>
              </a:ext>
            </a:extLst>
          </p:cNvPr>
          <p:cNvGrpSpPr/>
          <p:nvPr/>
        </p:nvGrpSpPr>
        <p:grpSpPr>
          <a:xfrm>
            <a:off x="405493" y="1679093"/>
            <a:ext cx="996480" cy="1559160"/>
            <a:chOff x="405493" y="1679093"/>
            <a:chExt cx="996480" cy="15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1BC1368-5027-4A9A-B60F-659847D2D69A}"/>
                    </a:ext>
                  </a:extLst>
                </p14:cNvPr>
                <p14:cNvContentPartPr/>
                <p14:nvPr/>
              </p14:nvContentPartPr>
              <p14:xfrm>
                <a:off x="652813" y="1701053"/>
                <a:ext cx="277200" cy="403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1BC1368-5027-4A9A-B60F-659847D2D69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4173" y="1692053"/>
                  <a:ext cx="2948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AEE962B-418F-4FFD-82E9-94415D7CC790}"/>
                    </a:ext>
                  </a:extLst>
                </p14:cNvPr>
                <p14:cNvContentPartPr/>
                <p14:nvPr/>
              </p14:nvContentPartPr>
              <p14:xfrm>
                <a:off x="876733" y="1679093"/>
                <a:ext cx="74520" cy="933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AEE962B-418F-4FFD-82E9-94415D7CC79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8093" y="1670453"/>
                  <a:ext cx="92160" cy="9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D4915B7-DCC2-4200-8201-D84815558CA6}"/>
                    </a:ext>
                  </a:extLst>
                </p14:cNvPr>
                <p14:cNvContentPartPr/>
                <p14:nvPr/>
              </p14:nvContentPartPr>
              <p14:xfrm>
                <a:off x="405493" y="2254013"/>
                <a:ext cx="961560" cy="70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D4915B7-DCC2-4200-8201-D84815558CA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6493" y="2245373"/>
                  <a:ext cx="979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3FAE369-AA8C-4A0C-872B-9E72AB287A5A}"/>
                    </a:ext>
                  </a:extLst>
                </p14:cNvPr>
                <p14:cNvContentPartPr/>
                <p14:nvPr/>
              </p14:nvContentPartPr>
              <p14:xfrm>
                <a:off x="521773" y="2818133"/>
                <a:ext cx="180360" cy="420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3FAE369-AA8C-4A0C-872B-9E72AB287A5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3133" y="2809493"/>
                  <a:ext cx="1980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7E42E07-1A79-4694-9E43-39117ABCF3FF}"/>
                    </a:ext>
                  </a:extLst>
                </p14:cNvPr>
                <p14:cNvContentPartPr/>
                <p14:nvPr/>
              </p14:nvContentPartPr>
              <p14:xfrm>
                <a:off x="512773" y="2836853"/>
                <a:ext cx="277920" cy="391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7E42E07-1A79-4694-9E43-39117ABCF3F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3773" y="2827853"/>
                  <a:ext cx="2955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0F58B2A-4CB9-47E3-9E58-D322FCF5DCD7}"/>
                    </a:ext>
                  </a:extLst>
                </p14:cNvPr>
                <p14:cNvContentPartPr/>
                <p14:nvPr/>
              </p14:nvContentPartPr>
              <p14:xfrm>
                <a:off x="862333" y="2851253"/>
                <a:ext cx="87480" cy="259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0F58B2A-4CB9-47E3-9E58-D322FCF5DC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3333" y="2842613"/>
                  <a:ext cx="1051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13A180-B153-43EE-92C4-FB20AE086F06}"/>
                    </a:ext>
                  </a:extLst>
                </p14:cNvPr>
                <p14:cNvContentPartPr/>
                <p14:nvPr/>
              </p14:nvContentPartPr>
              <p14:xfrm>
                <a:off x="785653" y="2969693"/>
                <a:ext cx="274680" cy="11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13A180-B153-43EE-92C4-FB20AE086F0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6653" y="2960693"/>
                  <a:ext cx="292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F32C122-34FD-426F-8401-DAE5D752140A}"/>
                    </a:ext>
                  </a:extLst>
                </p14:cNvPr>
                <p14:cNvContentPartPr/>
                <p14:nvPr/>
              </p14:nvContentPartPr>
              <p14:xfrm>
                <a:off x="1099573" y="2752253"/>
                <a:ext cx="218880" cy="334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F32C122-34FD-426F-8401-DAE5D75214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0573" y="2743613"/>
                  <a:ext cx="2365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D1FF253-36B7-4183-8388-0528BCDEC08E}"/>
                    </a:ext>
                  </a:extLst>
                </p14:cNvPr>
                <p14:cNvContentPartPr/>
                <p14:nvPr/>
              </p14:nvContentPartPr>
              <p14:xfrm>
                <a:off x="1134493" y="2674133"/>
                <a:ext cx="267480" cy="75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D1FF253-36B7-4183-8388-0528BCDEC0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25853" y="2665133"/>
                  <a:ext cx="28512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DDE72B-4497-4464-B503-6463FBCA383C}"/>
              </a:ext>
            </a:extLst>
          </p:cNvPr>
          <p:cNvGrpSpPr/>
          <p:nvPr/>
        </p:nvGrpSpPr>
        <p:grpSpPr>
          <a:xfrm>
            <a:off x="1962133" y="2155013"/>
            <a:ext cx="667440" cy="596880"/>
            <a:chOff x="1962133" y="2155013"/>
            <a:chExt cx="66744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9995A9B-BA53-4CA9-98A5-3F48C1094BDC}"/>
                    </a:ext>
                  </a:extLst>
                </p14:cNvPr>
                <p14:cNvContentPartPr/>
                <p14:nvPr/>
              </p14:nvContentPartPr>
              <p14:xfrm>
                <a:off x="1962133" y="2309093"/>
                <a:ext cx="601920" cy="78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9995A9B-BA53-4CA9-98A5-3F48C1094BD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53493" y="2300093"/>
                  <a:ext cx="619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2C4C822-1727-4704-9A79-595107F9CBE9}"/>
                    </a:ext>
                  </a:extLst>
                </p14:cNvPr>
                <p14:cNvContentPartPr/>
                <p14:nvPr/>
              </p14:nvContentPartPr>
              <p14:xfrm>
                <a:off x="2234293" y="2155013"/>
                <a:ext cx="395280" cy="596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2C4C822-1727-4704-9A79-595107F9CB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25653" y="2146013"/>
                  <a:ext cx="412920" cy="61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BF4AF0-F0FE-4524-9D37-5C991265A89A}"/>
              </a:ext>
            </a:extLst>
          </p:cNvPr>
          <p:cNvGrpSpPr/>
          <p:nvPr/>
        </p:nvGrpSpPr>
        <p:grpSpPr>
          <a:xfrm>
            <a:off x="3109093" y="1676573"/>
            <a:ext cx="1067040" cy="1296000"/>
            <a:chOff x="3109093" y="1676573"/>
            <a:chExt cx="1067040" cy="12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57582F8-74D7-457A-95D9-BAEF1AC85617}"/>
                    </a:ext>
                  </a:extLst>
                </p14:cNvPr>
                <p14:cNvContentPartPr/>
                <p14:nvPr/>
              </p14:nvContentPartPr>
              <p14:xfrm>
                <a:off x="3410773" y="1676573"/>
                <a:ext cx="490320" cy="46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57582F8-74D7-457A-95D9-BAEF1AC8561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02133" y="1667933"/>
                  <a:ext cx="50796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EA8341E-A9A7-44F9-B665-EF5EA6AB1936}"/>
                    </a:ext>
                  </a:extLst>
                </p14:cNvPr>
                <p14:cNvContentPartPr/>
                <p14:nvPr/>
              </p14:nvContentPartPr>
              <p14:xfrm>
                <a:off x="3109093" y="2251853"/>
                <a:ext cx="1055160" cy="226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EA8341E-A9A7-44F9-B665-EF5EA6AB193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00093" y="2242853"/>
                  <a:ext cx="1072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DCE5D00-2217-4D06-84B5-EA64B8854793}"/>
                    </a:ext>
                  </a:extLst>
                </p14:cNvPr>
                <p14:cNvContentPartPr/>
                <p14:nvPr/>
              </p14:nvContentPartPr>
              <p14:xfrm>
                <a:off x="3371533" y="2567933"/>
                <a:ext cx="122040" cy="404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DCE5D00-2217-4D06-84B5-EA64B885479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62893" y="2558933"/>
                  <a:ext cx="1396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CDCF417-01DF-4D26-B9D2-3D49E8051923}"/>
                    </a:ext>
                  </a:extLst>
                </p14:cNvPr>
                <p14:cNvContentPartPr/>
                <p14:nvPr/>
              </p14:nvContentPartPr>
              <p14:xfrm>
                <a:off x="3575293" y="2582693"/>
                <a:ext cx="132480" cy="361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CDCF417-01DF-4D26-B9D2-3D49E805192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66293" y="2574053"/>
                  <a:ext cx="1501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EAB6B8A-D65A-42F1-9478-76D484003226}"/>
                    </a:ext>
                  </a:extLst>
                </p14:cNvPr>
                <p14:cNvContentPartPr/>
                <p14:nvPr/>
              </p14:nvContentPartPr>
              <p14:xfrm>
                <a:off x="3560893" y="2741093"/>
                <a:ext cx="221760" cy="61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EAB6B8A-D65A-42F1-9478-76D48400322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51893" y="2732093"/>
                  <a:ext cx="239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3B9F4E4-2D05-4003-A15F-B4FDEF9F738D}"/>
                    </a:ext>
                  </a:extLst>
                </p14:cNvPr>
                <p14:cNvContentPartPr/>
                <p14:nvPr/>
              </p14:nvContentPartPr>
              <p14:xfrm>
                <a:off x="3899293" y="2593853"/>
                <a:ext cx="206640" cy="239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3B9F4E4-2D05-4003-A15F-B4FDEF9F738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90653" y="2584853"/>
                  <a:ext cx="224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58FABBC-6CD5-410F-88F3-6F901393DCAB}"/>
                    </a:ext>
                  </a:extLst>
                </p14:cNvPr>
                <p14:cNvContentPartPr/>
                <p14:nvPr/>
              </p14:nvContentPartPr>
              <p14:xfrm>
                <a:off x="3902893" y="2544533"/>
                <a:ext cx="273240" cy="49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58FABBC-6CD5-410F-88F3-6F901393DCA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93893" y="2535533"/>
                  <a:ext cx="29088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E60496D-F2DD-4A7B-BD0F-2497E786A1F1}"/>
              </a:ext>
            </a:extLst>
          </p:cNvPr>
          <p:cNvGrpSpPr/>
          <p:nvPr/>
        </p:nvGrpSpPr>
        <p:grpSpPr>
          <a:xfrm>
            <a:off x="4562053" y="1748573"/>
            <a:ext cx="1154880" cy="1016640"/>
            <a:chOff x="4562053" y="1748573"/>
            <a:chExt cx="1154880" cy="10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6094EF8-6775-4C6F-ADD2-4DA0599B7926}"/>
                    </a:ext>
                  </a:extLst>
                </p14:cNvPr>
                <p14:cNvContentPartPr/>
                <p14:nvPr/>
              </p14:nvContentPartPr>
              <p14:xfrm>
                <a:off x="4562053" y="2223053"/>
                <a:ext cx="254520" cy="30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6094EF8-6775-4C6F-ADD2-4DA0599B792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53413" y="2214413"/>
                  <a:ext cx="272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0DF50D4-3AFB-4D58-9AD5-84E0E5CD6FE3}"/>
                    </a:ext>
                  </a:extLst>
                </p14:cNvPr>
                <p14:cNvContentPartPr/>
                <p14:nvPr/>
              </p14:nvContentPartPr>
              <p14:xfrm>
                <a:off x="4655653" y="2409893"/>
                <a:ext cx="221760" cy="63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0DF50D4-3AFB-4D58-9AD5-84E0E5CD6FE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47013" y="2401253"/>
                  <a:ext cx="239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32BBACC-93D6-4CD0-B49C-FD73DF938A47}"/>
                    </a:ext>
                  </a:extLst>
                </p14:cNvPr>
                <p14:cNvContentPartPr/>
                <p14:nvPr/>
              </p14:nvContentPartPr>
              <p14:xfrm>
                <a:off x="5090533" y="1751093"/>
                <a:ext cx="202320" cy="220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32BBACC-93D6-4CD0-B49C-FD73DF938A4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81893" y="1742093"/>
                  <a:ext cx="2199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942FE8-9472-45A9-B03B-1ECC2D4CCB62}"/>
                    </a:ext>
                  </a:extLst>
                </p14:cNvPr>
                <p14:cNvContentPartPr/>
                <p14:nvPr/>
              </p14:nvContentPartPr>
              <p14:xfrm>
                <a:off x="5257573" y="1748573"/>
                <a:ext cx="53280" cy="534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942FE8-9472-45A9-B03B-1ECC2D4CCB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48573" y="1739573"/>
                  <a:ext cx="7092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31590A6-2B20-4ABF-91B0-D94BA5259882}"/>
                    </a:ext>
                  </a:extLst>
                </p14:cNvPr>
                <p14:cNvContentPartPr/>
                <p14:nvPr/>
              </p14:nvContentPartPr>
              <p14:xfrm>
                <a:off x="4981453" y="2170133"/>
                <a:ext cx="615240" cy="132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31590A6-2B20-4ABF-91B0-D94BA525988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72813" y="2161133"/>
                  <a:ext cx="632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A9C80B6-C2BD-4B38-9407-910042FB9636}"/>
                    </a:ext>
                  </a:extLst>
                </p14:cNvPr>
                <p14:cNvContentPartPr/>
                <p14:nvPr/>
              </p14:nvContentPartPr>
              <p14:xfrm>
                <a:off x="5043373" y="2507093"/>
                <a:ext cx="125640" cy="120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A9C80B6-C2BD-4B38-9407-910042FB963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34733" y="2498453"/>
                  <a:ext cx="143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553F88E-F1F5-444A-9575-F9FE362CA1A9}"/>
                    </a:ext>
                  </a:extLst>
                </p14:cNvPr>
                <p14:cNvContentPartPr/>
                <p14:nvPr/>
              </p14:nvContentPartPr>
              <p14:xfrm>
                <a:off x="5142013" y="2477573"/>
                <a:ext cx="112680" cy="287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553F88E-F1F5-444A-9575-F9FE362CA1A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33013" y="2468573"/>
                  <a:ext cx="1303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60870C3-7F04-4339-B8A3-F8B0882C4331}"/>
                    </a:ext>
                  </a:extLst>
                </p14:cNvPr>
                <p14:cNvContentPartPr/>
                <p14:nvPr/>
              </p14:nvContentPartPr>
              <p14:xfrm>
                <a:off x="5288893" y="2438693"/>
                <a:ext cx="84600" cy="221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60870C3-7F04-4339-B8A3-F8B0882C433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80253" y="2429693"/>
                  <a:ext cx="102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EB7387B-A0DC-45D2-A473-9A1625EB19A6}"/>
                    </a:ext>
                  </a:extLst>
                </p14:cNvPr>
                <p14:cNvContentPartPr/>
                <p14:nvPr/>
              </p14:nvContentPartPr>
              <p14:xfrm>
                <a:off x="5265493" y="2495933"/>
                <a:ext cx="177120" cy="91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EB7387B-A0DC-45D2-A473-9A1625EB19A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56853" y="2486933"/>
                  <a:ext cx="194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62351A3-0BA3-4E4A-9051-20695EC9008F}"/>
                    </a:ext>
                  </a:extLst>
                </p14:cNvPr>
                <p14:cNvContentPartPr/>
                <p14:nvPr/>
              </p14:nvContentPartPr>
              <p14:xfrm>
                <a:off x="5453413" y="2363093"/>
                <a:ext cx="51840" cy="122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62351A3-0BA3-4E4A-9051-20695EC9008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444413" y="2354453"/>
                  <a:ext cx="69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985B754-9B14-4F87-A00B-03B4374E45E5}"/>
                    </a:ext>
                  </a:extLst>
                </p14:cNvPr>
                <p14:cNvContentPartPr/>
                <p14:nvPr/>
              </p14:nvContentPartPr>
              <p14:xfrm>
                <a:off x="5467093" y="2368133"/>
                <a:ext cx="210960" cy="249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985B754-9B14-4F87-A00B-03B4374E45E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58453" y="2359493"/>
                  <a:ext cx="2286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B21A79F-3CF9-4BCA-9E71-0804B58360BD}"/>
                    </a:ext>
                  </a:extLst>
                </p14:cNvPr>
                <p14:cNvContentPartPr/>
                <p14:nvPr/>
              </p14:nvContentPartPr>
              <p14:xfrm>
                <a:off x="5485093" y="2226293"/>
                <a:ext cx="231840" cy="154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B21A79F-3CF9-4BCA-9E71-0804B58360B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76453" y="2217653"/>
                  <a:ext cx="24948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6C511B6-9574-4620-9F0E-1C908EAFA838}"/>
              </a:ext>
            </a:extLst>
          </p:cNvPr>
          <p:cNvGrpSpPr/>
          <p:nvPr/>
        </p:nvGrpSpPr>
        <p:grpSpPr>
          <a:xfrm>
            <a:off x="6162613" y="1929293"/>
            <a:ext cx="458280" cy="496800"/>
            <a:chOff x="6162613" y="1929293"/>
            <a:chExt cx="45828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76EF5D5-E14A-44C9-AEFD-066CB0960C8D}"/>
                    </a:ext>
                  </a:extLst>
                </p14:cNvPr>
                <p14:cNvContentPartPr/>
                <p14:nvPr/>
              </p14:nvContentPartPr>
              <p14:xfrm>
                <a:off x="6162613" y="2135933"/>
                <a:ext cx="393480" cy="26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76EF5D5-E14A-44C9-AEFD-066CB0960C8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53973" y="2126933"/>
                  <a:ext cx="411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1AEC14F-9286-489E-BB93-FA1EB766AC40}"/>
                    </a:ext>
                  </a:extLst>
                </p14:cNvPr>
                <p14:cNvContentPartPr/>
                <p14:nvPr/>
              </p14:nvContentPartPr>
              <p14:xfrm>
                <a:off x="6434053" y="1929293"/>
                <a:ext cx="186840" cy="496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1AEC14F-9286-489E-BB93-FA1EB766AC4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25053" y="1920293"/>
                  <a:ext cx="204480" cy="51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3E9B1B0-EDFF-4142-9F08-7290BBE42BE8}"/>
              </a:ext>
            </a:extLst>
          </p:cNvPr>
          <p:cNvGrpSpPr/>
          <p:nvPr/>
        </p:nvGrpSpPr>
        <p:grpSpPr>
          <a:xfrm>
            <a:off x="7113013" y="1539773"/>
            <a:ext cx="2260440" cy="1157760"/>
            <a:chOff x="7113013" y="1539773"/>
            <a:chExt cx="2260440" cy="11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1329576-A064-46F0-9689-096E7E7E660D}"/>
                    </a:ext>
                  </a:extLst>
                </p14:cNvPr>
                <p14:cNvContentPartPr/>
                <p14:nvPr/>
              </p14:nvContentPartPr>
              <p14:xfrm>
                <a:off x="7254493" y="1587293"/>
                <a:ext cx="399960" cy="384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1329576-A064-46F0-9689-096E7E7E660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45493" y="1578293"/>
                  <a:ext cx="4176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4BC9CD0-95EA-4921-8FF2-1CB9EABB4D7F}"/>
                    </a:ext>
                  </a:extLst>
                </p14:cNvPr>
                <p14:cNvContentPartPr/>
                <p14:nvPr/>
              </p14:nvContentPartPr>
              <p14:xfrm>
                <a:off x="7113013" y="1982573"/>
                <a:ext cx="734040" cy="179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4BC9CD0-95EA-4921-8FF2-1CB9EABB4D7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04013" y="1973933"/>
                  <a:ext cx="751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19FFC69-5F48-4D73-9137-E243F24BB75F}"/>
                    </a:ext>
                  </a:extLst>
                </p14:cNvPr>
                <p14:cNvContentPartPr/>
                <p14:nvPr/>
              </p14:nvContentPartPr>
              <p14:xfrm>
                <a:off x="7360333" y="2250413"/>
                <a:ext cx="265320" cy="447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19FFC69-5F48-4D73-9137-E243F24BB75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51333" y="2241413"/>
                  <a:ext cx="28296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17E6EF0-CDDE-43C7-AE68-B18C1E1F1911}"/>
                    </a:ext>
                  </a:extLst>
                </p14:cNvPr>
                <p14:cNvContentPartPr/>
                <p14:nvPr/>
              </p14:nvContentPartPr>
              <p14:xfrm>
                <a:off x="8059813" y="1971773"/>
                <a:ext cx="206280" cy="26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17E6EF0-CDDE-43C7-AE68-B18C1E1F19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050813" y="1963133"/>
                  <a:ext cx="223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F58E394-7BF8-44C7-994B-27449DEA2E36}"/>
                    </a:ext>
                  </a:extLst>
                </p14:cNvPr>
                <p14:cNvContentPartPr/>
                <p14:nvPr/>
              </p14:nvContentPartPr>
              <p14:xfrm>
                <a:off x="8115973" y="2144573"/>
                <a:ext cx="223560" cy="48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F58E394-7BF8-44C7-994B-27449DEA2E3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07333" y="2135933"/>
                  <a:ext cx="241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20E8DA9-754A-4B98-881A-FCCAD56D101C}"/>
                    </a:ext>
                  </a:extLst>
                </p14:cNvPr>
                <p14:cNvContentPartPr/>
                <p14:nvPr/>
              </p14:nvContentPartPr>
              <p14:xfrm>
                <a:off x="8766493" y="1571453"/>
                <a:ext cx="214920" cy="305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20E8DA9-754A-4B98-881A-FCCAD56D101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57853" y="1562813"/>
                  <a:ext cx="2325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1A00CA4-4F9C-444F-B408-C156E073A63C}"/>
                    </a:ext>
                  </a:extLst>
                </p14:cNvPr>
                <p14:cNvContentPartPr/>
                <p14:nvPr/>
              </p14:nvContentPartPr>
              <p14:xfrm>
                <a:off x="8968453" y="1539773"/>
                <a:ext cx="72720" cy="573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1A00CA4-4F9C-444F-B408-C156E073A63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59453" y="1531133"/>
                  <a:ext cx="9036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6457120-C894-4FE1-A1D5-FB7C8FE9A6DE}"/>
                    </a:ext>
                  </a:extLst>
                </p14:cNvPr>
                <p14:cNvContentPartPr/>
                <p14:nvPr/>
              </p14:nvContentPartPr>
              <p14:xfrm>
                <a:off x="8610973" y="1945133"/>
                <a:ext cx="762480" cy="73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6457120-C894-4FE1-A1D5-FB7C8FE9A6D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01973" y="1936133"/>
                  <a:ext cx="780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960D847-32EB-49CD-8CDE-60032E93D039}"/>
                    </a:ext>
                  </a:extLst>
                </p14:cNvPr>
                <p14:cNvContentPartPr/>
                <p14:nvPr/>
              </p14:nvContentPartPr>
              <p14:xfrm>
                <a:off x="8865493" y="2194253"/>
                <a:ext cx="230760" cy="448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960D847-32EB-49CD-8CDE-60032E93D03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56853" y="2185613"/>
                  <a:ext cx="2484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EBB7835-C61E-4882-9206-4F6E3EE4B6C5}"/>
                    </a:ext>
                  </a:extLst>
                </p14:cNvPr>
                <p14:cNvContentPartPr/>
                <p14:nvPr/>
              </p14:nvContentPartPr>
              <p14:xfrm>
                <a:off x="7908613" y="1859453"/>
                <a:ext cx="646560" cy="61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EBB7835-C61E-4882-9206-4F6E3EE4B6C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99613" y="1850813"/>
                  <a:ext cx="66420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B8729EE-C5E3-497B-8EAD-F2739CBCB21D}"/>
                    </a:ext>
                  </a:extLst>
                </p14:cNvPr>
                <p14:cNvContentPartPr/>
                <p14:nvPr/>
              </p14:nvContentPartPr>
              <p14:xfrm>
                <a:off x="7917253" y="1765133"/>
                <a:ext cx="735480" cy="732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B8729EE-C5E3-497B-8EAD-F2739CBCB21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08613" y="1756133"/>
                  <a:ext cx="753120" cy="75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E215E20-9C10-4FF2-8254-D2F4EABFFCE3}"/>
              </a:ext>
            </a:extLst>
          </p:cNvPr>
          <p:cNvGrpSpPr/>
          <p:nvPr/>
        </p:nvGrpSpPr>
        <p:grpSpPr>
          <a:xfrm>
            <a:off x="7573093" y="2986253"/>
            <a:ext cx="3242520" cy="3414240"/>
            <a:chOff x="7573093" y="2986253"/>
            <a:chExt cx="3242520" cy="341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4F65E3C-9A8F-4948-A9FD-975C67E74E56}"/>
                    </a:ext>
                  </a:extLst>
                </p14:cNvPr>
                <p14:cNvContentPartPr/>
                <p14:nvPr/>
              </p14:nvContentPartPr>
              <p14:xfrm>
                <a:off x="7573093" y="2986253"/>
                <a:ext cx="348840" cy="903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4F65E3C-9A8F-4948-A9FD-975C67E74E5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64453" y="2977613"/>
                  <a:ext cx="366480" cy="9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5E3520A-FE5D-4B1E-9DEF-645F6D4CB74E}"/>
                    </a:ext>
                  </a:extLst>
                </p14:cNvPr>
                <p14:cNvContentPartPr/>
                <p14:nvPr/>
              </p14:nvContentPartPr>
              <p14:xfrm>
                <a:off x="8042533" y="3530213"/>
                <a:ext cx="88560" cy="258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5E3520A-FE5D-4B1E-9DEF-645F6D4CB74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33533" y="3521573"/>
                  <a:ext cx="1062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7942E57-D2AB-4AC9-BAE3-EECB6CF1C793}"/>
                    </a:ext>
                  </a:extLst>
                </p14:cNvPr>
                <p14:cNvContentPartPr/>
                <p14:nvPr/>
              </p14:nvContentPartPr>
              <p14:xfrm>
                <a:off x="8180053" y="3486293"/>
                <a:ext cx="69840" cy="754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7942E57-D2AB-4AC9-BAE3-EECB6CF1C79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71053" y="3477293"/>
                  <a:ext cx="87480" cy="77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F88BFEC-118E-4F5A-84AF-F670976A8984}"/>
                    </a:ext>
                  </a:extLst>
                </p14:cNvPr>
                <p14:cNvContentPartPr/>
                <p14:nvPr/>
              </p14:nvContentPartPr>
              <p14:xfrm>
                <a:off x="8540053" y="3452813"/>
                <a:ext cx="212040" cy="24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F88BFEC-118E-4F5A-84AF-F670976A898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531053" y="3444173"/>
                  <a:ext cx="229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D26FE48-D495-44B8-B7F9-9939936AA4B6}"/>
                    </a:ext>
                  </a:extLst>
                </p14:cNvPr>
                <p14:cNvContentPartPr/>
                <p14:nvPr/>
              </p14:nvContentPartPr>
              <p14:xfrm>
                <a:off x="8596213" y="3598973"/>
                <a:ext cx="277920" cy="85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D26FE48-D495-44B8-B7F9-9939936AA4B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587213" y="3589973"/>
                  <a:ext cx="295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21EE695-49AA-4DE3-A56D-794E2D2FCDFD}"/>
                    </a:ext>
                  </a:extLst>
                </p14:cNvPr>
                <p14:cNvContentPartPr/>
                <p14:nvPr/>
              </p14:nvContentPartPr>
              <p14:xfrm>
                <a:off x="9082573" y="3214853"/>
                <a:ext cx="85680" cy="639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21EE695-49AA-4DE3-A56D-794E2D2FCDF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73573" y="3205853"/>
                  <a:ext cx="10332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382425E-E43E-4876-8954-9E6AFD3917B8}"/>
                    </a:ext>
                  </a:extLst>
                </p14:cNvPr>
                <p14:cNvContentPartPr/>
                <p14:nvPr/>
              </p14:nvContentPartPr>
              <p14:xfrm>
                <a:off x="9252493" y="3034493"/>
                <a:ext cx="365040" cy="716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382425E-E43E-4876-8954-9E6AFD3917B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43493" y="3025493"/>
                  <a:ext cx="382680" cy="73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DF53BC2-60A7-4ADC-96F0-651C86C50A37}"/>
                    </a:ext>
                  </a:extLst>
                </p14:cNvPr>
                <p14:cNvContentPartPr/>
                <p14:nvPr/>
              </p14:nvContentPartPr>
              <p14:xfrm>
                <a:off x="7586773" y="3909653"/>
                <a:ext cx="865440" cy="261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DF53BC2-60A7-4ADC-96F0-651C86C50A3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77773" y="3900653"/>
                  <a:ext cx="8830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AADE09B-01E1-4794-8067-1EF3A49795A2}"/>
                    </a:ext>
                  </a:extLst>
                </p14:cNvPr>
                <p14:cNvContentPartPr/>
                <p14:nvPr/>
              </p14:nvContentPartPr>
              <p14:xfrm>
                <a:off x="7888813" y="4257413"/>
                <a:ext cx="326880" cy="515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AADE09B-01E1-4794-8067-1EF3A49795A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879813" y="4248773"/>
                  <a:ext cx="34452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2FF6D46-DE75-4BCB-9873-973E05EAD0A0}"/>
                    </a:ext>
                  </a:extLst>
                </p14:cNvPr>
                <p14:cNvContentPartPr/>
                <p14:nvPr/>
              </p14:nvContentPartPr>
              <p14:xfrm>
                <a:off x="9231973" y="3763853"/>
                <a:ext cx="834840" cy="340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2FF6D46-DE75-4BCB-9873-973E05EAD0A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22973" y="3754853"/>
                  <a:ext cx="8524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3937296-1B3C-4065-8D55-04274701CD0E}"/>
                    </a:ext>
                  </a:extLst>
                </p14:cNvPr>
                <p14:cNvContentPartPr/>
                <p14:nvPr/>
              </p14:nvContentPartPr>
              <p14:xfrm>
                <a:off x="9543013" y="4096853"/>
                <a:ext cx="333720" cy="513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3937296-1B3C-4065-8D55-04274701CD0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534373" y="4087853"/>
                  <a:ext cx="35136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9148AFA-F1CD-43D2-8D3D-DDF2BB5A7E92}"/>
                    </a:ext>
                  </a:extLst>
                </p14:cNvPr>
                <p14:cNvContentPartPr/>
                <p14:nvPr/>
              </p14:nvContentPartPr>
              <p14:xfrm>
                <a:off x="8925613" y="5228693"/>
                <a:ext cx="309960" cy="402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9148AFA-F1CD-43D2-8D3D-DDF2BB5A7E9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16613" y="5220053"/>
                  <a:ext cx="3276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F53562F-CB01-4563-B1C2-90F1C93D1018}"/>
                    </a:ext>
                  </a:extLst>
                </p14:cNvPr>
                <p14:cNvContentPartPr/>
                <p14:nvPr/>
              </p14:nvContentPartPr>
              <p14:xfrm>
                <a:off x="9168973" y="5165333"/>
                <a:ext cx="101520" cy="914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F53562F-CB01-4563-B1C2-90F1C93D101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60333" y="5156333"/>
                  <a:ext cx="119160" cy="9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243ED30-3AA7-41CB-A668-07AB61CDC042}"/>
                    </a:ext>
                  </a:extLst>
                </p14:cNvPr>
                <p14:cNvContentPartPr/>
                <p14:nvPr/>
              </p14:nvContentPartPr>
              <p14:xfrm>
                <a:off x="9386053" y="5344973"/>
                <a:ext cx="239760" cy="109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243ED30-3AA7-41CB-A668-07AB61CDC04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77053" y="5336333"/>
                  <a:ext cx="257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34BCB8-60CA-4E52-AF27-079BFA8BD932}"/>
                    </a:ext>
                  </a:extLst>
                </p14:cNvPr>
                <p14:cNvContentPartPr/>
                <p14:nvPr/>
              </p14:nvContentPartPr>
              <p14:xfrm>
                <a:off x="9453373" y="5469533"/>
                <a:ext cx="246240" cy="134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34BCB8-60CA-4E52-AF27-079BFA8BD93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44733" y="5460533"/>
                  <a:ext cx="263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DDAB657-273F-45EC-8361-86C98C65471F}"/>
                    </a:ext>
                  </a:extLst>
                </p14:cNvPr>
                <p14:cNvContentPartPr/>
                <p14:nvPr/>
              </p14:nvContentPartPr>
              <p14:xfrm>
                <a:off x="9856213" y="5026733"/>
                <a:ext cx="404280" cy="727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DDAB657-273F-45EC-8361-86C98C65471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47573" y="5017733"/>
                  <a:ext cx="42192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0D69CA9-6828-409B-BFFC-3FCB981D84F0}"/>
                    </a:ext>
                  </a:extLst>
                </p14:cNvPr>
                <p14:cNvContentPartPr/>
                <p14:nvPr/>
              </p14:nvContentPartPr>
              <p14:xfrm>
                <a:off x="8358613" y="4639013"/>
                <a:ext cx="2457000" cy="1761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0D69CA9-6828-409B-BFFC-3FCB981D84F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349613" y="4630373"/>
                  <a:ext cx="2474640" cy="1779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8014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512911"/>
                <a:ext cx="12192000" cy="682566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the sales tax on  a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purchase is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what would it be on a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𝟗𝟎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purchase?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0" y="512911"/>
                <a:ext cx="12192000" cy="682566"/>
              </a:xfrm>
              <a:blipFill>
                <a:blip r:embed="rId2"/>
                <a:stretch>
                  <a:fillRect t="-95536" r="-650" b="-45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1300767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BB8E9F-CCF2-4600-80FA-89C35313B164}"/>
              </a:ext>
            </a:extLst>
          </p:cNvPr>
          <p:cNvGrpSpPr/>
          <p:nvPr/>
        </p:nvGrpSpPr>
        <p:grpSpPr>
          <a:xfrm>
            <a:off x="1910738" y="1790693"/>
            <a:ext cx="1609200" cy="1743480"/>
            <a:chOff x="1910738" y="1790693"/>
            <a:chExt cx="1609200" cy="17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BB686F5-C4B5-4583-8528-8903839D30E3}"/>
                    </a:ext>
                  </a:extLst>
                </p14:cNvPr>
                <p14:cNvContentPartPr/>
                <p14:nvPr/>
              </p14:nvContentPartPr>
              <p14:xfrm>
                <a:off x="2141138" y="1790693"/>
                <a:ext cx="245520" cy="717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BB686F5-C4B5-4583-8528-8903839D30E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32138" y="1781693"/>
                  <a:ext cx="26316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517030E-419A-4E36-B6AB-8CD33D4B0962}"/>
                    </a:ext>
                  </a:extLst>
                </p14:cNvPr>
                <p14:cNvContentPartPr/>
                <p14:nvPr/>
              </p14:nvContentPartPr>
              <p14:xfrm>
                <a:off x="2041418" y="2054573"/>
                <a:ext cx="415800" cy="36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517030E-419A-4E36-B6AB-8CD33D4B096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32418" y="2045573"/>
                  <a:ext cx="433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7CF50FE-CABF-447D-AC45-115A241AD4A8}"/>
                    </a:ext>
                  </a:extLst>
                </p14:cNvPr>
                <p14:cNvContentPartPr/>
                <p14:nvPr/>
              </p14:nvContentPartPr>
              <p14:xfrm>
                <a:off x="1910738" y="2624813"/>
                <a:ext cx="772200" cy="163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7CF50FE-CABF-447D-AC45-115A241AD4A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01738" y="2615813"/>
                  <a:ext cx="789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E777DC5-3005-4ACC-9438-1991A877879D}"/>
                    </a:ext>
                  </a:extLst>
                </p14:cNvPr>
                <p14:cNvContentPartPr/>
                <p14:nvPr/>
              </p14:nvContentPartPr>
              <p14:xfrm>
                <a:off x="2201978" y="2903813"/>
                <a:ext cx="239400" cy="630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E777DC5-3005-4ACC-9438-1991A877879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93338" y="2895173"/>
                  <a:ext cx="25704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52AE9B-D5B5-4564-9E32-669BB9C6069F}"/>
                    </a:ext>
                  </a:extLst>
                </p14:cNvPr>
                <p14:cNvContentPartPr/>
                <p14:nvPr/>
              </p14:nvContentPartPr>
              <p14:xfrm>
                <a:off x="2209538" y="2816333"/>
                <a:ext cx="235800" cy="317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52AE9B-D5B5-4564-9E32-669BB9C6069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00538" y="2807693"/>
                  <a:ext cx="2534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5C7115E-9410-4FEE-984A-BEF9DE4478FB}"/>
                    </a:ext>
                  </a:extLst>
                </p14:cNvPr>
                <p14:cNvContentPartPr/>
                <p14:nvPr/>
              </p14:nvContentPartPr>
              <p14:xfrm>
                <a:off x="2946818" y="2454173"/>
                <a:ext cx="548640" cy="124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5C7115E-9410-4FEE-984A-BEF9DE4478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37818" y="2445533"/>
                  <a:ext cx="566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750C98B-5F12-4872-9206-1B2D5421A95A}"/>
                    </a:ext>
                  </a:extLst>
                </p14:cNvPr>
                <p14:cNvContentPartPr/>
                <p14:nvPr/>
              </p14:nvContentPartPr>
              <p14:xfrm>
                <a:off x="3193418" y="2288573"/>
                <a:ext cx="326520" cy="46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750C98B-5F12-4872-9206-1B2D5421A9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84778" y="2279573"/>
                  <a:ext cx="344160" cy="48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95A070-0FE1-4BEA-AD63-CF867AF20013}"/>
              </a:ext>
            </a:extLst>
          </p:cNvPr>
          <p:cNvGrpSpPr/>
          <p:nvPr/>
        </p:nvGrpSpPr>
        <p:grpSpPr>
          <a:xfrm>
            <a:off x="4266218" y="1737053"/>
            <a:ext cx="2659320" cy="1640880"/>
            <a:chOff x="4266218" y="1737053"/>
            <a:chExt cx="2659320" cy="164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8EA21A9-A3BA-44EB-9715-2FCBA160EA53}"/>
                    </a:ext>
                  </a:extLst>
                </p14:cNvPr>
                <p14:cNvContentPartPr/>
                <p14:nvPr/>
              </p14:nvContentPartPr>
              <p14:xfrm>
                <a:off x="4382498" y="2119013"/>
                <a:ext cx="129600" cy="456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8EA21A9-A3BA-44EB-9715-2FCBA160EA5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73498" y="2110013"/>
                  <a:ext cx="14724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5D0B782-2EA2-4E14-BDD4-396DA50606BD}"/>
                    </a:ext>
                  </a:extLst>
                </p14:cNvPr>
                <p14:cNvContentPartPr/>
                <p14:nvPr/>
              </p14:nvContentPartPr>
              <p14:xfrm>
                <a:off x="4596698" y="2071853"/>
                <a:ext cx="308160" cy="515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D0B782-2EA2-4E14-BDD4-396DA50606B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88058" y="2063213"/>
                  <a:ext cx="32580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2DEB9E6-BC7B-405A-8701-41562008E52F}"/>
                    </a:ext>
                  </a:extLst>
                </p14:cNvPr>
                <p14:cNvContentPartPr/>
                <p14:nvPr/>
              </p14:nvContentPartPr>
              <p14:xfrm>
                <a:off x="4553138" y="1976453"/>
                <a:ext cx="517320" cy="79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DEB9E6-BC7B-405A-8701-41562008E52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44498" y="1967453"/>
                  <a:ext cx="534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16E88B9-D252-484C-88C0-F29999761F8A}"/>
                    </a:ext>
                  </a:extLst>
                </p14:cNvPr>
                <p14:cNvContentPartPr/>
                <p14:nvPr/>
              </p14:nvContentPartPr>
              <p14:xfrm>
                <a:off x="4266218" y="2658653"/>
                <a:ext cx="838080" cy="198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16E88B9-D252-484C-88C0-F29999761F8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57218" y="2650013"/>
                  <a:ext cx="8557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E8A7AD4-362E-471E-8EF8-D8AAF78C4437}"/>
                    </a:ext>
                  </a:extLst>
                </p14:cNvPr>
                <p14:cNvContentPartPr/>
                <p14:nvPr/>
              </p14:nvContentPartPr>
              <p14:xfrm>
                <a:off x="4378538" y="3028373"/>
                <a:ext cx="332640" cy="349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E8A7AD4-362E-471E-8EF8-D8AAF78C443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69898" y="3019733"/>
                  <a:ext cx="3502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CDFD51D-9D69-4F53-91FE-AFC769C4F2E8}"/>
                    </a:ext>
                  </a:extLst>
                </p14:cNvPr>
                <p14:cNvContentPartPr/>
                <p14:nvPr/>
              </p14:nvContentPartPr>
              <p14:xfrm>
                <a:off x="4808738" y="2938373"/>
                <a:ext cx="205200" cy="302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CDFD51D-9D69-4F53-91FE-AFC769C4F2E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00098" y="2929373"/>
                  <a:ext cx="2228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CA873E4-274B-412F-A8EE-A122A38E0DC8}"/>
                    </a:ext>
                  </a:extLst>
                </p14:cNvPr>
                <p14:cNvContentPartPr/>
                <p14:nvPr/>
              </p14:nvContentPartPr>
              <p14:xfrm>
                <a:off x="4819898" y="2858453"/>
                <a:ext cx="304920" cy="115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CA873E4-274B-412F-A8EE-A122A38E0DC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11258" y="2849453"/>
                  <a:ext cx="322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A0D7153-3345-4519-8B18-C5A8C5F2543E}"/>
                    </a:ext>
                  </a:extLst>
                </p14:cNvPr>
                <p14:cNvContentPartPr/>
                <p14:nvPr/>
              </p14:nvContentPartPr>
              <p14:xfrm>
                <a:off x="5511458" y="2531573"/>
                <a:ext cx="249480" cy="30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A0D7153-3345-4519-8B18-C5A8C5F2543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02458" y="2522573"/>
                  <a:ext cx="267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2606BDB-7DB8-4A35-A20C-851B749CF3BE}"/>
                    </a:ext>
                  </a:extLst>
                </p14:cNvPr>
                <p14:cNvContentPartPr/>
                <p14:nvPr/>
              </p14:nvContentPartPr>
              <p14:xfrm>
                <a:off x="5607938" y="2706893"/>
                <a:ext cx="356760" cy="113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2606BDB-7DB8-4A35-A20C-851B749CF3B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99298" y="2698253"/>
                  <a:ext cx="374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5A5363C-4F7C-42AF-8184-AD6B8F94164E}"/>
                    </a:ext>
                  </a:extLst>
                </p14:cNvPr>
                <p14:cNvContentPartPr/>
                <p14:nvPr/>
              </p14:nvContentPartPr>
              <p14:xfrm>
                <a:off x="6421538" y="1737053"/>
                <a:ext cx="249480" cy="688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5A5363C-4F7C-42AF-8184-AD6B8F94164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12898" y="1728413"/>
                  <a:ext cx="26712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7C18B91-1EFA-4FC5-83F6-AEFD4E965878}"/>
                    </a:ext>
                  </a:extLst>
                </p14:cNvPr>
                <p14:cNvContentPartPr/>
                <p14:nvPr/>
              </p14:nvContentPartPr>
              <p14:xfrm>
                <a:off x="6322178" y="2060333"/>
                <a:ext cx="495000" cy="82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7C18B91-1EFA-4FC5-83F6-AEFD4E96587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13538" y="2051693"/>
                  <a:ext cx="512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0AF5C56-E269-4C42-940F-8CE99B737765}"/>
                    </a:ext>
                  </a:extLst>
                </p14:cNvPr>
                <p14:cNvContentPartPr/>
                <p14:nvPr/>
              </p14:nvContentPartPr>
              <p14:xfrm>
                <a:off x="6233978" y="2594213"/>
                <a:ext cx="691560" cy="128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0AF5C56-E269-4C42-940F-8CE99B73776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24978" y="2585213"/>
                  <a:ext cx="709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E08BC35-D992-4D4D-A0FA-0A0393FF6EE0}"/>
                    </a:ext>
                  </a:extLst>
                </p14:cNvPr>
                <p14:cNvContentPartPr/>
                <p14:nvPr/>
              </p14:nvContentPartPr>
              <p14:xfrm>
                <a:off x="5372138" y="1978973"/>
                <a:ext cx="825120" cy="1264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E08BC35-D992-4D4D-A0FA-0A0393FF6EE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63138" y="1969973"/>
                  <a:ext cx="842760" cy="12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FEB6C0A-7A27-47B9-B897-560C176E699B}"/>
                    </a:ext>
                  </a:extLst>
                </p14:cNvPr>
                <p14:cNvContentPartPr/>
                <p14:nvPr/>
              </p14:nvContentPartPr>
              <p14:xfrm>
                <a:off x="5369258" y="2307653"/>
                <a:ext cx="788040" cy="720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FEB6C0A-7A27-47B9-B897-560C176E699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360618" y="2298653"/>
                  <a:ext cx="805680" cy="73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0422E9C-2B60-46B4-AE24-127D60331A6E}"/>
                    </a:ext>
                  </a:extLst>
                </p14:cNvPr>
                <p14:cNvContentPartPr/>
                <p14:nvPr/>
              </p14:nvContentPartPr>
              <p14:xfrm>
                <a:off x="6399938" y="2823893"/>
                <a:ext cx="218160" cy="429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0422E9C-2B60-46B4-AE24-127D60331A6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391298" y="2814893"/>
                  <a:ext cx="2358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1366FDB-37FC-4183-A43F-146AFDF95990}"/>
                    </a:ext>
                  </a:extLst>
                </p14:cNvPr>
                <p14:cNvContentPartPr/>
                <p14:nvPr/>
              </p14:nvContentPartPr>
              <p14:xfrm>
                <a:off x="6671738" y="2860613"/>
                <a:ext cx="187560" cy="358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1366FDB-37FC-4183-A43F-146AFDF9599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63098" y="2851973"/>
                  <a:ext cx="205200" cy="3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4090085-5893-4F07-A3F8-FE38A10A20B9}"/>
              </a:ext>
            </a:extLst>
          </p:cNvPr>
          <p:cNvGrpSpPr/>
          <p:nvPr/>
        </p:nvGrpSpPr>
        <p:grpSpPr>
          <a:xfrm>
            <a:off x="7334858" y="2386133"/>
            <a:ext cx="474480" cy="546480"/>
            <a:chOff x="7334858" y="2386133"/>
            <a:chExt cx="47448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7FA1397-0716-4F7E-81A8-1CFD9A4A22FC}"/>
                    </a:ext>
                  </a:extLst>
                </p14:cNvPr>
                <p14:cNvContentPartPr/>
                <p14:nvPr/>
              </p14:nvContentPartPr>
              <p14:xfrm>
                <a:off x="7334858" y="2624453"/>
                <a:ext cx="385920" cy="3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7FA1397-0716-4F7E-81A8-1CFD9A4A22F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326218" y="2615453"/>
                  <a:ext cx="403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6D8BD3-653A-45CA-ADE1-6D61CA143F2A}"/>
                    </a:ext>
                  </a:extLst>
                </p14:cNvPr>
                <p14:cNvContentPartPr/>
                <p14:nvPr/>
              </p14:nvContentPartPr>
              <p14:xfrm>
                <a:off x="7610258" y="2386133"/>
                <a:ext cx="199080" cy="546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6D8BD3-653A-45CA-ADE1-6D61CA143F2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601258" y="2377493"/>
                  <a:ext cx="216720" cy="56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B2885BE-5022-4DDF-8A2E-FA5DB6A8D5E4}"/>
              </a:ext>
            </a:extLst>
          </p:cNvPr>
          <p:cNvGrpSpPr/>
          <p:nvPr/>
        </p:nvGrpSpPr>
        <p:grpSpPr>
          <a:xfrm>
            <a:off x="8339258" y="2105333"/>
            <a:ext cx="3084480" cy="3485880"/>
            <a:chOff x="8339258" y="2105333"/>
            <a:chExt cx="3084480" cy="348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B116A40-593E-422A-9726-C085F4CE3C06}"/>
                    </a:ext>
                  </a:extLst>
                </p14:cNvPr>
                <p14:cNvContentPartPr/>
                <p14:nvPr/>
              </p14:nvContentPartPr>
              <p14:xfrm>
                <a:off x="8339258" y="2236373"/>
                <a:ext cx="344520" cy="653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B116A40-593E-422A-9726-C085F4CE3C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30618" y="2227733"/>
                  <a:ext cx="36216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CF01DBE-C672-4C8D-9A1B-96174B60F8A6}"/>
                    </a:ext>
                  </a:extLst>
                </p14:cNvPr>
                <p14:cNvContentPartPr/>
                <p14:nvPr/>
              </p14:nvContentPartPr>
              <p14:xfrm>
                <a:off x="8774138" y="2270573"/>
                <a:ext cx="253800" cy="599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CF01DBE-C672-4C8D-9A1B-96174B60F8A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65498" y="2261573"/>
                  <a:ext cx="27144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61BB557-F2F1-4B17-830C-FD7D2F3F8F27}"/>
                    </a:ext>
                  </a:extLst>
                </p14:cNvPr>
                <p14:cNvContentPartPr/>
                <p14:nvPr/>
              </p14:nvContentPartPr>
              <p14:xfrm>
                <a:off x="8964578" y="2291813"/>
                <a:ext cx="308160" cy="74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61BB557-F2F1-4B17-830C-FD7D2F3F8F2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55938" y="2282813"/>
                  <a:ext cx="325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BE660B7-79F2-4294-A774-0066E699A4B0}"/>
                    </a:ext>
                  </a:extLst>
                </p14:cNvPr>
                <p14:cNvContentPartPr/>
                <p14:nvPr/>
              </p14:nvContentPartPr>
              <p14:xfrm>
                <a:off x="9060698" y="2105333"/>
                <a:ext cx="351720" cy="768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BE660B7-79F2-4294-A774-0066E699A4B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52058" y="2096333"/>
                  <a:ext cx="369360" cy="78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22DFA92-EFAF-4C93-9561-129CE4189819}"/>
                    </a:ext>
                  </a:extLst>
                </p14:cNvPr>
                <p14:cNvContentPartPr/>
                <p14:nvPr/>
              </p14:nvContentPartPr>
              <p14:xfrm>
                <a:off x="9194258" y="2480093"/>
                <a:ext cx="357840" cy="48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22DFA92-EFAF-4C93-9561-129CE418981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85258" y="2471453"/>
                  <a:ext cx="375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B411F7F-E2A9-4D00-8D1D-9DF1A35C0924}"/>
                    </a:ext>
                  </a:extLst>
                </p14:cNvPr>
                <p14:cNvContentPartPr/>
                <p14:nvPr/>
              </p14:nvContentPartPr>
              <p14:xfrm>
                <a:off x="9765218" y="2342933"/>
                <a:ext cx="272160" cy="24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B411F7F-E2A9-4D00-8D1D-9DF1A35C09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56218" y="2334293"/>
                  <a:ext cx="289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BF81FFE-5C17-4865-8EB6-1E82D9691B3C}"/>
                    </a:ext>
                  </a:extLst>
                </p14:cNvPr>
                <p14:cNvContentPartPr/>
                <p14:nvPr/>
              </p14:nvContentPartPr>
              <p14:xfrm>
                <a:off x="9755858" y="2582693"/>
                <a:ext cx="337320" cy="42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BF81FFE-5C17-4865-8EB6-1E82D9691B3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47218" y="2574053"/>
                  <a:ext cx="354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A7987FF-7A20-4C71-A983-9052491FE76B}"/>
                    </a:ext>
                  </a:extLst>
                </p14:cNvPr>
                <p14:cNvContentPartPr/>
                <p14:nvPr/>
              </p14:nvContentPartPr>
              <p14:xfrm>
                <a:off x="10331138" y="2232773"/>
                <a:ext cx="18720" cy="523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A7987FF-7A20-4C71-A983-9052491FE76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22498" y="2223773"/>
                  <a:ext cx="3636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63024B-9AB5-44DC-9D5C-AFC51B660C36}"/>
                    </a:ext>
                  </a:extLst>
                </p14:cNvPr>
                <p14:cNvContentPartPr/>
                <p14:nvPr/>
              </p14:nvContentPartPr>
              <p14:xfrm>
                <a:off x="10422218" y="2285693"/>
                <a:ext cx="266760" cy="480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63024B-9AB5-44DC-9D5C-AFC51B660C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413218" y="2277053"/>
                  <a:ext cx="28440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6AFAA9D-0741-4269-A941-CDECE4DD648D}"/>
                    </a:ext>
                  </a:extLst>
                </p14:cNvPr>
                <p14:cNvContentPartPr/>
                <p14:nvPr/>
              </p14:nvContentPartPr>
              <p14:xfrm>
                <a:off x="10727138" y="2284613"/>
                <a:ext cx="240840" cy="367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6AFAA9D-0741-4269-A941-CDECE4DD648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18138" y="2275973"/>
                  <a:ext cx="2584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281E989-ECF6-4F84-A333-0E329DCC91A3}"/>
                    </a:ext>
                  </a:extLst>
                </p14:cNvPr>
                <p14:cNvContentPartPr/>
                <p14:nvPr/>
              </p14:nvContentPartPr>
              <p14:xfrm>
                <a:off x="10816778" y="2218733"/>
                <a:ext cx="289440" cy="2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281E989-ECF6-4F84-A333-0E329DCC91A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808138" y="2210093"/>
                  <a:ext cx="307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D14C036-7861-4EFF-A4EC-3BF026686F37}"/>
                    </a:ext>
                  </a:extLst>
                </p14:cNvPr>
                <p14:cNvContentPartPr/>
                <p14:nvPr/>
              </p14:nvContentPartPr>
              <p14:xfrm>
                <a:off x="11096138" y="2236373"/>
                <a:ext cx="321480" cy="448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D14C036-7861-4EFF-A4EC-3BF026686F3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87138" y="2227733"/>
                  <a:ext cx="33912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1EFFAE5-0F67-4F7A-B91E-FED3295A2FAA}"/>
                    </a:ext>
                  </a:extLst>
                </p14:cNvPr>
                <p14:cNvContentPartPr/>
                <p14:nvPr/>
              </p14:nvContentPartPr>
              <p14:xfrm>
                <a:off x="8404058" y="3015413"/>
                <a:ext cx="975240" cy="63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1EFFAE5-0F67-4F7A-B91E-FED3295A2FA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95058" y="3006773"/>
                  <a:ext cx="992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A11CCC4-9354-4744-9822-0680C75576F9}"/>
                    </a:ext>
                  </a:extLst>
                </p14:cNvPr>
                <p14:cNvContentPartPr/>
                <p14:nvPr/>
              </p14:nvContentPartPr>
              <p14:xfrm>
                <a:off x="8685578" y="3293693"/>
                <a:ext cx="286200" cy="288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A11CCC4-9354-4744-9822-0680C75576F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676938" y="3284693"/>
                  <a:ext cx="3038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3AF1B16-0BD4-4B0A-8830-F41CEC3B250A}"/>
                    </a:ext>
                  </a:extLst>
                </p14:cNvPr>
                <p14:cNvContentPartPr/>
                <p14:nvPr/>
              </p14:nvContentPartPr>
              <p14:xfrm>
                <a:off x="9049178" y="3274973"/>
                <a:ext cx="204840" cy="248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3AF1B16-0BD4-4B0A-8830-F41CEC3B250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40538" y="3265973"/>
                  <a:ext cx="2224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C28D781-CFB8-4DE2-83F4-771F7DD4CE3B}"/>
                    </a:ext>
                  </a:extLst>
                </p14:cNvPr>
                <p14:cNvContentPartPr/>
                <p14:nvPr/>
              </p14:nvContentPartPr>
              <p14:xfrm>
                <a:off x="9081218" y="3169493"/>
                <a:ext cx="379440" cy="97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C28D781-CFB8-4DE2-83F4-771F7DD4CE3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72578" y="3160493"/>
                  <a:ext cx="397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EAA0591-8691-4052-A649-0DCE485977F5}"/>
                    </a:ext>
                  </a:extLst>
                </p14:cNvPr>
                <p14:cNvContentPartPr/>
                <p14:nvPr/>
              </p14:nvContentPartPr>
              <p14:xfrm>
                <a:off x="10312778" y="2781053"/>
                <a:ext cx="1110960" cy="241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EAA0591-8691-4052-A649-0DCE485977F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04138" y="2772053"/>
                  <a:ext cx="11286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751AF5A-9BB8-4F5B-8844-876A3D99CF98}"/>
                    </a:ext>
                  </a:extLst>
                </p14:cNvPr>
                <p14:cNvContentPartPr/>
                <p14:nvPr/>
              </p14:nvContentPartPr>
              <p14:xfrm>
                <a:off x="10530938" y="3094613"/>
                <a:ext cx="349200" cy="339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751AF5A-9BB8-4F5B-8844-876A3D99CF9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522298" y="3085973"/>
                  <a:ext cx="3668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46027E3-8581-43B4-99CD-0B426391A2BF}"/>
                    </a:ext>
                  </a:extLst>
                </p14:cNvPr>
                <p14:cNvContentPartPr/>
                <p14:nvPr/>
              </p14:nvContentPartPr>
              <p14:xfrm>
                <a:off x="10952858" y="3036293"/>
                <a:ext cx="212760" cy="396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46027E3-8581-43B4-99CD-0B426391A2B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44218" y="3027293"/>
                  <a:ext cx="2304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242FA83-2C98-420A-A5A0-47FD2230F96B}"/>
                    </a:ext>
                  </a:extLst>
                </p14:cNvPr>
                <p14:cNvContentPartPr/>
                <p14:nvPr/>
              </p14:nvContentPartPr>
              <p14:xfrm>
                <a:off x="11070218" y="3013973"/>
                <a:ext cx="254160" cy="52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242FA83-2C98-420A-A5A0-47FD2230F96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061218" y="3004973"/>
                  <a:ext cx="271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A485232-BA43-4461-9693-9BAB3FCB1D79}"/>
                    </a:ext>
                  </a:extLst>
                </p14:cNvPr>
                <p14:cNvContentPartPr/>
                <p14:nvPr/>
              </p14:nvContentPartPr>
              <p14:xfrm>
                <a:off x="8865218" y="4177493"/>
                <a:ext cx="356400" cy="845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A485232-BA43-4461-9693-9BAB3FCB1D7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856218" y="4168853"/>
                  <a:ext cx="374040" cy="86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C80C440-ECE1-4A36-8DF7-2FB9C5A8D5E4}"/>
                    </a:ext>
                  </a:extLst>
                </p14:cNvPr>
                <p14:cNvContentPartPr/>
                <p14:nvPr/>
              </p14:nvContentPartPr>
              <p14:xfrm>
                <a:off x="8869898" y="4537493"/>
                <a:ext cx="591120" cy="50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C80C440-ECE1-4A36-8DF7-2FB9C5A8D5E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860898" y="4528853"/>
                  <a:ext cx="608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AB79FCC-B057-44AD-81F5-C77686B05CED}"/>
                    </a:ext>
                  </a:extLst>
                </p14:cNvPr>
                <p14:cNvContentPartPr/>
                <p14:nvPr/>
              </p14:nvContentPartPr>
              <p14:xfrm>
                <a:off x="9449138" y="4444613"/>
                <a:ext cx="260280" cy="21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AB79FCC-B057-44AD-81F5-C77686B05CE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40498" y="4435973"/>
                  <a:ext cx="277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953F829-A5D0-4F56-993D-FDFF03ED496E}"/>
                    </a:ext>
                  </a:extLst>
                </p14:cNvPr>
                <p14:cNvContentPartPr/>
                <p14:nvPr/>
              </p14:nvContentPartPr>
              <p14:xfrm>
                <a:off x="9489098" y="4615973"/>
                <a:ext cx="290880" cy="29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953F829-A5D0-4F56-993D-FDFF03ED496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480458" y="4606973"/>
                  <a:ext cx="308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93A695B-CB46-44CD-A975-3B16348C94E1}"/>
                    </a:ext>
                  </a:extLst>
                </p14:cNvPr>
                <p14:cNvContentPartPr/>
                <p14:nvPr/>
              </p14:nvContentPartPr>
              <p14:xfrm>
                <a:off x="10050338" y="4187933"/>
                <a:ext cx="71640" cy="739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93A695B-CB46-44CD-A975-3B16348C94E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41338" y="4178933"/>
                  <a:ext cx="89280" cy="75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DC60127-0696-414C-AEB0-AF8845C40E45}"/>
                    </a:ext>
                  </a:extLst>
                </p14:cNvPr>
                <p14:cNvContentPartPr/>
                <p14:nvPr/>
              </p14:nvContentPartPr>
              <p14:xfrm>
                <a:off x="10177778" y="4205933"/>
                <a:ext cx="343080" cy="664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DC60127-0696-414C-AEB0-AF8845C40E4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169138" y="4196933"/>
                  <a:ext cx="36072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EAB2DD6-BD50-4D29-80ED-CB449B028335}"/>
                    </a:ext>
                  </a:extLst>
                </p14:cNvPr>
                <p14:cNvContentPartPr/>
                <p14:nvPr/>
              </p14:nvContentPartPr>
              <p14:xfrm>
                <a:off x="8391098" y="3675653"/>
                <a:ext cx="2822400" cy="1915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EAB2DD6-BD50-4D29-80ED-CB449B02833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82098" y="3666653"/>
                  <a:ext cx="2840040" cy="193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054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12911"/>
            <a:ext cx="12192000" cy="68256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pre-election pole of 360 voters, 120 favored candidate Smith. How many of an anticipated 15,000 votes is Smith likely to get?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8BEC2-AD65-44A5-AE23-EDCAAF5822C9}"/>
              </a:ext>
            </a:extLst>
          </p:cNvPr>
          <p:cNvCxnSpPr>
            <a:cxnSpLocks/>
          </p:cNvCxnSpPr>
          <p:nvPr/>
        </p:nvCxnSpPr>
        <p:spPr>
          <a:xfrm>
            <a:off x="0" y="1300767"/>
            <a:ext cx="12192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5E896A2-6206-4055-AE1A-6FA2933B3252}"/>
              </a:ext>
            </a:extLst>
          </p:cNvPr>
          <p:cNvSpPr/>
          <p:nvPr/>
        </p:nvSpPr>
        <p:spPr>
          <a:xfrm>
            <a:off x="2295235" y="9779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534BF9-C5D9-48F6-8D3B-0A06B3E2B1B1}"/>
                  </a:ext>
                </a:extLst>
              </p14:cNvPr>
              <p14:cNvContentPartPr/>
              <p14:nvPr/>
            </p14:nvContentPartPr>
            <p14:xfrm>
              <a:off x="1430110" y="2445893"/>
              <a:ext cx="993960" cy="282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534BF9-C5D9-48F6-8D3B-0A06B3E2B1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1110" y="2436893"/>
                <a:ext cx="10116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A26EC08-B124-4E55-BBC2-9C092CFB53B2}"/>
                  </a:ext>
                </a:extLst>
              </p14:cNvPr>
              <p14:cNvContentPartPr/>
              <p14:nvPr/>
            </p14:nvContentPartPr>
            <p14:xfrm>
              <a:off x="2378350" y="2200373"/>
              <a:ext cx="735480" cy="243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A26EC08-B124-4E55-BBC2-9C092CFB53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9710" y="2191733"/>
                <a:ext cx="753120" cy="2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B135F882-EBE3-4070-B7AB-30E09471AE91}"/>
              </a:ext>
            </a:extLst>
          </p:cNvPr>
          <p:cNvGrpSpPr/>
          <p:nvPr/>
        </p:nvGrpSpPr>
        <p:grpSpPr>
          <a:xfrm>
            <a:off x="3387070" y="2209733"/>
            <a:ext cx="429840" cy="520560"/>
            <a:chOff x="3387070" y="2209733"/>
            <a:chExt cx="42984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ACE51D5-6F1B-4819-B03C-8775506AD743}"/>
                    </a:ext>
                  </a:extLst>
                </p14:cNvPr>
                <p14:cNvContentPartPr/>
                <p14:nvPr/>
              </p14:nvContentPartPr>
              <p14:xfrm>
                <a:off x="3387070" y="2386493"/>
                <a:ext cx="390600" cy="94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ACE51D5-6F1B-4819-B03C-8775506AD74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78070" y="2377493"/>
                  <a:ext cx="408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00108AD-F64A-4B9D-BCE3-320B31B1D433}"/>
                    </a:ext>
                  </a:extLst>
                </p14:cNvPr>
                <p14:cNvContentPartPr/>
                <p14:nvPr/>
              </p14:nvContentPartPr>
              <p14:xfrm>
                <a:off x="3572110" y="2209733"/>
                <a:ext cx="244800" cy="520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00108AD-F64A-4B9D-BCE3-320B31B1D4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63470" y="2200733"/>
                  <a:ext cx="262440" cy="53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820A577-3755-45C1-BE46-C5A1C324D65C}"/>
                  </a:ext>
                </a:extLst>
              </p14:cNvPr>
              <p14:cNvContentPartPr/>
              <p14:nvPr/>
            </p14:nvContentPartPr>
            <p14:xfrm>
              <a:off x="6200470" y="1590173"/>
              <a:ext cx="55080" cy="486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820A577-3755-45C1-BE46-C5A1C324D6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91830" y="1581173"/>
                <a:ext cx="72720" cy="50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A527E85C-4CD3-4380-80A0-D988AEDEA452}"/>
              </a:ext>
            </a:extLst>
          </p:cNvPr>
          <p:cNvGrpSpPr/>
          <p:nvPr/>
        </p:nvGrpSpPr>
        <p:grpSpPr>
          <a:xfrm>
            <a:off x="4394710" y="1644533"/>
            <a:ext cx="3119040" cy="1190160"/>
            <a:chOff x="4394710" y="1644533"/>
            <a:chExt cx="3119040" cy="11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4149E48-7F4C-466A-B380-316196676EFD}"/>
                    </a:ext>
                  </a:extLst>
                </p14:cNvPr>
                <p14:cNvContentPartPr/>
                <p14:nvPr/>
              </p14:nvContentPartPr>
              <p14:xfrm>
                <a:off x="4394710" y="2229533"/>
                <a:ext cx="885600" cy="9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4149E48-7F4C-466A-B380-316196676EF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86070" y="2220893"/>
                  <a:ext cx="903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75E6917-58DC-4871-A8C5-5DFCCFABAAFF}"/>
                    </a:ext>
                  </a:extLst>
                </p14:cNvPr>
                <p14:cNvContentPartPr/>
                <p14:nvPr/>
              </p14:nvContentPartPr>
              <p14:xfrm>
                <a:off x="4413070" y="1717253"/>
                <a:ext cx="248400" cy="431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75E6917-58DC-4871-A8C5-5DFCCFABAAF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04430" y="1708253"/>
                  <a:ext cx="26604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D92B24E-88DB-4602-B362-531648D86A3A}"/>
                    </a:ext>
                  </a:extLst>
                </p14:cNvPr>
                <p14:cNvContentPartPr/>
                <p14:nvPr/>
              </p14:nvContentPartPr>
              <p14:xfrm>
                <a:off x="4710070" y="1694933"/>
                <a:ext cx="209520" cy="473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D92B24E-88DB-4602-B362-531648D86A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01430" y="1686293"/>
                  <a:ext cx="22716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E438A2A-AAE6-4E76-A8ED-EBFB7BD8DF15}"/>
                    </a:ext>
                  </a:extLst>
                </p14:cNvPr>
                <p14:cNvContentPartPr/>
                <p14:nvPr/>
              </p14:nvContentPartPr>
              <p14:xfrm>
                <a:off x="4964950" y="1681253"/>
                <a:ext cx="219960" cy="450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E438A2A-AAE6-4E76-A8ED-EBFB7BD8DF1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55950" y="1672253"/>
                  <a:ext cx="2376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3B8EAD-C4ED-4EF0-89F4-3E0AAA8D6A27}"/>
                    </a:ext>
                  </a:extLst>
                </p14:cNvPr>
                <p14:cNvContentPartPr/>
                <p14:nvPr/>
              </p14:nvContentPartPr>
              <p14:xfrm>
                <a:off x="4580830" y="2445893"/>
                <a:ext cx="117360" cy="388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3B8EAD-C4ED-4EF0-89F4-3E0AAA8D6A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72190" y="2437253"/>
                  <a:ext cx="1350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D892E39-1FC8-4BC3-BB35-DD308247F725}"/>
                    </a:ext>
                  </a:extLst>
                </p14:cNvPr>
                <p14:cNvContentPartPr/>
                <p14:nvPr/>
              </p14:nvContentPartPr>
              <p14:xfrm>
                <a:off x="4714030" y="2449133"/>
                <a:ext cx="277920" cy="356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D892E39-1FC8-4BC3-BB35-DD308247F72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05390" y="2440493"/>
                  <a:ext cx="2955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1645807-3540-468B-A09B-103844CAFDB4}"/>
                    </a:ext>
                  </a:extLst>
                </p14:cNvPr>
                <p14:cNvContentPartPr/>
                <p14:nvPr/>
              </p14:nvContentPartPr>
              <p14:xfrm>
                <a:off x="4993750" y="2447333"/>
                <a:ext cx="176040" cy="322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1645807-3540-468B-A09B-103844CAFDB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85110" y="2438333"/>
                  <a:ext cx="1936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0077EC9-861D-44A4-8B80-2551C914A676}"/>
                    </a:ext>
                  </a:extLst>
                </p14:cNvPr>
                <p14:cNvContentPartPr/>
                <p14:nvPr/>
              </p14:nvContentPartPr>
              <p14:xfrm>
                <a:off x="5518270" y="2142413"/>
                <a:ext cx="185040" cy="15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0077EC9-861D-44A4-8B80-2551C914A67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09630" y="2133773"/>
                  <a:ext cx="202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F350ABB-9EBE-413F-96CB-30A5707874EB}"/>
                    </a:ext>
                  </a:extLst>
                </p14:cNvPr>
                <p14:cNvContentPartPr/>
                <p14:nvPr/>
              </p14:nvContentPartPr>
              <p14:xfrm>
                <a:off x="5568310" y="2300453"/>
                <a:ext cx="237600" cy="46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F350ABB-9EBE-413F-96CB-30A5707874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59670" y="2291453"/>
                  <a:ext cx="255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B157BD7-E0FC-4059-AD64-80E29DD34FBD}"/>
                    </a:ext>
                  </a:extLst>
                </p14:cNvPr>
                <p14:cNvContentPartPr/>
                <p14:nvPr/>
              </p14:nvContentPartPr>
              <p14:xfrm>
                <a:off x="6089590" y="2016053"/>
                <a:ext cx="1424160" cy="124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B157BD7-E0FC-4059-AD64-80E29DD34FB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80950" y="2007053"/>
                  <a:ext cx="1441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7BB991F-E389-4F58-B6E0-FAE29C157AF9}"/>
                    </a:ext>
                  </a:extLst>
                </p14:cNvPr>
                <p14:cNvContentPartPr/>
                <p14:nvPr/>
              </p14:nvContentPartPr>
              <p14:xfrm>
                <a:off x="6402430" y="1690973"/>
                <a:ext cx="165600" cy="273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7BB991F-E389-4F58-B6E0-FAE29C157AF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93430" y="1682333"/>
                  <a:ext cx="1832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6B622A1-E642-4B77-9CF4-E9891784C47B}"/>
                    </a:ext>
                  </a:extLst>
                </p14:cNvPr>
                <p14:cNvContentPartPr/>
                <p14:nvPr/>
              </p14:nvContentPartPr>
              <p14:xfrm>
                <a:off x="6417550" y="1661453"/>
                <a:ext cx="186480" cy="50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6B622A1-E642-4B77-9CF4-E9891784C47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08910" y="1652453"/>
                  <a:ext cx="2041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97DD87A-FAA9-4306-A7BE-BE5BABA5DBD0}"/>
                    </a:ext>
                  </a:extLst>
                </p14:cNvPr>
                <p14:cNvContentPartPr/>
                <p14:nvPr/>
              </p14:nvContentPartPr>
              <p14:xfrm>
                <a:off x="6674230" y="1698533"/>
                <a:ext cx="181800" cy="257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97DD87A-FAA9-4306-A7BE-BE5BABA5DB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65230" y="1689533"/>
                  <a:ext cx="199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A47CC70-1474-4AB7-81A7-DF960D1A1682}"/>
                    </a:ext>
                  </a:extLst>
                </p14:cNvPr>
                <p14:cNvContentPartPr/>
                <p14:nvPr/>
              </p14:nvContentPartPr>
              <p14:xfrm>
                <a:off x="6935590" y="1696013"/>
                <a:ext cx="131400" cy="208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A47CC70-1474-4AB7-81A7-DF960D1A168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26950" y="1687373"/>
                  <a:ext cx="149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57971C1-E8EA-4D85-B502-B437284A4B30}"/>
                    </a:ext>
                  </a:extLst>
                </p14:cNvPr>
                <p14:cNvContentPartPr/>
                <p14:nvPr/>
              </p14:nvContentPartPr>
              <p14:xfrm>
                <a:off x="7137910" y="1644533"/>
                <a:ext cx="186480" cy="273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57971C1-E8EA-4D85-B502-B437284A4B3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28910" y="1635533"/>
                  <a:ext cx="2041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ACCA997-F3AB-409D-A1DC-EFE255512F60}"/>
                    </a:ext>
                  </a:extLst>
                </p14:cNvPr>
                <p14:cNvContentPartPr/>
                <p14:nvPr/>
              </p14:nvContentPartPr>
              <p14:xfrm>
                <a:off x="6694750" y="2239613"/>
                <a:ext cx="109800" cy="353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ACCA997-F3AB-409D-A1DC-EFE255512F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86110" y="2230613"/>
                  <a:ext cx="1274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9CA3F3F-90FD-4C1C-B2C1-96E086686D29}"/>
                    </a:ext>
                  </a:extLst>
                </p14:cNvPr>
                <p14:cNvContentPartPr/>
                <p14:nvPr/>
              </p14:nvContentPartPr>
              <p14:xfrm>
                <a:off x="6665590" y="2360933"/>
                <a:ext cx="250920" cy="235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9CA3F3F-90FD-4C1C-B2C1-96E086686D2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56950" y="2352293"/>
                  <a:ext cx="2685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64EA23F-C3A9-4436-9164-9C8800B7BF82}"/>
                    </a:ext>
                  </a:extLst>
                </p14:cNvPr>
                <p14:cNvContentPartPr/>
                <p14:nvPr/>
              </p14:nvContentPartPr>
              <p14:xfrm>
                <a:off x="5422150" y="1924613"/>
                <a:ext cx="695520" cy="510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64EA23F-C3A9-4436-9164-9C8800B7BF8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13150" y="1915973"/>
                  <a:ext cx="71316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6119CA0-5012-4C95-B53D-06D4E101F7D1}"/>
                    </a:ext>
                  </a:extLst>
                </p14:cNvPr>
                <p14:cNvContentPartPr/>
                <p14:nvPr/>
              </p14:nvContentPartPr>
              <p14:xfrm>
                <a:off x="5535190" y="1763693"/>
                <a:ext cx="438120" cy="801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6119CA0-5012-4C95-B53D-06D4E101F7D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26190" y="1754693"/>
                  <a:ext cx="455760" cy="81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1E3330E-2373-479A-884D-618045790E7C}"/>
              </a:ext>
            </a:extLst>
          </p:cNvPr>
          <p:cNvGrpSpPr/>
          <p:nvPr/>
        </p:nvGrpSpPr>
        <p:grpSpPr>
          <a:xfrm>
            <a:off x="1353790" y="1465253"/>
            <a:ext cx="1843920" cy="1955160"/>
            <a:chOff x="1353790" y="1465253"/>
            <a:chExt cx="1843920" cy="19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2DD287B-4839-4F2F-959D-F044407EE4D7}"/>
                    </a:ext>
                  </a:extLst>
                </p14:cNvPr>
                <p14:cNvContentPartPr/>
                <p14:nvPr/>
              </p14:nvContentPartPr>
              <p14:xfrm>
                <a:off x="1353790" y="2147453"/>
                <a:ext cx="208080" cy="256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2DD287B-4839-4F2F-959D-F044407EE4D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45150" y="2138453"/>
                  <a:ext cx="2257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AEB3C5-46A5-4BAE-9DCA-2C07FE5601C7}"/>
                    </a:ext>
                  </a:extLst>
                </p14:cNvPr>
                <p14:cNvContentPartPr/>
                <p14:nvPr/>
              </p14:nvContentPartPr>
              <p14:xfrm>
                <a:off x="1566550" y="2127293"/>
                <a:ext cx="93240" cy="693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AEB3C5-46A5-4BAE-9DCA-2C07FE5601C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57550" y="2118653"/>
                  <a:ext cx="11088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CA6AECC-0D2A-41BD-8313-4286A340A1CA}"/>
                    </a:ext>
                  </a:extLst>
                </p14:cNvPr>
                <p14:cNvContentPartPr/>
                <p14:nvPr/>
              </p14:nvContentPartPr>
              <p14:xfrm>
                <a:off x="1749790" y="2178773"/>
                <a:ext cx="73800" cy="19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CA6AECC-0D2A-41BD-8313-4286A340A1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40790" y="2170133"/>
                  <a:ext cx="91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ED96DE7-3CD8-4A4C-AF3A-717FDEEEC971}"/>
                    </a:ext>
                  </a:extLst>
                </p14:cNvPr>
                <p14:cNvContentPartPr/>
                <p14:nvPr/>
              </p14:nvContentPartPr>
              <p14:xfrm>
                <a:off x="1802710" y="2301893"/>
                <a:ext cx="62640" cy="44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ED96DE7-3CD8-4A4C-AF3A-717FDEEEC97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93710" y="2293253"/>
                  <a:ext cx="80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A0E7C72-E7E4-41E0-B23E-F8062F694AFB}"/>
                    </a:ext>
                  </a:extLst>
                </p14:cNvPr>
                <p14:cNvContentPartPr/>
                <p14:nvPr/>
              </p14:nvContentPartPr>
              <p14:xfrm>
                <a:off x="1816750" y="2920373"/>
                <a:ext cx="44280" cy="343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A0E7C72-E7E4-41E0-B23E-F8062F694AF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07750" y="2911373"/>
                  <a:ext cx="619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DF8C846-B6AB-4F8E-ABBD-B18F027AF013}"/>
                    </a:ext>
                  </a:extLst>
                </p14:cNvPr>
                <p14:cNvContentPartPr/>
                <p14:nvPr/>
              </p14:nvContentPartPr>
              <p14:xfrm>
                <a:off x="1709110" y="2934053"/>
                <a:ext cx="295920" cy="237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DF8C846-B6AB-4F8E-ABBD-B18F027AF01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00470" y="2925053"/>
                  <a:ext cx="3135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FAECC6D-5064-41A7-9EB2-F0F1D02A5526}"/>
                    </a:ext>
                  </a:extLst>
                </p14:cNvPr>
                <p14:cNvContentPartPr/>
                <p14:nvPr/>
              </p14:nvContentPartPr>
              <p14:xfrm>
                <a:off x="1996750" y="2945213"/>
                <a:ext cx="87480" cy="36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FAECC6D-5064-41A7-9EB2-F0F1D02A552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87750" y="2936573"/>
                  <a:ext cx="105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8EBF238-C6EF-4126-BFFE-DEDF54BEA0F2}"/>
                    </a:ext>
                  </a:extLst>
                </p14:cNvPr>
                <p14:cNvContentPartPr/>
                <p14:nvPr/>
              </p14:nvContentPartPr>
              <p14:xfrm>
                <a:off x="2051110" y="3022613"/>
                <a:ext cx="75960" cy="45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8EBF238-C6EF-4126-BFFE-DEDF54BEA0F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42470" y="3013613"/>
                  <a:ext cx="93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BE47834-7898-4B38-A923-8D06F1B85C20}"/>
                    </a:ext>
                  </a:extLst>
                </p14:cNvPr>
                <p14:cNvContentPartPr/>
                <p14:nvPr/>
              </p14:nvContentPartPr>
              <p14:xfrm>
                <a:off x="1890910" y="1825613"/>
                <a:ext cx="244440" cy="401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BE47834-7898-4B38-A923-8D06F1B85C2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82270" y="1816613"/>
                  <a:ext cx="2620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72F71FB-8A39-4B63-81D1-2D637B438B45}"/>
                    </a:ext>
                  </a:extLst>
                </p14:cNvPr>
                <p14:cNvContentPartPr/>
                <p14:nvPr/>
              </p14:nvContentPartPr>
              <p14:xfrm>
                <a:off x="1909990" y="1987973"/>
                <a:ext cx="204120" cy="74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72F71FB-8A39-4B63-81D1-2D637B438B4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01350" y="1979333"/>
                  <a:ext cx="221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66B318E-C543-4734-B735-88CFB7533D37}"/>
                    </a:ext>
                  </a:extLst>
                </p14:cNvPr>
                <p14:cNvContentPartPr/>
                <p14:nvPr/>
              </p14:nvContentPartPr>
              <p14:xfrm>
                <a:off x="2157310" y="1990493"/>
                <a:ext cx="149400" cy="154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66B318E-C543-4734-B735-88CFB7533D3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48670" y="1981853"/>
                  <a:ext cx="167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F836B1E-3394-467A-81DA-E9772B65EDF1}"/>
                    </a:ext>
                  </a:extLst>
                </p14:cNvPr>
                <p14:cNvContentPartPr/>
                <p14:nvPr/>
              </p14:nvContentPartPr>
              <p14:xfrm>
                <a:off x="2197630" y="1695293"/>
                <a:ext cx="217080" cy="401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F836B1E-3394-467A-81DA-E9772B65ED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88630" y="1686653"/>
                  <a:ext cx="2347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FF0E96D-EB83-46D6-B37A-E08916C7CC79}"/>
                    </a:ext>
                  </a:extLst>
                </p14:cNvPr>
                <p14:cNvContentPartPr/>
                <p14:nvPr/>
              </p14:nvContentPartPr>
              <p14:xfrm>
                <a:off x="2232550" y="1835333"/>
                <a:ext cx="186840" cy="91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FF0E96D-EB83-46D6-B37A-E08916C7CC7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23910" y="1826333"/>
                  <a:ext cx="204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725E609-B2A1-4CE3-9A37-09AA3E4A592D}"/>
                    </a:ext>
                  </a:extLst>
                </p14:cNvPr>
                <p14:cNvContentPartPr/>
                <p14:nvPr/>
              </p14:nvContentPartPr>
              <p14:xfrm>
                <a:off x="2452510" y="1876733"/>
                <a:ext cx="92160" cy="121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725E609-B2A1-4CE3-9A37-09AA3E4A59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43870" y="1868093"/>
                  <a:ext cx="109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C43C4C0-4E2E-449B-A99A-3920506B9035}"/>
                    </a:ext>
                  </a:extLst>
                </p14:cNvPr>
                <p14:cNvContentPartPr/>
                <p14:nvPr/>
              </p14:nvContentPartPr>
              <p14:xfrm>
                <a:off x="2450710" y="1619693"/>
                <a:ext cx="193320" cy="340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C43C4C0-4E2E-449B-A99A-3920506B903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42070" y="1611053"/>
                  <a:ext cx="2109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3EC8879-17D4-4123-A744-F4ED061237A3}"/>
                    </a:ext>
                  </a:extLst>
                </p14:cNvPr>
                <p14:cNvContentPartPr/>
                <p14:nvPr/>
              </p14:nvContentPartPr>
              <p14:xfrm>
                <a:off x="2634310" y="1751093"/>
                <a:ext cx="111600" cy="156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3EC8879-17D4-4123-A744-F4ED061237A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25310" y="1742093"/>
                  <a:ext cx="129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4C459CD-55FA-4E6A-8403-F5A6696F6D7B}"/>
                    </a:ext>
                  </a:extLst>
                </p14:cNvPr>
                <p14:cNvContentPartPr/>
                <p14:nvPr/>
              </p14:nvContentPartPr>
              <p14:xfrm>
                <a:off x="2810350" y="1733813"/>
                <a:ext cx="94680" cy="120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4C459CD-55FA-4E6A-8403-F5A6696F6D7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01710" y="1724813"/>
                  <a:ext cx="112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4639E1C-D8B7-4BE6-9196-0FCFB13AF1F2}"/>
                    </a:ext>
                  </a:extLst>
                </p14:cNvPr>
                <p14:cNvContentPartPr/>
                <p14:nvPr/>
              </p14:nvContentPartPr>
              <p14:xfrm>
                <a:off x="2803150" y="1465253"/>
                <a:ext cx="152280" cy="301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4639E1C-D8B7-4BE6-9196-0FCFB13AF1F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94150" y="1456253"/>
                  <a:ext cx="1699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84F22C3-1743-4F1A-8379-687C2C355647}"/>
                    </a:ext>
                  </a:extLst>
                </p14:cNvPr>
                <p14:cNvContentPartPr/>
                <p14:nvPr/>
              </p14:nvContentPartPr>
              <p14:xfrm>
                <a:off x="2751310" y="1601333"/>
                <a:ext cx="200880" cy="27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84F22C3-1743-4F1A-8379-687C2C35564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42310" y="1592693"/>
                  <a:ext cx="218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FE37AE6-D55E-4A81-ABFB-5C7E623A6D87}"/>
                    </a:ext>
                  </a:extLst>
                </p14:cNvPr>
                <p14:cNvContentPartPr/>
                <p14:nvPr/>
              </p14:nvContentPartPr>
              <p14:xfrm>
                <a:off x="2969470" y="1606733"/>
                <a:ext cx="138600" cy="123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FE37AE6-D55E-4A81-ABFB-5C7E623A6D8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60830" y="1597733"/>
                  <a:ext cx="156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CECCD07-A0CB-459F-9F05-35BCA8427A1C}"/>
                    </a:ext>
                  </a:extLst>
                </p14:cNvPr>
                <p14:cNvContentPartPr/>
                <p14:nvPr/>
              </p14:nvContentPartPr>
              <p14:xfrm>
                <a:off x="3119950" y="1532573"/>
                <a:ext cx="55800" cy="228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CECCD07-A0CB-459F-9F05-35BCA8427A1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11310" y="1523933"/>
                  <a:ext cx="734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AF48922-47F9-415B-95A6-EEDECF0027B6}"/>
                    </a:ext>
                  </a:extLst>
                </p14:cNvPr>
                <p14:cNvContentPartPr/>
                <p14:nvPr/>
              </p14:nvContentPartPr>
              <p14:xfrm>
                <a:off x="2199070" y="2802653"/>
                <a:ext cx="152640" cy="200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AF48922-47F9-415B-95A6-EEDECF0027B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90430" y="2793653"/>
                  <a:ext cx="170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27D40AA-F831-470A-BB7E-1340C4F665F2}"/>
                    </a:ext>
                  </a:extLst>
                </p14:cNvPr>
                <p14:cNvContentPartPr/>
                <p14:nvPr/>
              </p14:nvContentPartPr>
              <p14:xfrm>
                <a:off x="2389510" y="2803733"/>
                <a:ext cx="82440" cy="160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27D40AA-F831-470A-BB7E-1340C4F665F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80870" y="2794733"/>
                  <a:ext cx="100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F5566C9-788C-4589-89BD-74EEE8868BA5}"/>
                    </a:ext>
                  </a:extLst>
                </p14:cNvPr>
                <p14:cNvContentPartPr/>
                <p14:nvPr/>
              </p14:nvContentPartPr>
              <p14:xfrm>
                <a:off x="2396350" y="2585573"/>
                <a:ext cx="168480" cy="305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F5566C9-788C-4589-89BD-74EEE8868B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87350" y="2576573"/>
                  <a:ext cx="1861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666D110-7002-401A-BAC2-7F17BA92FED3}"/>
                    </a:ext>
                  </a:extLst>
                </p14:cNvPr>
                <p14:cNvContentPartPr/>
                <p14:nvPr/>
              </p14:nvContentPartPr>
              <p14:xfrm>
                <a:off x="2430550" y="2683493"/>
                <a:ext cx="298440" cy="147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666D110-7002-401A-BAC2-7F17BA92FED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21550" y="2674493"/>
                  <a:ext cx="316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0235CDF-0BB5-4CE3-9019-02585D1EB780}"/>
                    </a:ext>
                  </a:extLst>
                </p14:cNvPr>
                <p14:cNvContentPartPr/>
                <p14:nvPr/>
              </p14:nvContentPartPr>
              <p14:xfrm>
                <a:off x="2715310" y="2623733"/>
                <a:ext cx="93600" cy="168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0235CDF-0BB5-4CE3-9019-02585D1EB78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06670" y="2615093"/>
                  <a:ext cx="111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11C9DBE-7ADA-4495-9B3E-0DBD47A83C9F}"/>
                    </a:ext>
                  </a:extLst>
                </p14:cNvPr>
                <p14:cNvContentPartPr/>
                <p14:nvPr/>
              </p14:nvContentPartPr>
              <p14:xfrm>
                <a:off x="2858950" y="2410973"/>
                <a:ext cx="278280" cy="528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11C9DBE-7ADA-4495-9B3E-0DBD47A83C9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50310" y="2401973"/>
                  <a:ext cx="29592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0229DA1-1928-4456-858F-9367E59B8E6C}"/>
                    </a:ext>
                  </a:extLst>
                </p14:cNvPr>
                <p14:cNvContentPartPr/>
                <p14:nvPr/>
              </p14:nvContentPartPr>
              <p14:xfrm>
                <a:off x="3082870" y="2424653"/>
                <a:ext cx="114840" cy="217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0229DA1-1928-4456-858F-9367E59B8E6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73870" y="2415653"/>
                  <a:ext cx="132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3E45CAB-9836-402E-B57A-604F3E4ADAD8}"/>
                    </a:ext>
                  </a:extLst>
                </p14:cNvPr>
                <p14:cNvContentPartPr/>
                <p14:nvPr/>
              </p14:nvContentPartPr>
              <p14:xfrm>
                <a:off x="2385190" y="3143573"/>
                <a:ext cx="194400" cy="276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3E45CAB-9836-402E-B57A-604F3E4ADAD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76190" y="3134933"/>
                  <a:ext cx="2120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DF0ACCE-7B94-4F3D-8F7B-2FD4DA416FA9}"/>
                    </a:ext>
                  </a:extLst>
                </p14:cNvPr>
                <p14:cNvContentPartPr/>
                <p14:nvPr/>
              </p14:nvContentPartPr>
              <p14:xfrm>
                <a:off x="2635030" y="3260573"/>
                <a:ext cx="140040" cy="108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DF0ACCE-7B94-4F3D-8F7B-2FD4DA416FA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26390" y="3251573"/>
                  <a:ext cx="157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9284E9D-DF67-4D76-A232-4B864828AB0E}"/>
                    </a:ext>
                  </a:extLst>
                </p14:cNvPr>
                <p14:cNvContentPartPr/>
                <p14:nvPr/>
              </p14:nvContentPartPr>
              <p14:xfrm>
                <a:off x="2835910" y="3254813"/>
                <a:ext cx="36000" cy="33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9284E9D-DF67-4D76-A232-4B864828AB0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27270" y="3245813"/>
                  <a:ext cx="53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4F5C4B1-0000-4D0B-BDC3-79967CA730EC}"/>
                    </a:ext>
                  </a:extLst>
                </p14:cNvPr>
                <p14:cNvContentPartPr/>
                <p14:nvPr/>
              </p14:nvContentPartPr>
              <p14:xfrm>
                <a:off x="2767510" y="2977613"/>
                <a:ext cx="235440" cy="259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4F5C4B1-0000-4D0B-BDC3-79967CA730E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58510" y="2968613"/>
                  <a:ext cx="2530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6DBB167-624A-4AB4-8843-87877EE0F2F2}"/>
                    </a:ext>
                  </a:extLst>
                </p14:cNvPr>
                <p14:cNvContentPartPr/>
                <p14:nvPr/>
              </p14:nvContentPartPr>
              <p14:xfrm>
                <a:off x="2881630" y="2936573"/>
                <a:ext cx="308160" cy="275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6DBB167-624A-4AB4-8843-87877EE0F2F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72630" y="2927933"/>
                  <a:ext cx="32580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B223E4E-DBD1-4470-A414-FFBE1C776C52}"/>
              </a:ext>
            </a:extLst>
          </p:cNvPr>
          <p:cNvGrpSpPr/>
          <p:nvPr/>
        </p:nvGrpSpPr>
        <p:grpSpPr>
          <a:xfrm>
            <a:off x="5060350" y="3054653"/>
            <a:ext cx="4804200" cy="3201480"/>
            <a:chOff x="5060350" y="3054653"/>
            <a:chExt cx="4804200" cy="32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4FC0E95-282A-4AD1-A756-6A66BD26A9F5}"/>
                    </a:ext>
                  </a:extLst>
                </p14:cNvPr>
                <p14:cNvContentPartPr/>
                <p14:nvPr/>
              </p14:nvContentPartPr>
              <p14:xfrm>
                <a:off x="5060350" y="3479093"/>
                <a:ext cx="426600" cy="500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4FC0E95-282A-4AD1-A756-6A66BD26A9F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51350" y="3470453"/>
                  <a:ext cx="44424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557793F-8EEF-4C35-9FE3-4A0C0A2933C5}"/>
                    </a:ext>
                  </a:extLst>
                </p14:cNvPr>
                <p14:cNvContentPartPr/>
                <p14:nvPr/>
              </p14:nvContentPartPr>
              <p14:xfrm>
                <a:off x="5537710" y="3405653"/>
                <a:ext cx="310320" cy="711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557793F-8EEF-4C35-9FE3-4A0C0A2933C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28710" y="3396653"/>
                  <a:ext cx="327960" cy="72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5BF25B0-D01A-4400-A818-74B3E80D3F59}"/>
                    </a:ext>
                  </a:extLst>
                </p14:cNvPr>
                <p14:cNvContentPartPr/>
                <p14:nvPr/>
              </p14:nvContentPartPr>
              <p14:xfrm>
                <a:off x="5849110" y="3392693"/>
                <a:ext cx="322200" cy="667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5BF25B0-D01A-4400-A818-74B3E80D3F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40470" y="3384053"/>
                  <a:ext cx="33984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179732A-A7F9-4F48-B772-6AC0648D1675}"/>
                    </a:ext>
                  </a:extLst>
                </p14:cNvPr>
                <p14:cNvContentPartPr/>
                <p14:nvPr/>
              </p14:nvContentPartPr>
              <p14:xfrm>
                <a:off x="6366070" y="3540293"/>
                <a:ext cx="56520" cy="486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179732A-A7F9-4F48-B772-6AC0648D167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57070" y="3531293"/>
                  <a:ext cx="7416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D26C839-E450-49F7-9B1C-6601C4C5B9EA}"/>
                    </a:ext>
                  </a:extLst>
                </p14:cNvPr>
                <p14:cNvContentPartPr/>
                <p14:nvPr/>
              </p14:nvContentPartPr>
              <p14:xfrm>
                <a:off x="6251950" y="3554693"/>
                <a:ext cx="228240" cy="442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D26C839-E450-49F7-9B1C-6601C4C5B9E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42950" y="3545693"/>
                  <a:ext cx="2458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8D5DF7E-5C1D-4216-8126-324BB5E71E88}"/>
                    </a:ext>
                  </a:extLst>
                </p14:cNvPr>
                <p14:cNvContentPartPr/>
                <p14:nvPr/>
              </p14:nvContentPartPr>
              <p14:xfrm>
                <a:off x="5904190" y="3392693"/>
                <a:ext cx="250560" cy="48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8D5DF7E-5C1D-4216-8126-324BB5E71E8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95190" y="3384053"/>
                  <a:ext cx="268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5F82633-052D-479F-960A-D911E68BED86}"/>
                    </a:ext>
                  </a:extLst>
                </p14:cNvPr>
                <p14:cNvContentPartPr/>
                <p14:nvPr/>
              </p14:nvContentPartPr>
              <p14:xfrm>
                <a:off x="6603670" y="3479813"/>
                <a:ext cx="248760" cy="39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5F82633-052D-479F-960A-D911E68BED8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94670" y="3471173"/>
                  <a:ext cx="266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D20E4A3-C2F0-46B4-BBA3-1D7BDD59FB0A}"/>
                    </a:ext>
                  </a:extLst>
                </p14:cNvPr>
                <p14:cNvContentPartPr/>
                <p14:nvPr/>
              </p14:nvContentPartPr>
              <p14:xfrm>
                <a:off x="6749470" y="3632813"/>
                <a:ext cx="188280" cy="31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D20E4A3-C2F0-46B4-BBA3-1D7BDD59FB0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40470" y="3624173"/>
                  <a:ext cx="205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73F4DF5-5D7F-4DFA-A725-6D8A0E049755}"/>
                    </a:ext>
                  </a:extLst>
                </p14:cNvPr>
                <p14:cNvContentPartPr/>
                <p14:nvPr/>
              </p14:nvContentPartPr>
              <p14:xfrm>
                <a:off x="5529790" y="4158053"/>
                <a:ext cx="953640" cy="206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73F4DF5-5D7F-4DFA-A725-6D8A0E04975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20790" y="4149053"/>
                  <a:ext cx="971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B70771D-2EA4-49C0-B537-447DEA16299A}"/>
                    </a:ext>
                  </a:extLst>
                </p14:cNvPr>
                <p14:cNvContentPartPr/>
                <p14:nvPr/>
              </p14:nvContentPartPr>
              <p14:xfrm>
                <a:off x="5592070" y="4513373"/>
                <a:ext cx="383400" cy="328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B70771D-2EA4-49C0-B537-447DEA16299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83430" y="4504373"/>
                  <a:ext cx="4010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A9A0006-CBF8-420E-807A-9B9B045171C9}"/>
                    </a:ext>
                  </a:extLst>
                </p14:cNvPr>
                <p14:cNvContentPartPr/>
                <p14:nvPr/>
              </p14:nvContentPartPr>
              <p14:xfrm>
                <a:off x="6010390" y="4400693"/>
                <a:ext cx="209160" cy="375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A9A0006-CBF8-420E-807A-9B9B045171C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01750" y="4391693"/>
                  <a:ext cx="2268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76EB146-8D78-47BB-B50D-B22390DB523C}"/>
                    </a:ext>
                  </a:extLst>
                </p14:cNvPr>
                <p14:cNvContentPartPr/>
                <p14:nvPr/>
              </p14:nvContentPartPr>
              <p14:xfrm>
                <a:off x="6253390" y="4403573"/>
                <a:ext cx="234360" cy="319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76EB146-8D78-47BB-B50D-B22390DB523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44750" y="4394573"/>
                  <a:ext cx="2520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CA70241-22DC-49D9-B020-EF3F2FE7DE72}"/>
                    </a:ext>
                  </a:extLst>
                </p14:cNvPr>
                <p14:cNvContentPartPr/>
                <p14:nvPr/>
              </p14:nvContentPartPr>
              <p14:xfrm>
                <a:off x="7244110" y="3250493"/>
                <a:ext cx="75600" cy="449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CA70241-22DC-49D9-B020-EF3F2FE7DE7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35470" y="3241853"/>
                  <a:ext cx="9324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3B9151B-8ECE-40E3-9559-2554613D7EAD}"/>
                    </a:ext>
                  </a:extLst>
                </p14:cNvPr>
                <p14:cNvContentPartPr/>
                <p14:nvPr/>
              </p14:nvContentPartPr>
              <p14:xfrm>
                <a:off x="7352110" y="3168413"/>
                <a:ext cx="222120" cy="523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3B9151B-8ECE-40E3-9559-2554613D7EA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43470" y="3159413"/>
                  <a:ext cx="2397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6009AEF-E993-440C-BCA9-6106E0CF3627}"/>
                    </a:ext>
                  </a:extLst>
                </p14:cNvPr>
                <p14:cNvContentPartPr/>
                <p14:nvPr/>
              </p14:nvContentPartPr>
              <p14:xfrm>
                <a:off x="7695910" y="3196853"/>
                <a:ext cx="235440" cy="361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6009AEF-E993-440C-BCA9-6106E0CF362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87270" y="3188213"/>
                  <a:ext cx="2530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1A9A72A-2640-403F-852A-DCBDFB95B989}"/>
                    </a:ext>
                  </a:extLst>
                </p14:cNvPr>
                <p14:cNvContentPartPr/>
                <p14:nvPr/>
              </p14:nvContentPartPr>
              <p14:xfrm>
                <a:off x="8044750" y="3157973"/>
                <a:ext cx="232920" cy="364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1A9A72A-2640-403F-852A-DCBDFB95B98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35750" y="3149333"/>
                  <a:ext cx="2505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9717AA5-B224-4D26-9645-42813EFEDFB3}"/>
                    </a:ext>
                  </a:extLst>
                </p14:cNvPr>
                <p14:cNvContentPartPr/>
                <p14:nvPr/>
              </p14:nvContentPartPr>
              <p14:xfrm>
                <a:off x="8457670" y="3078413"/>
                <a:ext cx="293760" cy="385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9717AA5-B224-4D26-9645-42813EFEDFB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49030" y="3069773"/>
                  <a:ext cx="3114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F198392-4385-4754-B20E-53DD9321170B}"/>
                    </a:ext>
                  </a:extLst>
                </p14:cNvPr>
                <p14:cNvContentPartPr/>
                <p14:nvPr/>
              </p14:nvContentPartPr>
              <p14:xfrm>
                <a:off x="8796430" y="3054653"/>
                <a:ext cx="325440" cy="388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F198392-4385-4754-B20E-53DD9321170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87430" y="3045653"/>
                  <a:ext cx="3430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5141DE0-5324-4A3A-AC98-2F7743CF0F73}"/>
                    </a:ext>
                  </a:extLst>
                </p14:cNvPr>
                <p14:cNvContentPartPr/>
                <p14:nvPr/>
              </p14:nvContentPartPr>
              <p14:xfrm>
                <a:off x="9151750" y="3062573"/>
                <a:ext cx="274320" cy="350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5141DE0-5324-4A3A-AC98-2F7743CF0F7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143110" y="3053933"/>
                  <a:ext cx="2919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E5B7727-548F-4C22-AE1E-93B9DB6FF3D2}"/>
                    </a:ext>
                  </a:extLst>
                </p14:cNvPr>
                <p14:cNvContentPartPr/>
                <p14:nvPr/>
              </p14:nvContentPartPr>
              <p14:xfrm>
                <a:off x="7541470" y="3461093"/>
                <a:ext cx="1752480" cy="389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E5B7727-548F-4C22-AE1E-93B9DB6FF3D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32470" y="3452093"/>
                  <a:ext cx="17701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24BD3DE-6CC8-43DD-B2F5-4AE301EFF6D4}"/>
                    </a:ext>
                  </a:extLst>
                </p14:cNvPr>
                <p14:cNvContentPartPr/>
                <p14:nvPr/>
              </p14:nvContentPartPr>
              <p14:xfrm>
                <a:off x="8121790" y="3976973"/>
                <a:ext cx="358560" cy="390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24BD3DE-6CC8-43DD-B2F5-4AE301EFF6D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13150" y="3967973"/>
                  <a:ext cx="3762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45FC124-1657-48FA-A91A-F75DFE789349}"/>
                    </a:ext>
                  </a:extLst>
                </p14:cNvPr>
                <p14:cNvContentPartPr/>
                <p14:nvPr/>
              </p14:nvContentPartPr>
              <p14:xfrm>
                <a:off x="8524630" y="3914693"/>
                <a:ext cx="244800" cy="383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45FC124-1657-48FA-A91A-F75DFE78934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15630" y="3906053"/>
                  <a:ext cx="2624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66181F0-E3DB-4B56-82C3-B0966F126596}"/>
                    </a:ext>
                  </a:extLst>
                </p14:cNvPr>
                <p14:cNvContentPartPr/>
                <p14:nvPr/>
              </p14:nvContentPartPr>
              <p14:xfrm>
                <a:off x="8834230" y="3926933"/>
                <a:ext cx="189360" cy="286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66181F0-E3DB-4B56-82C3-B0966F12659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825230" y="3917933"/>
                  <a:ext cx="2070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D0E3B6F-BAD8-4A70-811C-1A75EAA623FC}"/>
                    </a:ext>
                  </a:extLst>
                </p14:cNvPr>
                <p14:cNvContentPartPr/>
                <p14:nvPr/>
              </p14:nvContentPartPr>
              <p14:xfrm>
                <a:off x="7064470" y="5037533"/>
                <a:ext cx="221760" cy="599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D0E3B6F-BAD8-4A70-811C-1A75EAA623F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55470" y="5028533"/>
                  <a:ext cx="23940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2C8F61B-AD6D-4C31-AA82-91C6BFA0F42C}"/>
                    </a:ext>
                  </a:extLst>
                </p14:cNvPr>
                <p14:cNvContentPartPr/>
                <p14:nvPr/>
              </p14:nvContentPartPr>
              <p14:xfrm>
                <a:off x="6958270" y="5117453"/>
                <a:ext cx="406440" cy="495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2C8F61B-AD6D-4C31-AA82-91C6BFA0F42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49270" y="5108813"/>
                  <a:ext cx="42408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6F677CB-DCE1-4B3F-810C-8829EBC7E36D}"/>
                    </a:ext>
                  </a:extLst>
                </p14:cNvPr>
                <p14:cNvContentPartPr/>
                <p14:nvPr/>
              </p14:nvContentPartPr>
              <p14:xfrm>
                <a:off x="7320790" y="5215013"/>
                <a:ext cx="199800" cy="30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6F677CB-DCE1-4B3F-810C-8829EBC7E36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12150" y="5206013"/>
                  <a:ext cx="217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8359E84-168B-408F-A4D7-CBFF46F836D9}"/>
                    </a:ext>
                  </a:extLst>
                </p14:cNvPr>
                <p14:cNvContentPartPr/>
                <p14:nvPr/>
              </p14:nvContentPartPr>
              <p14:xfrm>
                <a:off x="7449310" y="5359013"/>
                <a:ext cx="181800" cy="83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8359E84-168B-408F-A4D7-CBFF46F836D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40670" y="5350373"/>
                  <a:ext cx="199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ABD3A69-21E4-414A-BBB2-7D61F6E68EBA}"/>
                    </a:ext>
                  </a:extLst>
                </p14:cNvPr>
                <p14:cNvContentPartPr/>
                <p14:nvPr/>
              </p14:nvContentPartPr>
              <p14:xfrm>
                <a:off x="7886710" y="4975253"/>
                <a:ext cx="370440" cy="419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ABD3A69-21E4-414A-BBB2-7D61F6E68EB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877710" y="4966253"/>
                  <a:ext cx="3880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CC9C302-16AE-460D-9F35-AF004F3ECCC5}"/>
                    </a:ext>
                  </a:extLst>
                </p14:cNvPr>
                <p14:cNvContentPartPr/>
                <p14:nvPr/>
              </p14:nvContentPartPr>
              <p14:xfrm>
                <a:off x="7950430" y="4891373"/>
                <a:ext cx="311760" cy="158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CC9C302-16AE-460D-9F35-AF004F3ECCC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41790" y="4882733"/>
                  <a:ext cx="329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B402D32-00F8-4409-81C4-5AC0F88E6480}"/>
                    </a:ext>
                  </a:extLst>
                </p14:cNvPr>
                <p14:cNvContentPartPr/>
                <p14:nvPr/>
              </p14:nvContentPartPr>
              <p14:xfrm>
                <a:off x="8416990" y="4898573"/>
                <a:ext cx="286920" cy="420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B402D32-00F8-4409-81C4-5AC0F88E648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07990" y="4889933"/>
                  <a:ext cx="3045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E0DC73C-8319-4785-910C-3D91D0616106}"/>
                    </a:ext>
                  </a:extLst>
                </p14:cNvPr>
                <p14:cNvContentPartPr/>
                <p14:nvPr/>
              </p14:nvContentPartPr>
              <p14:xfrm>
                <a:off x="9047710" y="4831253"/>
                <a:ext cx="253800" cy="392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E0DC73C-8319-4785-910C-3D91D061610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38710" y="4822253"/>
                  <a:ext cx="2714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3092D90-948D-4C55-8E63-E5B50F32BB4D}"/>
                    </a:ext>
                  </a:extLst>
                </p14:cNvPr>
                <p14:cNvContentPartPr/>
                <p14:nvPr/>
              </p14:nvContentPartPr>
              <p14:xfrm>
                <a:off x="6621670" y="4071293"/>
                <a:ext cx="3242880" cy="2184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3092D90-948D-4C55-8E63-E5B50F32BB4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12670" y="4062293"/>
                  <a:ext cx="3260520" cy="22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7E2DEB5-998D-463A-A846-62CCA06EA59C}"/>
                    </a:ext>
                  </a:extLst>
                </p14:cNvPr>
                <p14:cNvContentPartPr/>
                <p14:nvPr/>
              </p14:nvContentPartPr>
              <p14:xfrm>
                <a:off x="8776630" y="4879853"/>
                <a:ext cx="209520" cy="416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7E2DEB5-998D-463A-A846-62CCA06EA59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767990" y="4870853"/>
                  <a:ext cx="227160" cy="43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718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2596</TotalTime>
  <Words>220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Cambria Math</vt:lpstr>
      <vt:lpstr>Retrospect</vt:lpstr>
      <vt:lpstr>Section 8.1 Direct Variation and Proportion</vt:lpstr>
      <vt:lpstr>DIRECT VARIATION</vt:lpstr>
      <vt:lpstr>If y varies directly with x, and y=82 then x=58, find x when y=41.</vt:lpstr>
      <vt:lpstr>If y varies directly with x, and y=22 when x=68, find y when  x=44.</vt:lpstr>
      <vt:lpstr>If y varies directly with x^3, and y=10 when x=2, find y when x=4.</vt:lpstr>
      <vt:lpstr>If y varies directly with x^2, and y=12 when x=4, find y when  x=6.</vt:lpstr>
      <vt:lpstr>If y varies directly with x+5, and y=2 when x=1, find y when  x=4.</vt:lpstr>
      <vt:lpstr>If the sales tax on  a $75 purchase is $15, what would it be on a $90 purchase?</vt:lpstr>
      <vt:lpstr>In a pre-election pole of 360 voters, 120 favored candidate Smith. How many of an anticipated 15,000 votes is Smith likely to get?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Section 2C: Laws of Exponents</dc:title>
  <dc:creator>Michael Kuniega</dc:creator>
  <cp:lastModifiedBy>Michael Kuniega</cp:lastModifiedBy>
  <cp:revision>76</cp:revision>
  <cp:lastPrinted>2020-08-03T16:23:34Z</cp:lastPrinted>
  <dcterms:created xsi:type="dcterms:W3CDTF">2018-08-29T02:57:50Z</dcterms:created>
  <dcterms:modified xsi:type="dcterms:W3CDTF">2020-08-20T05:32:18Z</dcterms:modified>
</cp:coreProperties>
</file>