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92" r:id="rId3"/>
    <p:sldId id="284" r:id="rId4"/>
    <p:sldId id="285" r:id="rId5"/>
    <p:sldId id="286" r:id="rId6"/>
    <p:sldId id="291" r:id="rId7"/>
    <p:sldId id="288" r:id="rId8"/>
    <p:sldId id="289" r:id="rId9"/>
    <p:sldId id="290" r:id="rId10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96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8.1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 Variation and Proportion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30948"/>
            <a:ext cx="12192000" cy="682566"/>
          </a:xfrm>
        </p:spPr>
        <p:txBody>
          <a:bodyPr>
            <a:noAutofit/>
          </a:bodyPr>
          <a:lstStyle/>
          <a:p>
            <a:pPr algn="ctr"/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 VARIATION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-1" y="876979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74687" y="813514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41F6238-F292-47B8-9F10-A5138589C01F}"/>
                  </a:ext>
                </a:extLst>
              </p:cNvPr>
              <p:cNvSpPr txBox="1"/>
              <p:nvPr/>
            </p:nvSpPr>
            <p:spPr>
              <a:xfrm>
                <a:off x="-30824" y="964263"/>
                <a:ext cx="12253645" cy="5016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 function defined by an equation of the form</a:t>
                </a:r>
              </a:p>
              <a:p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US" sz="40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         (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Is called a </a:t>
                </a:r>
                <a:r>
                  <a:rPr lang="en-US" sz="40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Direct Variation</a:t>
                </a: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and we say that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𝑣𝑎𝑟𝑖𝑒𝑠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𝑑𝑖𝑟𝑒𝑐𝑡𝑙𝑦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constant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called the </a:t>
                </a:r>
                <a:r>
                  <a:rPr lang="en-US" sz="40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Constant of Variation</a:t>
                </a: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41F6238-F292-47B8-9F10-A5138589C0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0824" y="964263"/>
                <a:ext cx="12253645" cy="5016758"/>
              </a:xfrm>
              <a:prstGeom prst="rect">
                <a:avLst/>
              </a:prstGeom>
              <a:blipFill>
                <a:blip r:embed="rId2"/>
                <a:stretch>
                  <a:fillRect l="-1841" t="-2309" b="-5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92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0" y="512911"/>
                <a:ext cx="12192000" cy="68256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varies directly with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𝟖𝟐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when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𝟓𝟖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find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when </a:t>
                </a:r>
                <a14:m>
                  <m:oMath xmlns:m="http://schemas.openxmlformats.org/officeDocument/2006/math">
                    <m:r>
                      <a:rPr lang="en-US" sz="44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𝐲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𝟒𝟏</m:t>
                    </m:r>
                    <m:r>
                      <a:rPr lang="en-US" sz="44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0" y="512911"/>
                <a:ext cx="12192000" cy="682566"/>
              </a:xfrm>
              <a:blipFill>
                <a:blip r:embed="rId2"/>
                <a:stretch>
                  <a:fillRect l="-1850" t="-95536" b="-455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30076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6163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0" y="512911"/>
                <a:ext cx="12192000" cy="68256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</a:t>
                </a:r>
                <a14:m>
                  <m:oMath xmlns:m="http://schemas.openxmlformats.org/officeDocument/2006/math"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varies directly with </a:t>
                </a:r>
                <a14:m>
                  <m:oMath xmlns:m="http://schemas.openxmlformats.org/officeDocument/2006/math"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𝟐𝟐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when </a:t>
                </a:r>
                <a14:m>
                  <m:oMath xmlns:m="http://schemas.openxmlformats.org/officeDocument/2006/math"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𝟔𝟖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find </a:t>
                </a:r>
                <a14:m>
                  <m:oMath xmlns:m="http://schemas.openxmlformats.org/officeDocument/2006/math"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when  </a:t>
                </a:r>
                <a14:m>
                  <m:oMath xmlns:m="http://schemas.openxmlformats.org/officeDocument/2006/math">
                    <m:r>
                      <a:rPr lang="en-US" sz="4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𝟒𝟒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0" y="512911"/>
                <a:ext cx="12192000" cy="682566"/>
              </a:xfrm>
              <a:blipFill>
                <a:blip r:embed="rId2"/>
                <a:stretch>
                  <a:fillRect l="-1850" t="-95536" b="-455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30076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9311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0" y="512911"/>
                <a:ext cx="12192000" cy="68256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varies directly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𝟏𝟎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when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find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when </a:t>
                </a:r>
                <a14:m>
                  <m:oMath xmlns:m="http://schemas.openxmlformats.org/officeDocument/2006/math">
                    <m:r>
                      <a:rPr lang="en-US" sz="44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4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0" y="512911"/>
                <a:ext cx="12192000" cy="682566"/>
              </a:xfrm>
              <a:blipFill>
                <a:blip r:embed="rId2"/>
                <a:stretch>
                  <a:fillRect l="-1850" t="-95536" b="-455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30076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0768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0" y="512911"/>
                <a:ext cx="12192000" cy="68256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varies directly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𝟏𝟐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when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find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when  </a:t>
                </a:r>
                <a14:m>
                  <m:oMath xmlns:m="http://schemas.openxmlformats.org/officeDocument/2006/math">
                    <m:r>
                      <a:rPr lang="en-US" sz="44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44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0" y="512911"/>
                <a:ext cx="12192000" cy="682566"/>
              </a:xfrm>
              <a:blipFill>
                <a:blip r:embed="rId2"/>
                <a:stretch>
                  <a:fillRect l="-1850" t="-95536" b="-455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30076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9024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0" y="512911"/>
                <a:ext cx="12192000" cy="68256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varies directly with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when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find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when  </a:t>
                </a:r>
                <a14:m>
                  <m:oMath xmlns:m="http://schemas.openxmlformats.org/officeDocument/2006/math">
                    <m:r>
                      <a:rPr lang="en-US" sz="44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4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0" y="512911"/>
                <a:ext cx="12192000" cy="682566"/>
              </a:xfrm>
              <a:blipFill>
                <a:blip r:embed="rId2"/>
                <a:stretch>
                  <a:fillRect l="-1850" t="-95536" b="-455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30076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0143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0" y="512911"/>
                <a:ext cx="12192000" cy="682566"/>
              </a:xfrm>
            </p:spPr>
            <p:txBody>
              <a:bodyPr>
                <a:noAutofit/>
              </a:bodyPr>
              <a:lstStyle/>
              <a:p>
                <a:pPr algn="ctr"/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the sales tax on  a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$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𝟕𝟓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purchase is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$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𝟏𝟓</m:t>
                    </m:r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what would it be on a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$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𝟗𝟎</m:t>
                    </m:r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purchase?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0" y="512911"/>
                <a:ext cx="12192000" cy="682566"/>
              </a:xfrm>
              <a:blipFill>
                <a:blip r:embed="rId2"/>
                <a:stretch>
                  <a:fillRect t="-95536" r="-650" b="-455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30076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0544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12911"/>
            <a:ext cx="12192000" cy="682566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 pre-election pole of 360 voters, 120 favored candidate Smith. How many of an anticipated 15,000 votes is Smith likely to get?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30076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186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2590</TotalTime>
  <Words>220</Words>
  <Application>Microsoft Office PowerPoint</Application>
  <PresentationFormat>Widescreen</PresentationFormat>
  <Paragraphs>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Cambria Math</vt:lpstr>
      <vt:lpstr>Retrospect</vt:lpstr>
      <vt:lpstr>Section 8.1 Direct Variation and Proportion</vt:lpstr>
      <vt:lpstr>DIRECT VARIATION</vt:lpstr>
      <vt:lpstr>If y varies directly with x, and y=82 when x=58, find x when y=41.</vt:lpstr>
      <vt:lpstr>If y varies directly with x, and y=22 when x=68, find y when  x=44.</vt:lpstr>
      <vt:lpstr>If y varies directly with x^3, and y=10 when x=2, find y when x=4.</vt:lpstr>
      <vt:lpstr>If y varies directly with x^2, and y=12 when x=4, find y when  x=6.</vt:lpstr>
      <vt:lpstr>If y varies directly with x+5, and y=2 when x=1, find y when  x=4.</vt:lpstr>
      <vt:lpstr>If the sales tax on  a $75 purchase is $15, what would it be on a $90 purchase?</vt:lpstr>
      <vt:lpstr>In a pre-election pole of 360 voters, 120 favored candidate Smith. How many of an anticipated 15,000 votes is Smith likely to get?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74</cp:revision>
  <cp:lastPrinted>2020-08-03T16:23:34Z</cp:lastPrinted>
  <dcterms:created xsi:type="dcterms:W3CDTF">2018-08-29T02:57:50Z</dcterms:created>
  <dcterms:modified xsi:type="dcterms:W3CDTF">2020-08-18T22:48:37Z</dcterms:modified>
</cp:coreProperties>
</file>