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92" r:id="rId3"/>
    <p:sldId id="284" r:id="rId4"/>
    <p:sldId id="285" r:id="rId5"/>
    <p:sldId id="286" r:id="rId6"/>
    <p:sldId id="291" r:id="rId7"/>
    <p:sldId id="288" r:id="rId8"/>
    <p:sldId id="289" r:id="rId9"/>
    <p:sldId id="290" r:id="rId10"/>
  </p:sldIdLst>
  <p:sldSz cx="12192000" cy="6858000"/>
  <p:notesSz cx="9388475" cy="7102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60"/>
  </p:normalViewPr>
  <p:slideViewPr>
    <p:cSldViewPr snapToGrid="0">
      <p:cViewPr varScale="1">
        <p:scale>
          <a:sx n="93" d="100"/>
          <a:sy n="93" d="100"/>
        </p:scale>
        <p:origin x="96" y="32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3351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851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846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787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0692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938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519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090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673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7870F65-632F-4004-BDC8-3A66322F913F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581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744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7870F65-632F-4004-BDC8-3A66322F913F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0912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7E1829-8405-4BBD-A763-DEE59F26F5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79" y="758952"/>
            <a:ext cx="10270375" cy="3566160"/>
          </a:xfrm>
        </p:spPr>
        <p:txBody>
          <a:bodyPr>
            <a:normAutofit/>
          </a:bodyPr>
          <a:lstStyle/>
          <a:p>
            <a:r>
              <a:rPr lang="en-US" sz="115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Section 8.1</a:t>
            </a:r>
            <a:br>
              <a:rPr lang="en-US" sz="115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Direct Variation and Proportion</a:t>
            </a:r>
            <a:endParaRPr lang="en-US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72FCAF-EFC0-4C66-8A32-B4023D38584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Algebra II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4C15FAC-AA89-4804-B85E-1632CA6095A8}"/>
              </a:ext>
            </a:extLst>
          </p:cNvPr>
          <p:cNvSpPr txBox="1"/>
          <p:nvPr/>
        </p:nvSpPr>
        <p:spPr>
          <a:xfrm>
            <a:off x="5637068" y="2971800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751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130948"/>
            <a:ext cx="12192000" cy="682566"/>
          </a:xfrm>
        </p:spPr>
        <p:txBody>
          <a:bodyPr>
            <a:noAutofit/>
          </a:bodyPr>
          <a:lstStyle/>
          <a:p>
            <a:pPr algn="ctr"/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DIRECT VARIATION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-1" y="876979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74687" y="813514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341F6238-F292-47B8-9F10-A5138589C01F}"/>
                  </a:ext>
                </a:extLst>
              </p:cNvPr>
              <p:cNvSpPr txBox="1"/>
              <p:nvPr/>
            </p:nvSpPr>
            <p:spPr>
              <a:xfrm>
                <a:off x="-30824" y="964263"/>
                <a:ext cx="12253645" cy="50167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A function defined by an equation of the form</a:t>
                </a:r>
              </a:p>
              <a:p>
                <a:endParaRPr lang="en-US" sz="4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4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𝑚𝑥</m:t>
                      </m:r>
                      <m:r>
                        <a:rPr lang="en-US" sz="4000" b="0" i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          (</m:t>
                      </m:r>
                      <m:r>
                        <m:rPr>
                          <m:sty m:val="p"/>
                        </m:rPr>
                        <a:rPr lang="en-US" sz="4000" b="0" i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m</m:t>
                      </m:r>
                      <m:r>
                        <a:rPr lang="en-US" sz="4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≠0)</m:t>
                      </m:r>
                    </m:oMath>
                  </m:oMathPara>
                </a14:m>
                <a:endParaRPr lang="en-US" sz="4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endParaRPr lang="en-US" sz="4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r>
                  <a:rPr lang="en-US" sz="4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Is called a </a:t>
                </a:r>
                <a:r>
                  <a:rPr lang="en-US" sz="4000" b="1" u="sng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Direct Variation</a:t>
                </a:r>
                <a:r>
                  <a:rPr lang="en-US" sz="40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</a:t>
                </a:r>
                <a:r>
                  <a:rPr lang="en-US" sz="4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and we say that </a:t>
                </a:r>
                <a14:m>
                  <m:oMath xmlns:m="http://schemas.openxmlformats.org/officeDocument/2006/math">
                    <m:r>
                      <a:rPr lang="en-US" sz="40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40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40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𝑣𝑎𝑟𝑖𝑒𝑠</m:t>
                    </m:r>
                    <m:r>
                      <a:rPr lang="en-US" sz="40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40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𝑑𝑖𝑟𝑒𝑐𝑡𝑙𝑦</m:t>
                    </m:r>
                    <m:r>
                      <a:rPr lang="en-US" sz="40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40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𝑎𝑠</m:t>
                    </m:r>
                    <m:r>
                      <a:rPr lang="en-US" sz="40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40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40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sz="4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endParaRPr lang="en-US" sz="4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r>
                  <a:rPr lang="en-US" sz="4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The constant </a:t>
                </a:r>
                <a14:m>
                  <m:oMath xmlns:m="http://schemas.openxmlformats.org/officeDocument/2006/math">
                    <m:r>
                      <a:rPr lang="en-US" sz="40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sz="4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is called the </a:t>
                </a:r>
                <a:r>
                  <a:rPr lang="en-US" sz="4000" b="1" u="sng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Constant of Variation</a:t>
                </a:r>
                <a:r>
                  <a:rPr lang="en-US" sz="4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.</a:t>
                </a: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341F6238-F292-47B8-9F10-A5138589C0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30824" y="964263"/>
                <a:ext cx="12253645" cy="5016758"/>
              </a:xfrm>
              <a:prstGeom prst="rect">
                <a:avLst/>
              </a:prstGeom>
              <a:blipFill>
                <a:blip r:embed="rId2"/>
                <a:stretch>
                  <a:fillRect l="-1841" t="-2309" b="-51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39231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title" idx="4294967295"/>
              </p:nvPr>
            </p:nvSpPr>
            <p:spPr>
              <a:xfrm>
                <a:off x="0" y="512911"/>
                <a:ext cx="12192000" cy="682566"/>
              </a:xfrm>
            </p:spPr>
            <p:txBody>
              <a:bodyPr>
                <a:normAutofit fontScale="90000"/>
              </a:bodyPr>
              <a:lstStyle/>
              <a:p>
                <a:r>
                  <a:rPr lang="en-US" sz="4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If </a:t>
                </a:r>
                <a14:m>
                  <m:oMath xmlns:m="http://schemas.openxmlformats.org/officeDocument/2006/math">
                    <m:r>
                      <a:rPr lang="en-US" sz="4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𝒚</m:t>
                    </m:r>
                  </m:oMath>
                </a14:m>
                <a:r>
                  <a:rPr lang="en-US" sz="4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varies directly with </a:t>
                </a:r>
                <a14:m>
                  <m:oMath xmlns:m="http://schemas.openxmlformats.org/officeDocument/2006/math">
                    <m:r>
                      <a:rPr lang="en-US" sz="4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𝒙</m:t>
                    </m:r>
                  </m:oMath>
                </a14:m>
                <a:r>
                  <a:rPr lang="en-US" sz="4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and </a:t>
                </a:r>
                <a14:m>
                  <m:oMath xmlns:m="http://schemas.openxmlformats.org/officeDocument/2006/math">
                    <m:r>
                      <a:rPr lang="en-US" sz="4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𝒚</m:t>
                    </m:r>
                    <m:r>
                      <a:rPr lang="en-US" sz="4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4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𝟖𝟐</m:t>
                    </m:r>
                  </m:oMath>
                </a14:m>
                <a:r>
                  <a:rPr lang="en-US" sz="4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when </a:t>
                </a:r>
                <a14:m>
                  <m:oMath xmlns:m="http://schemas.openxmlformats.org/officeDocument/2006/math">
                    <m:r>
                      <a:rPr lang="en-US" sz="4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4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4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𝟓𝟖</m:t>
                    </m:r>
                  </m:oMath>
                </a14:m>
                <a:r>
                  <a:rPr lang="en-US" sz="4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find </a:t>
                </a:r>
                <a14:m>
                  <m:oMath xmlns:m="http://schemas.openxmlformats.org/officeDocument/2006/math">
                    <m:r>
                      <a:rPr lang="en-US" sz="4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𝒙</m:t>
                    </m:r>
                  </m:oMath>
                </a14:m>
                <a:r>
                  <a:rPr lang="en-US" sz="4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when </a:t>
                </a:r>
                <a14:m>
                  <m:oMath xmlns:m="http://schemas.openxmlformats.org/officeDocument/2006/math">
                    <m:r>
                      <a:rPr lang="en-US" sz="4400" b="1" i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𝐲</m:t>
                    </m:r>
                    <m:r>
                      <a:rPr lang="en-US" sz="4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4400" b="1" i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𝟒𝟏</m:t>
                    </m:r>
                    <m:r>
                      <a:rPr lang="en-US" sz="4400" b="1" i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sz="4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 idx="4294967295"/>
              </p:nvPr>
            </p:nvSpPr>
            <p:spPr>
              <a:xfrm>
                <a:off x="0" y="512911"/>
                <a:ext cx="12192000" cy="682566"/>
              </a:xfrm>
              <a:blipFill>
                <a:blip r:embed="rId2"/>
                <a:stretch>
                  <a:fillRect l="-1850" t="-95536" b="-455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1300767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061630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title" idx="4294967295"/>
              </p:nvPr>
            </p:nvSpPr>
            <p:spPr>
              <a:xfrm>
                <a:off x="0" y="512911"/>
                <a:ext cx="12192000" cy="682566"/>
              </a:xfrm>
            </p:spPr>
            <p:txBody>
              <a:bodyPr>
                <a:normAutofit fontScale="90000"/>
              </a:bodyPr>
              <a:lstStyle/>
              <a:p>
                <a:r>
                  <a:rPr lang="en-US" sz="4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If </a:t>
                </a:r>
                <a14:m>
                  <m:oMath xmlns:m="http://schemas.openxmlformats.org/officeDocument/2006/math">
                    <m:r>
                      <a:rPr lang="en-US" sz="44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𝒚</m:t>
                    </m:r>
                  </m:oMath>
                </a14:m>
                <a:r>
                  <a:rPr lang="en-US" sz="4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varies directly with </a:t>
                </a:r>
                <a14:m>
                  <m:oMath xmlns:m="http://schemas.openxmlformats.org/officeDocument/2006/math">
                    <m:r>
                      <a:rPr lang="en-US" sz="44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𝒙</m:t>
                    </m:r>
                  </m:oMath>
                </a14:m>
                <a:r>
                  <a:rPr lang="en-US" sz="4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and </a:t>
                </a:r>
                <a14:m>
                  <m:oMath xmlns:m="http://schemas.openxmlformats.org/officeDocument/2006/math">
                    <m:r>
                      <a:rPr lang="en-US" sz="44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𝒚</m:t>
                    </m:r>
                    <m:r>
                      <a:rPr lang="en-US" sz="44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44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𝟐𝟐</m:t>
                    </m:r>
                  </m:oMath>
                </a14:m>
                <a:r>
                  <a:rPr lang="en-US" sz="4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when </a:t>
                </a:r>
                <a14:m>
                  <m:oMath xmlns:m="http://schemas.openxmlformats.org/officeDocument/2006/math">
                    <m:r>
                      <a:rPr lang="en-US" sz="44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44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44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𝟔𝟖</m:t>
                    </m:r>
                  </m:oMath>
                </a14:m>
                <a:r>
                  <a:rPr lang="en-US" sz="4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find </a:t>
                </a:r>
                <a14:m>
                  <m:oMath xmlns:m="http://schemas.openxmlformats.org/officeDocument/2006/math">
                    <m:r>
                      <a:rPr lang="en-US" sz="44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𝒚</m:t>
                    </m:r>
                  </m:oMath>
                </a14:m>
                <a:r>
                  <a:rPr lang="en-US" sz="4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when  </a:t>
                </a:r>
                <a14:m>
                  <m:oMath xmlns:m="http://schemas.openxmlformats.org/officeDocument/2006/math">
                    <m:r>
                      <a:rPr lang="en-US" sz="44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𝐱</m:t>
                    </m:r>
                    <m:r>
                      <a:rPr lang="en-US" sz="44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44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𝟒𝟒</m:t>
                    </m:r>
                  </m:oMath>
                </a14:m>
                <a:r>
                  <a:rPr lang="en-US" sz="4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.</a:t>
                </a:r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 idx="4294967295"/>
              </p:nvPr>
            </p:nvSpPr>
            <p:spPr>
              <a:xfrm>
                <a:off x="0" y="512911"/>
                <a:ext cx="12192000" cy="682566"/>
              </a:xfrm>
              <a:blipFill>
                <a:blip r:embed="rId2"/>
                <a:stretch>
                  <a:fillRect l="-1850" t="-95536" b="-455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1300767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593115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 idx="4294967295"/>
              </p:nvPr>
            </p:nvSpPr>
            <p:spPr>
              <a:xfrm>
                <a:off x="0" y="512911"/>
                <a:ext cx="12192000" cy="682566"/>
              </a:xfrm>
            </p:spPr>
            <p:txBody>
              <a:bodyPr>
                <a:normAutofit fontScale="90000"/>
              </a:bodyPr>
              <a:lstStyle/>
              <a:p>
                <a:r>
                  <a:rPr lang="en-US" sz="4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If </a:t>
                </a:r>
                <a14:m>
                  <m:oMath xmlns:m="http://schemas.openxmlformats.org/officeDocument/2006/math">
                    <m:r>
                      <a:rPr lang="en-US" sz="4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𝒚</m:t>
                    </m:r>
                  </m:oMath>
                </a14:m>
                <a:r>
                  <a:rPr lang="en-US" sz="4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varies directly with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4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</m:sSup>
                  </m:oMath>
                </a14:m>
                <a:r>
                  <a:rPr lang="en-US" sz="4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and </a:t>
                </a:r>
                <a14:m>
                  <m:oMath xmlns:m="http://schemas.openxmlformats.org/officeDocument/2006/math">
                    <m:r>
                      <a:rPr lang="en-US" sz="4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𝒚</m:t>
                    </m:r>
                    <m:r>
                      <a:rPr lang="en-US" sz="4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4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𝟏𝟎</m:t>
                    </m:r>
                  </m:oMath>
                </a14:m>
                <a:r>
                  <a:rPr lang="en-US" sz="4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when </a:t>
                </a:r>
                <a14:m>
                  <m:oMath xmlns:m="http://schemas.openxmlformats.org/officeDocument/2006/math">
                    <m:r>
                      <a:rPr lang="en-US" sz="4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4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4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𝟐</m:t>
                    </m:r>
                  </m:oMath>
                </a14:m>
                <a:r>
                  <a:rPr lang="en-US" sz="4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find </a:t>
                </a:r>
                <a14:m>
                  <m:oMath xmlns:m="http://schemas.openxmlformats.org/officeDocument/2006/math">
                    <m:r>
                      <a:rPr lang="en-US" sz="4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𝒚</m:t>
                    </m:r>
                  </m:oMath>
                </a14:m>
                <a:r>
                  <a:rPr lang="en-US" sz="4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when </a:t>
                </a:r>
                <a14:m>
                  <m:oMath xmlns:m="http://schemas.openxmlformats.org/officeDocument/2006/math">
                    <m:r>
                      <a:rPr lang="en-US" sz="4400" b="1" i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𝐱</m:t>
                    </m:r>
                    <m:r>
                      <a:rPr lang="en-US" sz="4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4400" b="1" i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𝟒</m:t>
                    </m:r>
                    <m:r>
                      <a:rPr lang="en-US" sz="4400" b="1" i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sz="4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 idx="4294967295"/>
              </p:nvPr>
            </p:nvSpPr>
            <p:spPr>
              <a:xfrm>
                <a:off x="0" y="512911"/>
                <a:ext cx="12192000" cy="682566"/>
              </a:xfrm>
              <a:blipFill>
                <a:blip r:embed="rId2"/>
                <a:stretch>
                  <a:fillRect l="-1850" t="-95536" b="-455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1300767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507686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 idx="4294967295"/>
              </p:nvPr>
            </p:nvSpPr>
            <p:spPr>
              <a:xfrm>
                <a:off x="0" y="512911"/>
                <a:ext cx="12192000" cy="682566"/>
              </a:xfrm>
            </p:spPr>
            <p:txBody>
              <a:bodyPr>
                <a:normAutofit fontScale="90000"/>
              </a:bodyPr>
              <a:lstStyle/>
              <a:p>
                <a:r>
                  <a:rPr lang="en-US" sz="4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If </a:t>
                </a:r>
                <a14:m>
                  <m:oMath xmlns:m="http://schemas.openxmlformats.org/officeDocument/2006/math">
                    <m:r>
                      <a:rPr lang="en-US" sz="4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𝒚</m:t>
                    </m:r>
                  </m:oMath>
                </a14:m>
                <a:r>
                  <a:rPr lang="en-US" sz="4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varies directly with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4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4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and </a:t>
                </a:r>
                <a14:m>
                  <m:oMath xmlns:m="http://schemas.openxmlformats.org/officeDocument/2006/math">
                    <m:r>
                      <a:rPr lang="en-US" sz="4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𝒚</m:t>
                    </m:r>
                    <m:r>
                      <a:rPr lang="en-US" sz="4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4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𝟏𝟐</m:t>
                    </m:r>
                  </m:oMath>
                </a14:m>
                <a:r>
                  <a:rPr lang="en-US" sz="4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when </a:t>
                </a:r>
                <a14:m>
                  <m:oMath xmlns:m="http://schemas.openxmlformats.org/officeDocument/2006/math">
                    <m:r>
                      <a:rPr lang="en-US" sz="4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4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4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𝟒</m:t>
                    </m:r>
                  </m:oMath>
                </a14:m>
                <a:r>
                  <a:rPr lang="en-US" sz="4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find </a:t>
                </a:r>
                <a14:m>
                  <m:oMath xmlns:m="http://schemas.openxmlformats.org/officeDocument/2006/math">
                    <m:r>
                      <a:rPr lang="en-US" sz="4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𝒚</m:t>
                    </m:r>
                  </m:oMath>
                </a14:m>
                <a:r>
                  <a:rPr lang="en-US" sz="4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when  </a:t>
                </a:r>
                <a14:m>
                  <m:oMath xmlns:m="http://schemas.openxmlformats.org/officeDocument/2006/math">
                    <m:r>
                      <a:rPr lang="en-US" sz="4400" b="1" i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𝐱</m:t>
                    </m:r>
                    <m:r>
                      <a:rPr lang="en-US" sz="4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4400" b="1" i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𝟔</m:t>
                    </m:r>
                    <m:r>
                      <a:rPr lang="en-US" sz="4400" b="1" i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sz="4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 idx="4294967295"/>
              </p:nvPr>
            </p:nvSpPr>
            <p:spPr>
              <a:xfrm>
                <a:off x="0" y="512911"/>
                <a:ext cx="12192000" cy="682566"/>
              </a:xfrm>
              <a:blipFill>
                <a:blip r:embed="rId2"/>
                <a:stretch>
                  <a:fillRect l="-1850" t="-95536" b="-455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1300767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590240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 idx="4294967295"/>
              </p:nvPr>
            </p:nvSpPr>
            <p:spPr>
              <a:xfrm>
                <a:off x="0" y="512911"/>
                <a:ext cx="12192000" cy="682566"/>
              </a:xfrm>
            </p:spPr>
            <p:txBody>
              <a:bodyPr>
                <a:normAutofit fontScale="90000"/>
              </a:bodyPr>
              <a:lstStyle/>
              <a:p>
                <a:r>
                  <a:rPr lang="en-US" sz="4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If </a:t>
                </a:r>
                <a14:m>
                  <m:oMath xmlns:m="http://schemas.openxmlformats.org/officeDocument/2006/math">
                    <m:r>
                      <a:rPr lang="en-US" sz="4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𝒚</m:t>
                    </m:r>
                  </m:oMath>
                </a14:m>
                <a:r>
                  <a:rPr lang="en-US" sz="4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varies directly with </a:t>
                </a:r>
                <a14:m>
                  <m:oMath xmlns:m="http://schemas.openxmlformats.org/officeDocument/2006/math">
                    <m:r>
                      <a:rPr lang="en-US" sz="4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4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4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𝟓</m:t>
                    </m:r>
                  </m:oMath>
                </a14:m>
                <a:r>
                  <a:rPr lang="en-US" sz="4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and </a:t>
                </a:r>
                <a14:m>
                  <m:oMath xmlns:m="http://schemas.openxmlformats.org/officeDocument/2006/math">
                    <m:r>
                      <a:rPr lang="en-US" sz="4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𝒚</m:t>
                    </m:r>
                    <m:r>
                      <a:rPr lang="en-US" sz="4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4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𝟐</m:t>
                    </m:r>
                  </m:oMath>
                </a14:m>
                <a:r>
                  <a:rPr lang="en-US" sz="4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when </a:t>
                </a:r>
                <a14:m>
                  <m:oMath xmlns:m="http://schemas.openxmlformats.org/officeDocument/2006/math">
                    <m:r>
                      <a:rPr lang="en-US" sz="4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4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4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𝟏</m:t>
                    </m:r>
                  </m:oMath>
                </a14:m>
                <a:r>
                  <a:rPr lang="en-US" sz="4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find </a:t>
                </a:r>
                <a14:m>
                  <m:oMath xmlns:m="http://schemas.openxmlformats.org/officeDocument/2006/math">
                    <m:r>
                      <a:rPr lang="en-US" sz="4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𝒚</m:t>
                    </m:r>
                  </m:oMath>
                </a14:m>
                <a:r>
                  <a:rPr lang="en-US" sz="4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when  </a:t>
                </a:r>
                <a14:m>
                  <m:oMath xmlns:m="http://schemas.openxmlformats.org/officeDocument/2006/math">
                    <m:r>
                      <a:rPr lang="en-US" sz="4400" b="1" i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𝐱</m:t>
                    </m:r>
                    <m:r>
                      <a:rPr lang="en-US" sz="4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4400" b="1" i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𝟒</m:t>
                    </m:r>
                    <m:r>
                      <a:rPr lang="en-US" sz="4400" b="1" i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sz="4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 idx="4294967295"/>
              </p:nvPr>
            </p:nvSpPr>
            <p:spPr>
              <a:xfrm>
                <a:off x="0" y="512911"/>
                <a:ext cx="12192000" cy="682566"/>
              </a:xfrm>
              <a:blipFill>
                <a:blip r:embed="rId2"/>
                <a:stretch>
                  <a:fillRect l="-1850" t="-95536" b="-455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1300767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801434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 idx="4294967295"/>
              </p:nvPr>
            </p:nvSpPr>
            <p:spPr>
              <a:xfrm>
                <a:off x="0" y="512911"/>
                <a:ext cx="12192000" cy="682566"/>
              </a:xfrm>
            </p:spPr>
            <p:txBody>
              <a:bodyPr>
                <a:noAutofit/>
              </a:bodyPr>
              <a:lstStyle/>
              <a:p>
                <a:pPr algn="ctr"/>
                <a:r>
                  <a:rPr lang="en-US" sz="40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If the sales tax on  a </a:t>
                </a:r>
                <a14:m>
                  <m:oMath xmlns:m="http://schemas.openxmlformats.org/officeDocument/2006/math">
                    <m:r>
                      <a:rPr lang="en-US" sz="40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$</m:t>
                    </m:r>
                    <m:r>
                      <a:rPr lang="en-US" sz="40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𝟕𝟓</m:t>
                    </m:r>
                    <m:r>
                      <a:rPr lang="en-US" sz="40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40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purchase is </a:t>
                </a:r>
                <a14:m>
                  <m:oMath xmlns:m="http://schemas.openxmlformats.org/officeDocument/2006/math">
                    <m:r>
                      <a:rPr lang="en-US" sz="40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$</m:t>
                    </m:r>
                    <m:r>
                      <a:rPr lang="en-US" sz="40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𝟏𝟓</m:t>
                    </m:r>
                  </m:oMath>
                </a14:m>
                <a:r>
                  <a:rPr lang="en-US" sz="40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what would it be on a </a:t>
                </a:r>
                <a14:m>
                  <m:oMath xmlns:m="http://schemas.openxmlformats.org/officeDocument/2006/math">
                    <m:r>
                      <a:rPr lang="en-US" sz="40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$</m:t>
                    </m:r>
                    <m:r>
                      <a:rPr lang="en-US" sz="40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𝟗𝟎</m:t>
                    </m:r>
                  </m:oMath>
                </a14:m>
                <a:r>
                  <a:rPr lang="en-US" sz="40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purchase?</a:t>
                </a: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 idx="4294967295"/>
              </p:nvPr>
            </p:nvSpPr>
            <p:spPr>
              <a:xfrm>
                <a:off x="0" y="512911"/>
                <a:ext cx="12192000" cy="682566"/>
              </a:xfrm>
              <a:blipFill>
                <a:blip r:embed="rId2"/>
                <a:stretch>
                  <a:fillRect t="-95536" r="-650" b="-455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1300767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305444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12911"/>
            <a:ext cx="12192000" cy="682566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a pre-election pole of 360 voters, 120 favored candidate Smith. How many of an anticipated 15,000 votes is Smith likely to get?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1300767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7186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2590</TotalTime>
  <Words>220</Words>
  <Application>Microsoft Office PowerPoint</Application>
  <PresentationFormat>Widescreen</PresentationFormat>
  <Paragraphs>17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Calibri</vt:lpstr>
      <vt:lpstr>Calibri Light</vt:lpstr>
      <vt:lpstr>Cambria Math</vt:lpstr>
      <vt:lpstr>Retrospect</vt:lpstr>
      <vt:lpstr>Section 8.1 Direct Variation and Proportion</vt:lpstr>
      <vt:lpstr>DIRECT VARIATION</vt:lpstr>
      <vt:lpstr>If y varies directly with x, and y=82 when x=58, find x when y=41.</vt:lpstr>
      <vt:lpstr>If y varies directly with x, and y=22 when x=68, find y when  x=44.</vt:lpstr>
      <vt:lpstr>If y varies directly with x^3, and y=10 when x=2, find y when x=4.</vt:lpstr>
      <vt:lpstr>If y varies directly with x^2, and y=12 when x=4, find y when  x=6.</vt:lpstr>
      <vt:lpstr>If y varies directly with x+5, and y=2 when x=1, find y when  x=4.</vt:lpstr>
      <vt:lpstr>If the sales tax on  a $75 purchase is $15, what would it be on a $90 purchase?</vt:lpstr>
      <vt:lpstr>In a pre-election pole of 360 voters, 120 favored candidate Smith. How many of an anticipated 15,000 votes is Smith likely to get?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 Section 2C: Laws of Exponents</dc:title>
  <dc:creator>Michael Kuniega</dc:creator>
  <cp:lastModifiedBy>Michael Kuniega</cp:lastModifiedBy>
  <cp:revision>74</cp:revision>
  <cp:lastPrinted>2020-08-03T16:23:34Z</cp:lastPrinted>
  <dcterms:created xsi:type="dcterms:W3CDTF">2018-08-29T02:57:50Z</dcterms:created>
  <dcterms:modified xsi:type="dcterms:W3CDTF">2020-08-18T22:48:37Z</dcterms:modified>
</cp:coreProperties>
</file>