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92" r:id="rId3"/>
    <p:sldId id="284" r:id="rId4"/>
    <p:sldId id="293" r:id="rId5"/>
    <p:sldId id="296" r:id="rId6"/>
    <p:sldId id="295" r:id="rId7"/>
    <p:sldId id="294" r:id="rId8"/>
    <p:sldId id="290" r:id="rId9"/>
    <p:sldId id="297" r:id="rId10"/>
  </p:sldIdLst>
  <p:sldSz cx="12192000" cy="6858000"/>
  <p:notesSz cx="9388475" cy="7102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93" d="100"/>
          <a:sy n="93" d="100"/>
        </p:scale>
        <p:origin x="72" y="21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1024"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20-08-19T05:37:33.343"/>
    </inkml:context>
    <inkml:brush xml:id="br0">
      <inkml:brushProperty name="width" value="0.05292" units="cm"/>
      <inkml:brushProperty name="height" value="0.05292" units="cm"/>
    </inkml:brush>
  </inkml:definitions>
  <inkml:trace contextRef="#ctx0" brushRef="#br0">2667 4889 184 0,'-7'-3'71'0,"7"0"-55"0,-4 0 2 0,4 3-3 15,0-3-2-15,-3-4 5 16,-1 4 1-16,1 0 3 16,-1 0-12-16,1 0 8 0,-1 0 2 15,4 0 3-15,0 0 1 16,0 3-7-16,0 0-2 15,0 0-5-15,0 0-1 16,4 3 1-16,3 3 4 16,3 0 1-16,5 7 3 15,-1-1-1-15,10 7 1 16,5 0 2-16,2 12 2 16,-2 1-10-16,-5 2-4 15,4 4-1-15,8-1 2 0,-5 4 0 16,-2-6 2-16,-1-4-2 15,0-3 2-15,4-3-4 16,-11-3 1-16,0-3-3 16,0-6 2-16,-3 2-6 15,-4-2-1-15,0-4 2 16,-3 1 3-16,-4-4-2 16,-4 0 0-16,1-3-3 15,-4 4-3-15,0-4 6 16,0 0 3-16,0 0-6 15,0-3 1-15,0 0-10 0,0 0-4 16,0 3-24-16,0-3-9 16,0 0-18-16,0 0-7 15,3-3-79 1,1-6-52 0,0-1 90-16</inkml:trace>
  <inkml:trace contextRef="#ctx0" brushRef="#br0" timeOffset="512.91">3411 4789 256 0,'-7'-6'96'0,"7"6"-75"0,0-3 10 16,0 3-2-16,0 0-2 16,0 0 1-16,0 0-4 15,0 3-3-15,0 3-11 16,0 6 5-16,-3 10 2 0,-4 7-1 15,-7 8 1-15,0 23-5 0,-4 15 0 16,-3 13 2-16,-8 6 1 16,5 13-4-16,-11 9 1 15,3-10-7-15,4-12-1 16,6-6 0-16,1-3 0 16,0-1-5-16,7-12 1 15,3-3 0-15,1-12 0 16,3-10 0-16,0-9 0 15,3-7 2-15,1-6 1 16,-1-6-1-16,1-4 1 16,-1-2-9-16,4-4-3 15,-4-5-28-15,4-1-12 16,0-3-23-16,4-10-7 16,3-9-68-1</inkml:trace>
  <inkml:trace contextRef="#ctx0" brushRef="#br0" timeOffset="1140.75">3672 5140 220 0,'-3'6'85'0,"-1"-6"-66"16,4 0 14-16,0 0 2 0,0 0-7 16,0 0 0-16,0 0-2 15,0 0-1-15,0 4-14 16,4-4 2-16,-1 9 1 0,8-3 1 16,0-3 1-16,6-3-4 15,1 7 0-15,3-7-5 16,7-7 1-16,-3 7-5 15,3-9-2-15,4 6 0 16,7-3-1-16,-11 2 0 16,4-2 2-16,-4 6-3 0,-3 6-2 15,-8-2-18-15,-3 2-9 16,-7 3-26-16,-3 1-10 16,-1-1-71-1</inkml:trace>
  <inkml:trace contextRef="#ctx0" brushRef="#br0" timeOffset="1471.27">3708 5488 260 0,'-14'10'99'0,"14"-7"-77"0,-4 0 11 0,4-3 0 0,0 0-5 16,4 0 3-16,-1 3-2 16,4-3 0-16,4 0-16 15,-1 0 5-15,4 0 3 0,4-3-9 16,3 3-2-16,-3 0-8 16,3 0-2-16,0 0 0 15,7 0 2-15,4 0 1 16,-4 0 1-16,1 0-7 15,-1 3 0-15,4-3-28 16,-8 0-11-16,-3-3-17 16,4 0-3-16,0-4-77 15</inkml:trace>
  <inkml:trace contextRef="#ctx0" brushRef="#br0" timeOffset="2387.14">4904 4341 232 0,'0'-13'88'0,"0"7"-69"0,0-1 8 16,0 7 1-16,0-3-4 16,0 3 3-16,0 0-4 15,0 0 0-15,0 0-12 16,0 7 0-16,0 5 2 0,0 7-1 15,3 9 1-15,4 0-1 16,-3 23 2-16,3 14 6 16,3 17 2-16,4-4-7 15,1-12-2-15,-1 6-7 16,-4 4-2-16,1-1-2 16,-1-3 1-16,1-9 4 0,-7-10 4 15,-1-6-4-15,1-13-2 16,-4-5 0-16,0-7-1 15,0-4-2-15,0-2-2 16,0-6 1-16,0-1-1 16,-4-3-16-16,1 0-4 15,-1-2-19-15,-3-1-7 16,3-3-12-16,1-3-3 16,3-4-82-1</inkml:trace>
  <inkml:trace contextRef="#ctx0" brushRef="#br0" timeOffset="2899.91">5299 4604 272 0,'10'-19'104'0,"-3"10"-81"0,4-1 7 15,-4 7-1-15,0 0-3 16,0 3 2-16,-3 3-4 16,-1 3-1-16,-6 7-12 15,-4 6-2-15,-4 6-2 0,-3 6-1 16,0 4-1-16,-4-1-3 0,-10 1 1 16,0-4-2-16,-4 4-1 15,0-4 1-15,-3-3 1 16,3 0 1-16,0-3 3 15,8 1 1-15,6-5 3 16,-3-2-1-16,10 6 0 16,8-3-1-1,3 0 0-15,7 0 2 0,7 0 1 16,11 0-1-16,-4 3 1 16,7-6-4-16,0 0 1 15,4 0-5-15,-7-1 0 16,3 1-3-16,0-3-1 15,0 3 3-15,1 0 1 0,-8 3-4 16,3-7 1-16,-2-2-5 16,-5-1-1-16,-3-2-22 15,4-1-8-15,-7-3-22 16,-8 4-8-16,4-4-86 16,0-3-50-1,0 7 95-15</inkml:trace>
  <inkml:trace contextRef="#ctx0" brushRef="#br0" timeOffset="4023.1">4681 5620 232 0,'0'0'88'0,"-3"0"-69"0,6-3 13 15,-3 3 0-15,0 0-6 16,0 0-1-16,0 0 2 16,4-3 0-16,-1-1-14 15,4 1 3-15,-3 3 2 0,3 0-4 0,0 0 2 16,4 0-3-16,-1 0 0 15,8 0-3-15,7-3-1 16,-1-3 3-16,22 0 5 16,21-4-3-16,-7 1 0 15,7-1-4-15,4 1 1 16,13-4-2-16,12-2 0 16,-5 5 1-16,-2-2 1 15,-8-1-5-15,0 1-2 16,-7-1-2-16,-7 4 1 15,-18-1-4-15,-6 7-2 16,-8-3 6-16,-17 6 5 0,-4 0-6 16,-7 6-1-1,-7-6-21-15,0 3-7 16,0-3-26-16,0 0-9 16,0 0-16-16,0 0-4 0,7-3-63 15</inkml:trace>
  <inkml:trace contextRef="#ctx0" brushRef="#br0" timeOffset="5224.52">5447 5999 220 0,'7'-9'82'0,"-4"3"-64"0,5-4 9 16,-5 4-2-16,1-4-4 15,-1 7 2-15,1-6-9 16,-1 0-3-16,1-1-6 0,-1 4 3 0,1-4 4 15,-1 1 3-15,-3 0 0 16,0-1 4-16,-3-2 2 16,-4 5 2-16,0 1 1 15,-4 0-7-15,-3 0 0 16,-4 2-6-16,-3 4-1 16,0 4-4-16,-7 2-1 15,3 3-1-15,0 4 0 16,1 6-2-16,-5-1 1 15,1 8-4-15,0 5 0 16,0 10 1-16,7 3 0 16,-4-1-3-16,7 1 0 15,8-6-1-15,6-7 3 16,8 4 0-16,3-7 1 16,3-6-3-16,4-3 2 0,8-7 3 15,-5-2 3-15,8-10-2 16,0 0 0-16,3-3-1 15,7-7-2-15,-3-5 1 16,3-4-1-16,4-13 0 16,-7-5 2-16,-1-1-1 15,-6 0-1-15,-4 4 1 16,-3 6 1-16,-7 3 5 16,-4 6 6-16,-7 3-3 15,0 4 2-15,0 5-3 0,-4 7 0 16,-3 7-8-16,-11 8 0 15,1 14 1-15,-1 8 1 16,-3 7-4-16,0 3 1 16,3 0 0-1,1 0 0-15,-5 3 0 16,8 16 0-16,4 3 0 0,3 0 0 16,3-6 0-16,4 0 0 15,7-10 0-15,7-6 0 16,7-6-3-16,11-4 0 15,-4-5 2-15,4-7 2 16,0-6 0-16,0-7-1 16,-4-6 3-16,0-9 2 15,-3-6 4-15,3-10 2 16,-10-6-3-16,-1-10 0 0,-3-2-5 16,-3-7 0-16,-4-3 1 15,-3 3 0-15,-4 0-5 16,-4 10 1-16,-3 5-16 15,0 7-6-15,-4 4-36 16,1 5-14 0,-1 1-34-16,8-1-11 0,-1 10-21 15</inkml:trace>
  <inkml:trace contextRef="#ctx0" brushRef="#br0" timeOffset="7537.79">2163 7902 244 0,'-4'-9'93'0,"4"3"-72"0,0-4 18 0,0 7 5 16,4-3-8-16,-1 3-1 15,-3-3-11-15,0 6-2 16,7 0-13-16,-3 6 1 0,6 3 1 16,4 4 0-16,4 15 1 15,3 10-4-15,4 9 0 16,0 3-1-16,-4 0 1 16,0-12-4-16,7 12-1 15,-3-6 3-15,-4-4 1 16,0-2-3-16,-3 0-1 15,3-1-1-15,0-2-2 0,4-4-2 16,-4-3 1-16,-3-3 1 16,-4-6 2-16,0 0-1 15,-4-3-1-15,1-4-8 16,-4-2-5-16,0-4-22 16,0-6-10-16,-3-3-12 15,6-7-4-15,-3-8-80 16</inkml:trace>
  <inkml:trace contextRef="#ctx0" brushRef="#br0" timeOffset="7940.7">2889 7868 252 0,'0'0'96'0,"0"0"-75"0,-3 6 10 0,3-3-2 16,-7 4-9-16,3 2 1 16,1 7-8-16,-4 9-3 15,-4 12-5-15,0 14 1 0,1 5 3 0,-4 4-1 16,-4 12 3-16,4 19-4 15,-7 3 1-15,-4-3-3 16,4-4 0-16,3-2-6 16,1 12 1-16,6-9 0 15,0-6 2-15,4-16-1 16,0-13 2-16,4-3-7 16,-1-12 1-16,1-10 3 15,3 0 2-15,0-9-18 16,0-7-9-16,3-5-20 15,1-4-10-15,6-13-74 16</inkml:trace>
  <inkml:trace contextRef="#ctx0" brushRef="#br0" timeOffset="8486.39">3143 8429 244 0,'-17'13'93'0,"13"-10"-72"0,-3 6-2 0,7-6-3 16,-3 1-12-16,-1 2 0 0,4 0 2 16,0 0 1-16,0 1-3 15,0-1 4-15,0-3 2 0,0-3-3 16,0 0-2-16,0 0 4 16,4-3 2-16,-1-6-2 15,4-4 2-15,0 0 0 16,0 1 3-16,-7-1 2 15,0 1-1-15,-7-1 1 16,4 4 0-16,-1-1-2 16,-3 10-1-16,0 0-7 0,-4 0-2 15,1 10-2-15,-1-1-2 16,1 4 1-16,-1 3 1 16,4 2-3-16,7 1 0 15,-4-3-1-15,4-1 0 16,0-5 0-1,4 6 0-15,0-7 2 0,3-6 0 16,0 3-14-16,3-6-5 16,1 0-39-16,-1-6-17 15,5-3-67 1</inkml:trace>
  <inkml:trace contextRef="#ctx0" brushRef="#br0" timeOffset="9354.86">3662 8241 260 0,'3'-16'99'0,"-3"7"-77"0,4-7 7 0,-4 7-3 16,0-7-8-16,0-3 0 15,0-2-4-15,0-5 1 16,0 4-8-16,-4 1 5 0,1-1 1 15,-4 0-2-15,0 3 1 16,-7 6-3-16,3 1 2 16,-3 5-4-16,-4 7 1 15,1 7-5-15,-1 5 0 16,0 10-3-16,-3 6-1 16,0 7 1-16,3-1 2 15,1 10-3-15,3-3 0 16,0 0 1-16,3 6 0 15,7 0 0-15,-3-6 0 16,4 3-3-16,6-10 0 0,4-6-1 16,4-9 3-16,10-10 0 15,4-9 3-15,3-9 3 16,7-3 4-16,-3-7 0 16,0-3 0-16,0-3-1 15,-4-4 0-15,-11 8 0 16,5-20 0-16,-5-3-4 15,-3 6-1-15,-3 4 1 16,-4 6 0-16,-3 2 6 16,-1 14 6-16,-3 6-8 15,-3 15-2-15,-4 13-4 16,-4 6-2-16,-3 10-2 16,0 9 1-16,-4 28 1 0,0 7 0 15,8-1 0 1,-1 1 0-16,4 12-3 15,4 3 2-15,6-3-1 0,4-12 0 16,7-17 0-16,0-5 0 16,8-16 2-16,-1-7 0 15,4-11 0-15,-1-8 0 16,-3-11 0-16,1-7 0 16,2-10 2-16,4-9 3 15,8-12 0-15,-12-13 0 16,5-3-3-16,-8-3 1 15,-4 3-2-15,-6 3-1 16,0 0-21-16,-11 10-9 0,0 5-27 16,-11 4-9-16,4 7-99 15</inkml:trace>
  <inkml:trace contextRef="#ctx0" brushRef="#br0" timeOffset="9729.77">4177 8056 300 0,'-7'10'112'0,"7"-10"-87"0,0 3 13 0,0-3 1 16,0 3-8-16,3 0 2 16,4 0-4-16,4 0 0 15,3-3-16-15,0 0-6 0,4 0 0 16,0 0-4-16,6 0 0 15,-6 0-1-15,7 0-2 16,3 3-15-16,0 0-7 16,0 1-29-16,-7-1-12 0,1 0-97 15</inkml:trace>
  <inkml:trace contextRef="#ctx0" brushRef="#br0" timeOffset="9957.16">4255 8338 300 0,'-11'13'112'0,"11"-10"-87"0,3 0 4 15,-3-3-2-15,8 0-5 16,6 0 4-16,-4 0-10 16,4-3-2-16,-3 3-8 0,7-3-6 0,6 0-1 15,4 0 1-15,8-1 2 16,-5 1-19-1,8 3-6-15,4-3-30 0,-8 0-14 16,4-3-66 0</inkml:trace>
  <inkml:trace contextRef="#ctx0" brushRef="#br0" timeOffset="10405.94">4748 7605 280 0,'0'-16'107'0,"0"10"-83"0,0 3 13 16,0 3-1-16,0 0-6 16,0 0 2-16,0 0-12 15,0 3-2-15,4 9-10 16,-1 10 1-16,-3 10 2 0,4 2-2 16,0 7 0-16,3 9-3 15,-4 19-1-15,4 16-1 0,0-1 2 16,-3 1-3-16,3 6 0 15,3 3 1-15,1-6 2 16,-4-7-5-16,4-12-3 16,-4-12-2-16,0-10 3 15,-4-13-2-15,1 1-1 16,-4-13-26-16,0-7-12 16,0-8-23-16,-4-7-8 15,4-13-68 1</inkml:trace>
  <inkml:trace contextRef="#ctx0" brushRef="#br0" timeOffset="10793.92">5105 7812 280 0,'0'0'107'0,"0"0"-83"0,3 3 10 15,1 0 0-15,-4 3-8 16,-4 4-1-16,-3 2-5 16,-3 7-2-16,-5 9-10 15,-6 7-5-15,0 5-2 0,-7 4-1 16,3-3 2-16,1-3-1 16,2-1-1-16,8-9-2 15,7 4 1-15,0-7 1 16,4-3 0-16,3 6 4 15,7-9 2-15,3 6 4 16,8-3 4-16,3 3-6 0,0 0 0 16,0 3 0-16,4 7 0 15,-4-7-7-15,0-3-2 16,1 3 0-16,-5-9 2 16,-3-3-18-16,0-7-8 15,1-3-67-15,-5-6-29 16,-6-3-20-1</inkml:trace>
  <inkml:trace contextRef="#ctx0" brushRef="#br0" timeOffset="12310.87">7098 4115 264 0,'-4'-6'99'0,"4"6"-77"0,0 0 11 16,0 0 0-16,0 0-9 15,0 0 0-15,0 0-7 16,0 0-2-16,4 6-9 15,-4-3 5-15,0 13 2 0,0 2-2 0,0 8 1 16,0 5-5-16,0 3 1 16,0 4-1-16,-4 3 3 15,1 3 6-15,3 15 2 16,0 16-1 0,0 7 0-16,0 3-7 15,0 2-4-15,0 20-1 0,0 9-1 16,0-3 2-16,3 12 3 15,1 10 2-15,-1-6 1 16,4-4-2-16,4 13 1 16,0 3-4-16,-1-9-2 15,4 9-2-15,-3 10-3 16,3-7 1-16,0 6 1 0,4 16-1 16,-1-18-1-16,1 2 1 15,3 7 1-15,-3-6-1 16,0-13-1-16,-1 21 1 15,1-11 1-15,-8-13-3 16,1 9 0-16,-4 3 1 16,0-21 2-16,0-7-1 15,4 0 2-15,6 6-4 16,-10-12 0-16,4-6 1 16,-4-10 0-16,0 3-3 15,0 26 2-15,0-13 1 16,0-22 2-16,0-19-3 15,0-13 0-15,0-9 1 16,0-12 2-16,-3-10-3 0,-4-6 0 16,0-6 1-16,0-3 0 15,0-4 0-15,-4 0 0 16,1 1-5-16,-1-1 1 16,1 1-16-16,-4-1-6 15,3-3-14-15,1-3-5 16,-1 0-22-16,1-6-7 15,3-6-87 1</inkml:trace>
  <inkml:trace contextRef="#ctx0" brushRef="#br0" timeOffset="15330.65">8816 4416 208 0,'-14'0'79'0,"7"0"-61"0,0 0 12 0,3 0 4 16,1 0-9-16,-1 0-2 15,1 0-2-15,-1 0 1 16,-3 0-12-16,0 0 10 0,0 0 6 15,0 0-1-15,3 0 0 16,1 0-5-16,-1 0 0 16,1-3-5-16,3 3-1 15,0 0-11-15,7-7-1 16,0 7 0-16,14 0 3 16,7-3 0-16,4-3 0 15,3 6-1-15,1-3 0 16,-5 3-2-16,1 0 1 15,-4 3 0-15,0-3 1 0,-3 9 4 16,-4 1 5-16,-3 2-1 16,-4 4 3-16,-3 3-2 15,-4 9 0-15,-7 10-5 16,-4 6 0-16,-6 6-5 16,-4 0 0-16,-4-3-1 15,0-3-2-15,1-7 1 16,-1 4-1-16,0-6 0 15,4-4 0-15,4 0-3 16,3-2 0-16,3-1 6 16,8-3 3-16,3-6-3 15,3-7 0-15,4 1-1 16,4-7 1-16,0-3-2 16,-1 0 2-16,1-3-4 15,-4 0 0-15,0 0-26 0,0 0-11 16,0-3-25-16,0-3-11 15,4 0-53-15,7-4-23 16,3 1 24 0</inkml:trace>
  <inkml:trace contextRef="#ctx0" brushRef="#br0" timeOffset="16018.9">9479 4447 208 0,'-10'-3'79'0,"10"0"-61"0,-4 3 15 0,4 0 1 15,0 0-8-15,0 0-3 16,4-3-5-16,-1-4-1 16,4-2-9-16,4 0 8 0,3-7 4 15,0 7-2-15,4-10 2 16,3 9-2-16,3 1 0 16,5 3 0-16,2 3 0 15,-6-1 0-15,3 11-2 16,-3 5-2-16,-7 1 1 15,-4 12-2-15,-7-3 0 16,-7 9-7-16,-7 4-2 0,-7 5 0 16,0 14 0-16,-4-4-5 15,0 0 1-15,1-3 4 16,-1-6 5-16,4-4-3 16,3 1-1-16,4-7-2 15,4-5-3-15,3-5 3 16,7-2 2-16,7-6 2 15,7-4 1-15,7-2-4 16,8-4-1-16,2 0-1 16,-2 0 1-16,-1 0-7 15,-3 0 1-15,-4 0-39 16,-3 0-16-16,-1-3-31 16,-3 0-12-16,4-3-58 15</inkml:trace>
  <inkml:trace contextRef="#ctx0" brushRef="#br0" timeOffset="16650.12">10460 4043 296 0,'-4'-3'110'0,"4"-1"-86"0,-3 4 11 0,3 0-1 15,0-3-8-15,-4 3 2 16,-3 3-10-16,0 4 0 16,-3 5-11-16,-5 13 0 0,-2 13 3 15,-4 15-2-15,0 4 1 16,-1 2-3-16,-2 13-1 16,2 22 10-16,1 1 5 15,7-5-10-15,4-14-6 16,6-7 0-16,11 3-1 15,7-10 5-15,11 4 3 16,3-9-6-16,4-7-3 0,0-3 1 16,-1-9 0-16,-6-7-4 15,0-6-1-15,0-9-37 16,-4-7-14-16,0-6-41 16,7-15-19-16,7-7-34 15</inkml:trace>
  <inkml:trace contextRef="#ctx0" brushRef="#br0" timeOffset="17700.66">11014 4438 220 0,'7'-13'82'0,"0"4"-64"0,-4-1 9 0,1 10-2 16,-4-9-2-16,0 6 1 15,3-3 2-15,-3 2 3 16,0-2-15-16,0-3 3 0,0 3 3 16,-3-1-2-16,-1 1-1 15,1 0-5-15,-4 3 0 16,0-1-5-16,0 1 1 15,-4 3-1-15,1 3 3 16,-1 1-3-16,-3 5-2 16,-4 0-2-16,1 1-3 15,-8 15 1-15,-3-13 1 16,-4 13-1-16,0 4-1 0,-3 5-2 16,0 13 1-16,6 7 1 15,5-1 2-15,6-3-3 16,4-6-2-16,7-3 2 15,3-1 0-15,8-5-2 16,6-4 0-16,12-3 2 16,2-2 2-16,8-4 0 15,3-4 2-15,1-5-2 16,-1-4 2-16,0-6-2 16,-3-6 2-16,0-3 0 15,-4-3 1-15,-3-4 4 16,-8-3 3-16,-3 1-2 0,-3-4 2 15,-8 9-4-15,-3-8 1 16,-3 8-5-16,-8-2 0 16,-6-1-1-16,-4 7 1 15,-8 3-4-15,-6 6 0 16,-7 3-1-16,-1 4 0 16,1 2 0-16,7 1 0 15,3 5-5-15,11-8-3 16,7 6-23-16,10-4-9 15,15-2-9-15,10-1-1 16,11-6-100 0</inkml:trace>
  <inkml:trace contextRef="#ctx0" brushRef="#br0" timeOffset="18120.5">11331 3993 284 0,'4'0'107'0,"3"6"-83"0,3 3 8 0,-3-6 1 15,4 7-6-15,3 5 2 16,0 11-1-16,4 17 2 16,0 14-16-16,-4-13 3 0,0 28 1 15,0 13-6 1,-4 12 1-16,-6-6-4 0,-4-4 2 16,-4-14 0-16,-6-4 1 15,-8-7-4-15,-3-5-3 16,-4-4-2-16,-3-9-3 15,-4-6-2-15,4-7 1 16,3-3-17-16,4-6-5 16,4-3-18-16,6-7-6 15,4-8-28-15,7-4-10 16,14-4-56-16</inkml:trace>
  <inkml:trace contextRef="#ctx0" brushRef="#br0" timeOffset="18602.9">11829 4416 240 0,'0'-3'90'0,"3"-4"-70"0,1 7 19 0,-4 0 5 16,0 0-10-16,0 0 0 16,7 0-6-16,0 0-3 15,3 0-13-15,5 0 3 0,2 0 3 0,1 0-10 16,3 0-2-16,0 0-4 15,7 0-2-15,4 7 1 16,0-4-1-16,-4-3-38 16,-3 6-16-16,-4 0-105 15</inkml:trace>
  <inkml:trace contextRef="#ctx0" brushRef="#br0" timeOffset="18800.79">11896 4648 276 0,'-11'16'104'0,"15"-13"-81"0,3-3 7 0,0 0-1 15,0 0-3 1,3 0 2-16,8 0-11 0,3-3-5 16,4-4-7-16,3 7-2 0,0 7 1 15,-7-4-29-15,-3 12-10 16,0-8-111-1</inkml:trace>
  <inkml:trace contextRef="#ctx0" brushRef="#br0" timeOffset="32501.72">12640 4218 212 0,'-3'-12'82'0,"3"5"-64"0,0-5 11 0,0 9 2 16,0-10 1-16,0 4 3 15,3-1-6-15,-3-5-1 16,4 5-15-16,-4-2 3 0,0 2 4 15,0 4 2-15,0 3 2 16,0 3-9-16,0 0-4 0,0 13 0 16,0 15 3-16,-4 13-2 15,1 2 3-15,-5 4-2 16,1 4 2-16,-3-1-4 16,-1 19-1-16,1-3-6 15,-1 6-3-15,0-10 0 16,4-5 1-16,4-7-1 15,-1-12-1-15,4-1 1 16,0-8-1-16,0-8-7 16,4-5 0-16,-1-3-37 15,1-7-15-15,-1-3-54 0,5-12-21 16,2-4-2 0</inkml:trace>
  <inkml:trace contextRef="#ctx0" brushRef="#br0" timeOffset="33222.92">12887 4237 280 0,'-11'-3'107'0,"11"0"-83"0,0 0 10 15,0 3 0-15,4-7-13 16,-1 1-1-16,5-3-1 16,2-1 0-16,4-2-10 15,4-4 6-15,3 0 4 0,-3 1 1 16,17 5 0-16,0 7-2 15,-3 3-1-15,0 3-5 16,-4-3 0-16,-3 10-3 16,-8 5 2-16,-3 1-2 15,-7 6 0-15,-10 3-3 16,-8 0-1-16,-6-3-1 0,-8 6 0 16,0-3-2-16,1-3-2 15,-1 0 1-15,4-3-1 16,3 0 0-16,4 0 0 15,3-4-3-15,4 1 0 16,4-3-1-16,3-1 3 16,7-2-2-16,3-1-1 15,8 0 5-15,7 4 1 16,3 3 0-16,4 3-2 16,3 6-2-16,-3 3 1 15,-4 0-1-15,-3 7 0 16,-8-7 4-16,-3 0 1 15,-3-3 10-15,-7-6 3 16,-4 6-5-16,-7-6-2 16,-8-4 4-16,-6 1 1 0,-7 0-5 15,-7-4-1-15,-4 1-6 16,0-4-2-16,4 1 0 16,3-4 0-16,4-3 0 15,3 6 0-15,4-2-5 16,3-4 1-16,8-3-36 15,3-3-15-15,7-4-12 16,7-2-4-16,7 0-14 16,7-7-4-16,11-12-51 15</inkml:trace>
  <inkml:trace contextRef="#ctx0" brushRef="#br0" timeOffset="33660.08">13490 4209 296 0,'-10'-19'110'0,"10"13"-86"0,3-4 13 0,1 4 0 16,-1 0-5-16,4 0 3 16,0-4-6-16,4 1-1 15,3-4-15-15,4 4 3 0,3-1 4 16,4 4-2-16,3 3-1 15,0 3-7-15,0 9-2 0,0 10 2 16,1 9 1-16,-8 7 3 16,-4 9 2-16,-2-3-5 15,-8 6-1-15,-7 0-4 16,-7 3 1-16,-4 13-6 16,-7-1-1-16,-3-2 0 15,0-7 2 1,0-3 1-16,3-6 1 0,4-9-5 15,4-1 1-15,6-2 0 16,8-14 0-16,6 1 0 16,11-6 2-16,11-7-1 15,0-6 2-15,3 0-2 16,4-6-1-16,0-4-50 0,7 7-24 16,-4-3-44-16,0-7-16 15,-3-2-26 1</inkml:trace>
  <inkml:trace contextRef="#ctx0" brushRef="#br0" timeOffset="34035.74">14192 4388 332 0,'-3'0'126'0,"6"-4"-98"0,8-2 10 15,-4-3-3-15,3 6-7 16,8-7 3-16,3-2-11 16,4-1-2-16,3 1-10 15,4 2-5-15,3 7 0 0,1-3-2 16,-1 6 2-16,-3 6-20 16,-4-3-8-16,-7 3-47 0,-7 1-18 15,-7-1-64 1</inkml:trace>
  <inkml:trace contextRef="#ctx0" brushRef="#br0" timeOffset="34248.17">14242 4538 304 0,'-18'10'112'0,"22"-7"-87"0,-1 0 9 0,4-3-1 15,4 3-4-15,3 0 3 16,3-3-13-16,1 3-6 15,0 0-8-15,3 0-6 0,0 1 0 16,0 2 1-16,4 0 2 16,3 0-21-16,0 1-7 0,1-1-47 15,2 3-17-15,-2-2-44 16</inkml:trace>
  <inkml:trace contextRef="#ctx0" brushRef="#br0" timeOffset="34711.07">14912 3980 312 0,'-7'-6'118'0,"3"9"-92"0,8-6 11 0,-4 3-3 16,0 0-6-16,3 3 1 15,1 3-8-15,-1 4 0 16,-3 15-12-16,0 3 1 0,-3 22 3 15,-1 6 2-15,1 7 0 16,-1 3-3-16,1 12 0 16,-1 13-7-16,4-3-1 15,0-10-2-15,0-5 1 16,0-11-2-16,0-12-1 0,0 1 1 16,0-14-1-16,0-9 0 15,0 1 0-15,0-10-3 16,0-7 2-16,0-6-23 15,0-3-12-15,0-3-23 16,4-9-11-16,3-10-94 16</inkml:trace>
  <inkml:trace contextRef="#ctx0" brushRef="#br0" timeOffset="35098.9">15286 4272 268 0,'3'0'101'0,"1"-4"-78"0,-4 8 20 0,3-4 5 15,1 0-6-15,-4 9 0 16,0 4-12-16,-7 2-6 16,-4 4-14-16,-6 3 0 0,-8-3 1 15,-7 9 0-15,-7 0 1 16,1 4-4-16,-1 2 0 15,4 4-5-15,3 2 0 16,4 1-1-16,3-3-2 16,7-4 1-16,8-2-1 15,10-4 6-15,10-6 6 0,15 3-2 16,7-6 2-16,7-4-7 16,3-2-3-16,0 3-1 15,-3-1 1 1,0 1 1-16,-4 0 1 0,-3-7-11 15,0 7-3-15,-4-7-37 16,0-3-14-16,-7 1-48 16,0-4-19-16,1-3-14 15</inkml:trace>
  <inkml:trace contextRef="#ctx0" brushRef="#br0" timeOffset="36133.75">16972 3895 244 0,'4'-9'90'0,"-1"0"-70"16,4 9 8-16,-7 0-2 0,4 0-3 15,-1 0 1-15,1 9 0 16,-1 0 2-1,-3 4-14-15,0 9 0 0,-3 0 1 0,-1 15-3 16,-3 26 2-16,0 12 8 16,0 19 5-16,-3 29-2 15,-5 15 0-15,1 9-10 16,0 25-5-16,0-2 1 16,7 18 2-16,4-6-2 15,3-7 2-15,7 20-4 16,0-10-2-16,3 22 2 0,1-16 2 15,-4 10-2-15,0 6-2 16,0-13-2-16,0 16-3 16,4-25-2-16,3 3 1 15,7-6 1-15,4-25 2 16,6-16-1-16,1-6 2 16,0-4-4-16,-4-15 0 15,-3-15 1-15,-4-13 2 16,-7-10-1-16,-3 0 2 15,-4 1-4-15,-4-4 0 16,-3-6 1-16,0-9 0 16,-3-13-3-16,-1-10 2 15,1-5-17-15,-1-7-8 16,1-10-24-16,3-8-11 0,3-17-121 16</inkml:trace>
  <inkml:trace contextRef="#ctx0" brushRef="#br0" timeOffset="46434">18341 4673 220 0,'0'-35'82'0,"3"23"-64"0,1-7 18 16,0 10 2-16,-1-4-7 15,1 1-1-15,3-1 1 16,0 1 3-16,0-4-19 16,0 6 5-16,0 1 3 0,0 6-3 15,-4-3-2-15,1 2-6 16,-1 8 0-16,1 5 2 16,0 10 1-16,-1 15-4 15,-3 16 1-15,0 7 2 0,0-1 3 16,0-2-9-16,0 12-2 15,0 9-2-15,0 3 0 16,0-6-2-16,0-6-2 16,0-6 1-16,0-10-1 15,0-6-3-15,4-7 2 16,-4-5 1-16,0-7 0 16,0-6-20-16,0-7-9 15,0-2-18-15,0-1-6 16,0-9-23-16,3-3-7 15,4-7-59-15</inkml:trace>
  <inkml:trace contextRef="#ctx0" brushRef="#br0" timeOffset="47033.42">18715 4682 292 0,'3'-15'110'0,"4"5"-86"0,1 1 16 16,-1-1 2-16,0 10-3 15,0-9 4-15,-4 6-11 16,-3 3-2-16,0 3-17 16,-7 6-6-16,0 17 0 0,-3 2-4 0,-5 3 0 15,-2 0-1-15,-1 7-2 16,-3-7-2-16,3-2 1 15,1-4 1-15,3-3 2 16,3-7-1-16,4-2-1 16,0-1-2-1,3-2-1-15,4-4-1 0,7-3 3 16,0 0 0-16,8-3 3 16,-1 0-3-16,3 0 0 15,4 0 1-15,8 4 2 16,-1 2-3-16,7 0 0 15,8 3 1-15,-1 7 0 16,0 3 0-16,-3 3 2 0,-4 6-3 16,-3 0 0-16,-4 4 1 15,-7-4 2-15,-6 0 8 16,-5 0 3-16,-3-3 0 16,-7 1 0-16,-3-8 1 15,-8 7 2-15,-7-6-5 16,-6 0-1-16,-8-3-9 15,-3-1 0-15,-4-2 1 16,0-4 1-16,0-2-4 16,8-4 1-16,2-3-2 15,1 0-2-15,7-3-15 16,3-4-7-16,4-2-25 16,4-4-10-16,6-2-18 15,4-4-6-15,11-12-62 16</inkml:trace>
  <inkml:trace contextRef="#ctx0" brushRef="#br0" timeOffset="47379.2">18743 4541 288 0,'-10'7'107'0,"10"-7"-83"0,0 0 6 0,0 0-1 0,0 0-1 16,7 0 3-16,3 0-3 15,4-7 0-15,11 7-16 16,7-9 11-16,14 6 4 0,6-7-8 15,8-5-1-15,18 5-10 16,14-2-5-16,3 2-2 16,-7 4 1-16,-3 0-3 15,-4 3 0-15,-3 3-52 16,-11 3-22-16,-7 0-103 16</inkml:trace>
  <inkml:trace contextRef="#ctx0" brushRef="#br0" timeOffset="48369.07">19727 5040 236 0,'14'-16'90'0,"-3"7"-70"0,0-1 4 15,-4 4-5-15,0 0-1 0,3-1 1 16,-3 1 1-16,0 0 2 15,0 0-12-15,-3-1 10 0,0 1 6 16,-4 0 1-16,-8 3 2 16,-2 0-5-16,-4 3-3 15,-4 3-7-15,-3 0-1 16,0 6-6-16,-4 4-2 16,0 6-2-16,1 6-3 15,-4 9 1-15,-4 10-1 16,-4 3-3-16,5 0 2 15,3-3 1-15,-15 28 3 16,33-44-3 0,10-3-2-16,10-3 1 15,8-9-1-15,3-4-2 16,7 1 5-16,4-10 1 16,7-3 0-16,3-7-2 0,4-5 1 15,3-4-1-15,-3-3 0 16,-7-6 0-16,-7 6 8 15,-11 0 7-15,-7 3 4 16,-7 3 1-16,-10 7-7 16,-8 12 0-16,-10 9-6 15,-7 14-2-15,-8 2-2 16,1 16 0-16,-4 6-2 16,4 9 2-16,0 20-2 15,3-7-1-15,7-3-2 16,11-10 1-16,11-2-1 15,10-7 0-15,10 0 4 0,15-12 1 16,24-10 3-16,19-9 3 16,2-7-4-1,1-12-1-15,6-6-2 0,5-10 1 16,-8 4 0-16,-14-7 1 16,-11-3-2-16,-10-12 1 15,-14-7-2-15,-11-9-1 16,-7 3-2-16,-7 3 1 15,-7 6-12-15,-3 7-5 16,-4 6-14-16,0 3-8 16,0 9-20-16,3-2-10 15,0 5-22-15,8 1-9 16,7-1-32-16</inkml:trace>
  <inkml:trace contextRef="#ctx0" brushRef="#br0" timeOffset="48778.85">20556 4510 340 0,'-7'0'129'0,"7"0"-100"0,0 0 7 0,0 0-5 16,0 0-8-16,4 0 0 15,3 0-1-15,3 3 1 16,5-3-13-16,2 0-6 0,8 0-2 16,7 0-2-16,6 0 0 15,1 6-3-15,0-3 0 16,-4 7-45-16,-6-1-17 16,-5 4-47-16,-3 6-18 0,-13 3 10 15</inkml:trace>
  <inkml:trace contextRef="#ctx0" brushRef="#br0" timeOffset="48955.37">20567 4917 324 0,'-14'19'123'0,"14"-16"-95"0,3 7 0 16,4-10-4-16,4 3-3 15,7 0 2-15,10-3-10 16,11 0-5-16,7 0-5 15,-1 0-5-15,-2 3 1 0,-4 0-34 0,-8 1-17 16,-2 2-101 0</inkml:trace>
  <inkml:trace contextRef="#ctx0" brushRef="#br0" timeOffset="49631.56">21544 4453 288 0,'4'-15'107'0,"-1"8"-83"0,4 4 8 0,-7 3 1 16,4 0-8-16,-1 3 3 16,4 4-7-16,-3 5-1 15,-4 13-11-15,-4 13-1 0,-3 25-1 0,0 6 1 16,-3 3 2-16,-1 3-5 15,1 13-1-15,-1 3-2 16,4-10-2-16,3-2-15 16,1-13-5-16,3-10-25 15,0-9-12-15,3-9-84 16,4-4-47 0,0-12 89-16</inkml:trace>
  <inkml:trace contextRef="#ctx0" brushRef="#br0" timeOffset="50217.09">21798 4438 288 0,'-3'-3'107'0,"13"-1"-83"0,11 1 6 0,-7 0-1 15,8-6-5-15,6 6 3 16,4-4-2-16,6 7 2 16,12 0-15-16,3 0 4 0,-4 10 4 15,-7-1-5-15,-6 4 2 16,-12 2-1-16,-13 7 2 16,-15 3-8-16,-13 7-1 15,-8 9-3-15,-3-4-1 0,0-2-6 16,3-4 1-16,4-6 0 15,0-3 0-15,7-3-3 16,-1 0 2 0,8-7-1-16,0 7 0 0,7-3 0 15,4 3 0-15,3 3 2 16,4-7 2-16,3 4-3 16,3-3 0-16,4 9 1 15,4-3 0-15,0 0 0 16,-4 3 2-16,-7-3-1 15,-3 6 2-15,-4 6 4 16,-7-2 6-16,-4-1-3 16,-3-3 2-16,-7 1-5 0,-4-7-2 15,-3-1-2-15,0-2 0 16,-4-3-2-16,-3 0-1 16,-4-4 1-16,1-2-1 15,-1 2-14-15,4-2-3 16,3-4-20-16,4 0-6 15,3-3-20-15,8 0-8 16,10-3-25-16,10-6-12 16,4-10-11-1</inkml:trace>
  <inkml:trace contextRef="#ctx0" brushRef="#br0" timeOffset="50668.06">22740 4479 344 0,'-14'-7'129'0,"14"7"-100"0,0-6-4 15,3 6-7-15,8-3-5 16,3 0 2-16,7 0 0 15,4 3 4-15,3 0-11 16,0 3 4-16,1 3 4 0,-1 7 1 16,-7 2 1-16,-3 23 0 15,-8 12-2-15,-6 6-4 16,-11 4-2-16,-7-4-4 16,-7 4 1-16,-11 0-2 0,-11 2 0 15,1 1 1-15,0-10 1 16,6 4-1-16,8-7 1 15,7-12-6-15,11-4-3 16,13-6 3-16,15-3 1 16,10-6 2-16,11-3 0 15,3 0-2-15,0-7 1 16,1-3-4-16,-1-3 0 16,-3 0-32-16,-4 1-13 15,-7-4-41-15,-10 0-15 16,-4-4-69-16</inkml:trace>
  <inkml:trace contextRef="#ctx0" brushRef="#br0" timeOffset="51418.94">18172 5905 280 0,'-4'3'104'0,"8"-6"-81"0,3-3 5 0,0 6-2 16,3-6-6-16,8 2 0 15,14-2-2-15,14-3-1 16,14-1-9-16,7 1-1 0,10-4 3 15,29 1-4-15,14-7-1 16,14-6 0-16,28 0-1 16,-3-3-2-16,21 3 1 15,-4 3-2-15,-17 6 2 16,-4 3-2-16,-17 7-1 16,-25 6-15-16,-32 6-5 15,-28 4-41-15,-25-1-15 16,-24 4-60-1</inkml:trace>
  <inkml:trace contextRef="#ctx0" brushRef="#br0" timeOffset="51884.68">18912 6272 312 0,'0'-28'118'0,"4"12"-92"0,-1-3 13 0,-3 16-2 15,4-3-11-15,-4 6-3 16,0 6-2-16,4 4-1 16,-4 5-11-16,0 7-3 0,0 6-2 15,-4 7 2-15,0 6 3 16,-3 15-4-16,0 10-1 15,0 3-4-15,4-6-3 16,-1-4 2-16,1-9 2 0,3-6-24 16,3-6-10-16,1-4-21 15,3-5-8-15,0-11-64 16,7-5-53 0,0-10 70-16</inkml:trace>
  <inkml:trace contextRef="#ctx0" brushRef="#br0" timeOffset="52362.42">19346 6209 280 0,'7'-44'104'0,"-3"32"-81"0,-4-4 23 16,0 10 5-16,0 0-20 16,-4 3-8-16,1 3-18 0,-4 3-8 15,-4 6 1-15,1 7 7 0,-4 6 6 16,-4 3-7-16,0 3-2 15,1-3 0-15,3 3 1 16,3 1-4-16,4-4 1 16,3 0-2-16,4-3 0 15,11-4 0-15,3 1 0 16,7-3-3-16,7 3-1 16,8 0 7-16,-1-1 6 15,0 1-5-15,1 3-1 16,-1 3-1-16,-3-3 0 15,-1 6 0-15,-6 7 2 16,-4-7 8-16,-3-3 5 16,-4-6 8-16,-3 0 6 15,-4 0-3-15,-4-4 2 0,-3-2-12 16,-3-4-2-16,-8 1-4 16,-3-4-1-16,-7 0-8 15,-8 0-2-15,-9-2 0 16,-8-4 0-16,-4 6 1 15,1-3 0-15,3-3-11 16,4 0-5-16,3 0-21 16,7-3-9-16,8-3-22 15,2 2-9-15,15-8-80 16</inkml:trace>
  <inkml:trace contextRef="#ctx0" brushRef="#br0" timeOffset="52601.77">19392 6084 356 0,'-10'-3'132'0,"13"-4"-103"0,8 7 1 0,-1 0-8 15,8 0-7-15,7 0 1 16,6 7-8-16,5-4-5 15,2-3-2-15,12 6-1 0,10-3 0 16,7 4 0-16,-4 2 0 16,1 0-42-16,-4 4-17 0,3 3-98 15</inkml:trace>
  <inkml:trace contextRef="#ctx0" brushRef="#br0" timeOffset="53143.48">21325 5773 260 0,'50'-9'96'16,"-22"0"-75"-16,14-4 14 0,-20 7 3 0,13-4-9 15,21-2-2-15,22-7-11 16,7 0-5-16,10-3-6 15,25 0-4-15,3 4 0 0,-3-1 1 16,14 3 3-16,0 0-2 16,-10 13-2-16,-18-3 0 15,-8-3 1-15,-9 9-1 16,-12 0-1-16,-17 0-46 16,-14 0-21-16,-18 6-72 15</inkml:trace>
  <inkml:trace contextRef="#ctx0" brushRef="#br0" timeOffset="53488.38">22042 5955 304 0,'-18'0'112'0,"18"0"-87"0,0-6 15 0,0 6 3 0,0 0-15 15,0 0-1-15,0 9-10 16,0 4 0-16,0 9-10 16,-4 12 5-16,-3 13 1 0,0 10-4 15,-3-1-3-15,-1 1-1 16,1-1-1-16,-1 4-2 15,0 3-2-15,1-7-4 16,3 0 0-16,3-15-27 16,4-3-11-16,0-10-26 15,4-12-7-15,6-13-68 16</inkml:trace>
  <inkml:trace contextRef="#ctx0" brushRef="#br0" timeOffset="53953.83">22599 5915 312 0,'-11'-7'118'0,"8"10"-92"0,-8-3 11 0,4 4-3 16,-7-1-15-16,4 6-3 15,-5 1-5-15,-2 2 0 16,-4 7-6-16,-1 3-3 0,1 3-1 15,4 3-1-15,3 3 0 16,3 4-3-16,4-4 2 16,7 1-1-16,3-4 0 15,8-3 2-15,3 0 2 0,7-3-3 16,4 0 0-16,7 0-1 16,7-3 0-16,6 6 2 15,-2-3 2-15,-1 0-1 16,-7 3-1-16,-3-3 9 15,-7 6 4-15,-8 3 7 16,-6-6 4-16,-4 0 3 16,-7 1 1-16,-7-1-4 15,-7 0-1-15,-11-3-8 16,-7-3-2-16,-3-4-7 16,-4-5-4-16,1 5-1 15,-5-12-1-15,-3 4 0 16,-3-7 0-16,0-7-31 0,-1-11-14 15,8 2-26-15,7-9-10 16,13-3-94 0</inkml:trace>
  <inkml:trace contextRef="#ctx0" brushRef="#br0" timeOffset="54179.09">22666 5880 396 0,'11'-9'148'0,"13"6"-115"0,29-7 4 0,-25 4-7 0,11-4-18 16,14 1-2-16,18 0-6 16,10-1-3-16,0 7 0 15,-3 3-12-15,-8 3-5 0,-6 13-56 16,-8-4-25-16,-7 14-60 15</inkml:trace>
  <inkml:trace contextRef="#ctx0" brushRef="#br0" timeOffset="55289.46">20888 8664 252 0,'28'-47'96'0,"-14"19"-75"0,0-13 17 15,-7 23 1-15,1-8 1 16,-1 8 3-16,0-4-4 15,-4 0-1-15,-3 0-21 0,-3 0 1 0,-4 3 2 16,-8-3-7 0,-6 3-2-16,-10 1 0 0,-12 2 3 15,-3 0 1-15,1 7 3 16,-1 2-4-16,-4 17 2 16,-3 2-9-16,-7 10-2 15,-7 16-3-15,-3 22 1 16,6 9-2-16,8 0-1 15,6 0-2-15,8 6 1 16,7 3 1-16,14 10 0 16,10-7-3-16,15-8 2 15,13-14-1-15,26-6-2 16,13-12 7-16,8-3 3 0,3-13-6 16,7-9 1-16,10-10-1 15,1-9 2-15,-4-10-1 16,-7-15 2-16,-7-13-2 15,-7-12 2 1,-7-4-2-16,-7 4-1 0,-11 0 1 16,-14 0-1-16,-10-1 0 15,-7 7 2-15,-12 0 1 16,-2 19 3-16,-8 19-1 16,-6 18 2-16,-8 16-6 15,-14 19-1-15,-10 44 0 16,-4 18 2-16,0 7 3 15,3 35 2-15,8-1-1 16,6 3-1-16,15 20-1 0,11-23 0 16,13-18-2-16,15-16-2 15,17-10-2-15,28-12 1 16,22-19 3-16,7-15 1 16,3-23-1-16,18-18-2 15,3-23 3-15,-7-21 2 16,-10-13 0-16,-7-9 2 15,-8-3-4-15,-6-16-2 16,-11-22 0-16,-14-3-1 16,-22 0 0-16,-17-3 0 15,-17-16-20-15,-11 16-7 16,-4 18-10-16,0 23-5 16,1 15-8-16,6 10-4 0,4 6-17 15,3 9-5-15</inkml:trace>
  <inkml:trace contextRef="#ctx0" brushRef="#br0" timeOffset="55636.53">21893 8404 304 0,'-10'10'112'0,"13"-7"-87"0,1 6 24 0,-1-6 4 15,4 4-4-15,4 2 3 16,3 0-14-16,4 1-5 15,6-4-19-15,12 0-7 0,10 1 0 16,10-1-4-16,4 0 0 16,-4 3-3-16,-3 1-1 15,-7-1-48-15,-7 1-21 16,-7 9-36-16,-7-1-12 16,-11-2-24-16</inkml:trace>
  <inkml:trace contextRef="#ctx0" brushRef="#br0" timeOffset="55817.05">21996 8959 368 0,'3'10'140'0,"11"-7"-109"0,11-6 5 16,-4-1-5-16,22-2-9 16,13 0 1-16,7 3-10 15,5 0-3-15,2 3-6 16,11 0-5-16,-3 3 0 0,3 0-52 15,-14 0-24-15,-4-3-93 16</inkml:trace>
  <inkml:trace contextRef="#ctx0" brushRef="#br0" timeOffset="66173.5">23580 8251 284 0,'0'-19'107'0,"7"9"-83"0,3-2 8 0,-3 2-2 15,4 1-5-15,0 0 2 16,3-4-2-16,-4 0 0 15,1 4-14-15,-4 0 2 0,-7-1 1 16,-4 1-5-16,-10 9-3 16,-10 0-3-16,-5 16-3 15,-2-4 1-15,-5 4-1 0,-3 3 0 16,-3 2 2-16,0-2-1 16,-1 3 2-1,5-3-2-15,2 6 2 0,5-6-4 16,9 3 0-16,8 0-1 15,11-3 0-15,10-1 0 16,11 1 0-16,10 0 2 16,7-3 0-16,4-1 2 15,3 1 1-15,11 6-1 16,7 3 1-16,4 7-4 16,-1 2-2-16,-6 1 2 15,-8-1 2-15,-7 0 0 16,-6 1-1-16,-5-4 1 0,-10 7 1 15,-3-4 1-15,-7 1 3 16,-8 3 6-16,-6-4 2 16,-8 1 1-16,-7-4 4 15,-10-6-5-15,-14 3 2 16,-4-9-7-16,-3-3-1 16,3-4 0-16,3-5 0 15,1-4-4-15,3-3-3 16,4-10 0-16,7-5-1 15,3-7-3-15,7-7 2 16,8 7-1-16,6-6-2 16,8-3 0-16,6-4 0 15,12-2 0-15,13-13 0 0,14-16 5 16,11-6 3-16,0-4-3 16,-3-2-1-16,-8-7 0 15,-7-6 2-15,1 0-1 16,-15 16-1-16,-7 6 3 15,-7 7 0-15,-7 8-1 16,-3 20 1-16,-8 2-4 16,-3 7 0-16,-3 6 1 15,-4 10 0-15,-8 3-3 16,1 6 0-16,-7 6-14 16,7 7-6-16,3 9-17 15,8 9-5-15,10 10-11 16,10 6-3-16,8 0-102 15</inkml:trace>
  <inkml:trace contextRef="#ctx0" brushRef="#br0" timeOffset="67137.2">24328 8846 280 0,'-7'-6'104'16,"7"0"-81"-16,0 3 5 0,0 3-2 0,0 0-8 15,0 0-1 1,-4 0-3-16,0 0 1 0,1 3-8 15,-4 0 2-15,0 0 4 0,0 3-5 16,0 1-2-16,0-1-3 16,0 0 0-16,3 0-4 15,1 4 0-15,3-4 5 16,0-3 2-16,3-3 4 16,1 0 4-16,-1 0 1 15,4-3 3-15,0-3-4 16,-3-7 0-16,-1 4-6 15,-3-1 0-15,0-2-5 0,-3 2 0 16,-1 1 3-16,1 0 3 16,-4 2-4-16,0 4-1 15,-4 3-4-15,-3 3-1 16,0 4 1-16,3 2 0 16,1 0-3-16,3 1 2 15,3-1-1-15,4-2 0 16,4-1 4-16,3-3 3 15,3 0 4-15,1-3 2 16,3 0-3-16,0-3 0 16,-3-3-1-16,-1-1 3 15,-3 1-5-15,0 0-1 16,-3-4-2-16,-1 1 1 0,-3 3 0 16,-3 0 1-16,-4-1-2 15,-4 1-2-15,-3 12-2 16,-4-3-1-16,1 4 2 15,-1 2 0-15,-3 4-2 16,3-1 2-16,4 4-1 16,0 3-2-16,4-7 0 15,6 7 3-15,4-10-2 16,4 1 1-16,6 2 4 16,4-5 1-16,0-7-4 15,4-7 1-15,3-5 4 16,0 2 2-16,0-8 0 15,-3 5-1-15,-4-9-3 16,-3 3 1-16,-4 0 0 0,0 4 1 16,-7 2-2-16,0-2 1 15,-4 11-4-15,-6-2 0 16,-4 12-1-16,-4-2-2 16,-3 5 5-16,0 7 1 15,3-4-3-15,4 1 1 16,3-1-2-16,8 1-2 15,-1-1 0-15,8-2 0 16,3-1 3-16,0-3 0 16,4-2-26-16,-1-4-11 15,1 0-23-15,-1 0-7 16,1-4-28-16,-1-2-9 0,-2-3-28 31</inkml:trace>
  <inkml:trace contextRef="#ctx0" brushRef="#br0" timeOffset="67945.89">25090 7714 304 0,'-46'-6'112'0,"21"3"-87"0,-17 3 2 0,24 0-4 16,-7 6-9-16,-6 4 2 15,-8 2 2-15,-7 4 1 16,-7 6-10-16,0 0 3 0,0 0 2 15,7 3 1-15,8 3 1 16,2 0-4-16,8 7-2 16,7-1-6-16,10 1-3 15,8-1 0-15,10 1-1 16,14-1-3-16,14 1 0 16,8-1 4-16,6 1 1 15,4-1-3-15,0 4-1 0,3 3 1 16,4 9 2-16,4 9 0 15,-4 1 2-15,-7-1-4 16,-8-2 0-16,-2-4 3 16,-15-3 3-16,-10-3 0 15,-15-3 0-15,-10 0 5 16,-11 0 4-16,-6-3 6 16,-11-7 2-16,-1-2-9 15,1-10-5-15,-4-4-1 16,4 1 2-16,-4-6-4 15,-7-7-3-15,-3-3-1 16,-1-9-1-16,1-10-3 16,3-12 2-16,7-3 1 0,11-1 2 15,11-2-6-15,9 2-1 16,19-5 2-16,17-1 1 16,15-12-1-16,10-10 2 15,6-12 1-15,19 6 2 16,7-3-1-16,-4-6-1 15,-7-9 3-15,-7-1 0 16,-14 7-4-16,-18 5-1 16,-10 17 3-16,-11 6 1 15,-10 12 0-15,-12 4-2 16,-9 9-4-16,-11 3 0 16,-4 3-11-16,-3 3-3 15,-1 7-15-15,5-1-5 16,-1 4-14-16,7 3-8 0,7 3-64 15,4 3-69 1,7 3 61-16</inkml:trace>
  <inkml:trace contextRef="#ctx0" brushRef="#br0" timeOffset="68861.33">25386 7194 308 0,'-53'-50'115'0,"28"21"-89"0,-21-8-10 0,18 18-9 0,-21-3-5 16,-11 0 3-16,-7-3 7 15,-4-3 4-15,-20 3-8 16,-15-3 9-16,-4 2 3 0,-20 5-4 16,-15-5-1-16,-10 8 2 15,-28 5 1-15,-1 1-1 16,-31 5 2-16,7 7-1 16,-25 7-2-16,0 5-6 15,-17 7-4-15,-11 3-6 16,3 19 0-16,-17 9 0 15,14 19 2-15,-11 3-1 16,18 0-1-16,-7 0-2 16,28 13 1-16,-7 21 3 0,25-8 1 15,11 5 1-15,6 16 2 16,29 7-1-16,21 5 0 16,13 17-3-16,16 15 1 15,9 3-4-15,18 25 0 16,22 0-1-16,24 26 0 15,32-20 11-15,39 20 3 16,28-20-3-16,38-9-1 16,43 0-2-16,50-15-1 15,24-19 1-15,49-10 1 16,96 16 3-16,0-32 1 16,3-31-3-16,22-34 0 15,17-16-1-15,14-25 1 16,14-28 0-16,8-38 2 15,-8-22-1-15,-17-12 0 0,-18-13-5 16,-14-35-1-16,-28-8 1 16,-40-39 2-16,-20-12-3 15,-35-41 0-15,-43 1-1 16,-21-42-2-16,-39 7-2 16,-46 9 1-16,-59 25-6 15,-58 4-3-15,-30 30 6 16,-54 20 1-16,-35 3-4 15,-36 18-3-15,-24 26-12 16,-35 18-4-16,0 13-10 16,-25 6-3-16,25 13-30 0,-1 0-10 15,33 21-104 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0:46.448"/>
    </inkml:context>
    <inkml:brush xml:id="br0">
      <inkml:brushProperty name="width" value="0.05" units="cm"/>
      <inkml:brushProperty name="height" value="0.05" units="cm"/>
    </inkml:brush>
  </inkml:definitions>
  <inkml:trace contextRef="#ctx0" brushRef="#br0">1 5 13568,'0'-5'5087,"0"5"-3967,4 0 416,5 0-128,0 0-544,5 0-96,9 5-448,2-1-192,11-1-96,5 2-32,-1-1 0,-5 4-1504,-13 4-576,-8 3-3935,-10 18 6879,-8 1 7903</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0:46.780"/>
    </inkml:context>
    <inkml:brush xml:id="br0">
      <inkml:brushProperty name="width" value="0.05" units="cm"/>
      <inkml:brushProperty name="height" value="0.05" units="cm"/>
    </inkml:brush>
  </inkml:definitions>
  <inkml:trace contextRef="#ctx0" brushRef="#br0">1 119 11008,'13'0'4128,"5"-7"-3200,14-5 351,-5 0-63,13-5-256,8 2 64,2-1-576,-1-1-256,-10 5-128,-7 5-512,-10 4-160,-4 3-1600,-4 3-639,4 1-2049</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0:47.115"/>
    </inkml:context>
    <inkml:brush xml:id="br0">
      <inkml:brushProperty name="width" value="0.05" units="cm"/>
      <inkml:brushProperty name="height" value="0.05" units="cm"/>
    </inkml:brush>
  </inkml:definitions>
  <inkml:trace contextRef="#ctx0" brushRef="#br0">18 32 10752,'-13'-23'3509,"9"16"-1256,4 6 2384,6 5-3703,-2-1-736,0 0 0,0 1 0,0-1 0,0 1 0,0-1 0,-1 1 1,0 0-1,0 1 0,0-1 0,0 0 0,-1 1 0,4 7 0,0 5-39,0 0-1,5 24 0,-3 4-49,-1 0 0,-2 0 0,-3 74-1,-9 10-1837,-8-1-4193,6-62 259</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0:47.497"/>
    </inkml:context>
    <inkml:brush xml:id="br0">
      <inkml:brushProperty name="width" value="0.05" units="cm"/>
      <inkml:brushProperty name="height" value="0.05" units="cm"/>
    </inkml:brush>
  </inkml:definitions>
  <inkml:trace contextRef="#ctx0" brushRef="#br0">10 0 14208,'-9'8'5279,"18"-4"-4127,13 4 192,-5-8-256,19 0-288,18 0 0,9 4-448,3-4-128,10 0-160,-1 0-64,-3 5 32,-10 2-1376,-4 5-608,-8 0-3584,-16 8-2591,-16-1 3167</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0:47.883"/>
    </inkml:context>
    <inkml:brush xml:id="br0">
      <inkml:brushProperty name="width" value="0.05" units="cm"/>
      <inkml:brushProperty name="height" value="0.05" units="cm"/>
    </inkml:brush>
  </inkml:definitions>
  <inkml:trace contextRef="#ctx0" brushRef="#br0">27 0 12288,'-25'11'4042,"23"-8"-2328,7 0-794,10 0 531,62-6 905,35 0-1033,-99 4-1141,0 0 0,0 1 1,0 0-1,-1 1 0,1 1 1,17 7-1,-27-10-106,0 0 0,0 1 0,0-1 0,0 1 0,0 0-1,0 0 1,-1 0 0,1 0 0,0 0 0,-1 1 0,0-1 0,0 1 0,0 0 0,0 0 0,0-1 0,0 1 0,0 0 0,-1 1 0,0-1-1,0 0 1,0 0 0,0 1 0,0-1 0,0 0 0,-1 1 0,0-1 0,0 1 0,0-1 0,0 0 0,0 1 0,-1-1 0,1 1 0,-1-1-1,0 0 1,0 0 0,0 1 0,-2 3 0,-29 53 491,22-41-427,-15 34 1,21-44-150,1 1-1,0 0 0,0 1 1,1-1-1,0 13 1,1-20-8,1 1 0,1 0 0,-1 0 0,0-1 0,1 1 0,0 0 0,0 0 0,0-1 0,0 1 0,1-1 0,-1 1 0,1-1 0,0 0 0,0 0 0,0 1 0,0-1 0,5 4 0,-2-3-21,0 1-1,0-1 0,1 0 0,0-1 0,0 1 0,0-1 0,0 0 1,0-1-1,1 0 0,-1 0 0,1 0 0,-1 0 0,1-1 0,0 0 1,0-1-1,10 0 0,3-1-1438,-1-1 1,1-1 0,0 0-1,27-10 1,-4 1-4630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0:48.216"/>
    </inkml:context>
    <inkml:brush xml:id="br0">
      <inkml:brushProperty name="width" value="0.05" units="cm"/>
      <inkml:brushProperty name="height" value="0.05" units="cm"/>
    </inkml:brush>
  </inkml:definitions>
  <inkml:trace contextRef="#ctx0" brushRef="#br0">207 7 13952,'0'0'140,"0"0"0,0 0 1,0-1-1,0 1 0,0 0 1,0 0-1,0-1 1,0 1-1,-1 0 0,1 0 1,0-1-1,0 1 0,0 0 1,0 0-1,0 0 1,0-1-1,0 1 0,-1 0 1,1 0-1,0 0 0,0-1 1,0 1-1,-1 0 1,1 0-1,0 0 0,0 0 1,0-1-1,-1 1 0,1 0 1,0 0-1,0 0 1,-1 0-1,1 0 0,0 0 1,0 0-1,-1 0 0,-4 8 2209,2 0-1972,-21 39 2055,4-10-1593,2 1 0,-26 79 1,18-16-724,5 1 0,4 0 1,5 1-1,4 1 1,5 105-1,7-143-474,3 1-1,3-1 0,21 73 1,-16-89-141,2-1 1,2 0 0,2-1 0,39 65 0,-45-90-696,0 0-1,21 24 1,-30-41 528,0 0 1,0 0 0,0 0-1,0-1 1,1 0-1,0 0 1,0-1 0,0 0-1,1 0 1,-1-1 0,10 4-1,-8-6-273,0 1-1,0-1 0,0-1 0,9 0 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0:48.554"/>
    </inkml:context>
    <inkml:brush xml:id="br0">
      <inkml:brushProperty name="width" value="0.05" units="cm"/>
      <inkml:brushProperty name="height" value="0.05" units="cm"/>
    </inkml:brush>
  </inkml:definitions>
  <inkml:trace contextRef="#ctx0" brushRef="#br0">1 0 10880,'0'1'201,"0"0"0,0-1 0,1 1 0,-1-1 1,0 1-1,0-1 0,1 1 0,-1-1 0,1 1 1,-1-1-1,0 1 0,1-1 0,-1 1 0,1-1 1,-1 0-1,1 1 0,-1-1 0,1 0 0,-1 1 1,1-1-1,0 0 0,-1 0 0,1 1 0,-1-1 1,1 0-1,0 0 0,-1 0 0,1 0 0,0 0 1,21 1 1708,153 4 2645,37-5-3745,-201 1-699,0-1-1,0 1 1,0 0-1,20 6 1,-28-6-62,1 1-1,-1-1 1,0 1 0,1-1-1,-1 1 1,0 0 0,0 1-1,0-1 1,0 0 0,-1 1-1,1 0 1,-1-1 0,1 1-1,-1 0 1,0 0 0,0 1-1,0-1 1,1 4 0,1 3 28,-1 1 1,-1-1 0,1 1 0,-2-1 0,1 1-1,-2 0 1,1 0 0,-1-1 0,-1 1 0,0 0-1,-3 13 1,-6 17 12,-22 62-1,26-85-55,-57 185 61,50-151-222,3 0-1,-5 54 0,14-87-728,1 35 0,1-47 60,0 0-1,0-1 0,0 1 0,5 11 0,-5-16 441,0-1 0,-1 1-1,1-1 1,0 1 0,0-1-1,0 0 1,0 0 0,0 1-1,0-1 1,2 1-1,9 4-5002</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0:48.903"/>
    </inkml:context>
    <inkml:brush xml:id="br0">
      <inkml:brushProperty name="width" value="0.05" units="cm"/>
      <inkml:brushProperty name="height" value="0.05" units="cm"/>
    </inkml:brush>
  </inkml:definitions>
  <inkml:trace contextRef="#ctx0" brushRef="#br0">0 18 12800,'0'-1'331,"0"0"-1,0 0 1,0-1 0,0 1 0,0 0 0,1 0 0,-1-1 0,0 1 0,0 0 0,1 0 0,0-2 0,5 1 946,6 9-531,7 9 693,0 1 0,20 25 0,-25-27-1079,24 27 1091,51 79 1,20 54-376,-4 15-678,-90-157-359,-1 0 0,-1 1 0,14 68 0,-21-66-4,-2 0-1,-1 0 1,-2 0-1,-1 1 1,-7 47-1,3-56 4,-2-1 0,0-1 1,-1 1-1,-2-1 0,-1 0 0,-1-1 0,-24 42 0,26-54-143,0-1 0,0 0-1,-1 0 1,-1-1-1,-17 15 1,18-19-684,0 0 1,-1 0-1,1-1 0,-13 6 1,14-7-710,0-1-543,3-2-2127,1-5-1186</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0:49.249"/>
    </inkml:context>
    <inkml:brush xml:id="br0">
      <inkml:brushProperty name="width" value="0.05" units="cm"/>
      <inkml:brushProperty name="height" value="0.05" units="cm"/>
    </inkml:brush>
  </inkml:definitions>
  <inkml:trace contextRef="#ctx0" brushRef="#br0">228 19 10112,'-48'-18'5989,"47"17"-5870,1 1 1,-1 0 0,0 0-1,0 0 1,1 0-1,-1 0 1,0 0-1,0 1 1,0-1-1,1 0 1,-1 0 0,0 0-1,0 1 1,1-1-1,-1 0 1,0 1-1,1-1 1,-1 1 0,0-1-1,1 1 1,-1-1-1,1 1 1,-1-1-1,1 1 1,-1-1-1,1 1 1,-1 1 0,-11 21 1005,9-15-676,-16 37 257,2 1 1,2 1-1,-13 66 0,-10 149 141,32-221-641,-16 270 433,22-238-603,3 1-1,16 87 1,-14-135-29,1-1 0,1 0 0,18 46 0,-20-61-205,0 1 1,1-1 0,0 0-1,1 0 1,0-1-1,1 1 1,-1-2 0,2 1-1,-1-1 1,17 12-1,-23-18-125,1-1 0,-1 1 0,0-1 0,1 1 0,-1-1 0,0 0 0,1 0 0,0 0 0,-1 0 1,1 0-1,0-1 0,-1 1 0,1-1 0,0 1 0,0-1 0,-1 0 0,1 0 0,0-1 0,0 1 0,-1 0 0,1-1 0,0 0 0,-1 0 0,6-2 0,18-12-4482</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0:50.323"/>
    </inkml:context>
    <inkml:brush xml:id="br0">
      <inkml:brushProperty name="width" value="0.05" units="cm"/>
      <inkml:brushProperty name="height" value="0.05" units="cm"/>
    </inkml:brush>
  </inkml:definitions>
  <inkml:trace contextRef="#ctx0" brushRef="#br0">0 4 10880,'2'-1'527,"-1"1"-372,0-1 0,0 1 1,0 0-1,0 0 0,0-1 0,1 1 1,-1 0-1,0 0 0,0 0 0,0 0 0,0 0 1,0 0-1,0 0 0,0 1 0,0-1 1,0 0-1,0 0 0,0 1 0,0-1 1,0 1-1,0-1 0,0 1 0,0-1 1,0 1-1,0 0 0,0-1 0,-1 1 1,2 1-1,9 14 905,-1 0 0,-1 1 0,0-1 0,7 22 0,-4-11-243,209 422 3583,-190-391-4085,41 110-1,-59-129-226,-2 0 0,-1 1 0,7 80 0,-15-89-53,-2 0-1,-1 1 0,-1-1 1,-2 0-1,-1 0 0,-12 38 1,11-46-108,-2-1 1,-1 0 0,-1-1-1,0 0 1,-2 0 0,0-2-1,-1 1 1,-31 34 0,43-54 44,-27 27-1159,14-16-1004,-1-5-4334,26-9 1395</inkml:trace>
</inkml:ink>
</file>

<file path=ppt/ink/ink2.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1024"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20-08-19T05:39:27.244"/>
    </inkml:context>
    <inkml:brush xml:id="br0">
      <inkml:brushProperty name="width" value="0.05292" units="cm"/>
      <inkml:brushProperty name="height" value="0.05292" units="cm"/>
    </inkml:brush>
  </inkml:definitions>
  <inkml:trace contextRef="#ctx0" brushRef="#br0">3052 4764 240 0,'-4'-10'90'0,"4"10"-70"0,0-3 15 16,0 3 0-16,0 0-12 16,0 0-3-16,0 0-3 15,0 0-1-15,0 3-8 16,4 4 6-16,3 5 5 0,0 4-1 0,3 3 1 15,8 6-1-15,3 6-2 16,11 4 0-16,-4 18 0 16,7 10 0-16,4 3 0 15,3-1-2-15,1-8-1 16,3-7-7-16,-1-9-4 16,-2 0 1-16,-4-10 0 15,-4-3-1-15,-14-3-2 16,0-6 3-16,-3-3 0 15,0-1-1-15,-8-2-2 16,1-4 1-16,-4 1 1 16,-4-4-8-16,1 0-1 15,-4 1-20-15,0-4-10 16,0 0-17-16,0-3-6 16,-4 0-27-16,1 0-10 0,-1 9-25 15</inkml:trace>
  <inkml:trace contextRef="#ctx0" brushRef="#br0" timeOffset="407.28">3824 4849 280 0,'4'-29'104'0,"3"10"-81"0,0 1 14 0,-4 5 1 16,1-3-7-16,-1 7 2 16,1 0-6-16,-1 6-2 15,1 6-13 1,-1 9-1-16,-3 13 2 0,-3 3-3 0,-1 20 0 16,-6 8-6-16,-4 29-1 15,-4 12-1-15,-3 13-2 16,-18 31 1-16,0-7-1 15,-3 4 0-15,7 10 2 16,-8-13-1-16,15-22 2 16,7-16-4-16,7-19 0 15,3-9 1-15,4-16 2 16,4-12-3-16,-4 0 0 16,7-13-6-16,7-9 0 0,0-3-21 15,3-13-7-15,4-3-20 16,1-10-7-16,9-2-84 15</inkml:trace>
  <inkml:trace contextRef="#ctx0" brushRef="#br0" timeOffset="796">4586 4939 220 0,'-21'0'85'0,"7"0"-66"0,-4 4 19 0,8-1 3 15,-12 0-10-15,5 3-3 16,-1 0-1-16,1 1 2 16,2-1-15-16,5 0 3 0,6 0 1 15,1-2-6-15,6-1 1 16,8-3-6-16,10 0-2 16,7 0-5-16,11 3-2 0,-4 0 3 15,4 0 1-15,-4 3-11 16,1 1-7-16,-12-1-31 15,1 3-12-15,-4 4-87 16</inkml:trace>
  <inkml:trace contextRef="#ctx0" brushRef="#br0" timeOffset="1035.5">4498 5419 280 0,'-42'28'107'0,"35"-21"-83"0,-1-1-1 0,8-3-5 16,4 0-5-16,3 0 5 16,4 0 1-16,6 1 3 15,8-1-12 1,14 0-3-16,-4 0-3 0,11 0 0 0,0 0 0 16,7 0-5-16,10-3 1 15,1 0-5-15,10-3 1 16,-7 0-40-16,-7-3-18 15,0 0-74 1</inkml:trace>
  <inkml:trace contextRef="#ctx0" brushRef="#br0" timeOffset="1577.62">5884 4090 264 0,'0'-16'101'0,"4"10"-78"0,-1 0 17 0,4-1 5 15,1 4-9-15,-1 0 2 16,-4 0-11-16,4 3-4 15,4 6-13-15,-1 10 0 0,-3 18 1 16,0 16-2-16,0 7 0 16,1 6-5-16,-5 15-1 15,1 22 5-15,-1 1 5 16,1-14-7-16,-1 4-1 16,4 0-3-16,0-3-2 15,0-6 3-15,4-13 0 16,-4-13-1-16,-3-6-2 0,-1-15-6 15,-3-7-4-15,4-6-27 16,-1-10-12-16,1-5-9 16,-4-7-3-16,0-13-85 15</inkml:trace>
  <inkml:trace contextRef="#ctx0" brushRef="#br0" timeOffset="2043.75">6279 4431 240 0,'4'0'90'0,"0"0"-70"0,-1 4 24 0,1-4 6 16,3 3-6-16,0 0-1 15,-4 3-9-15,-3 0-1 16,0 4-19-16,-7 6-4 0,-3 5-2 15,-1 11-4-15,-10 5-1 16,0 4-1-16,-4-3 1 16,0 6-4-16,-3-10-2 15,3 1 2-15,-3-7 0 16,7-3 1-16,7-6 2 16,0-3-3-16,7-1 0 15,3-2 7-15,8-1 4 0,6-2-3 16,4-1 1-16,4 0-3 15,0 1 2-15,6 2-2 16,1-2 0 0,-7 2-3-16,3 1-2 0,4-1 1 15,-1 4 1-15,4-3-1 16,-6 6 2-16,-1-1-7 16,-4 4-1-16,1-3-23 15,0-3-6-15,-4-1-14 16,0 1-3-16,-7 3-7 15,-7-10-4-15,4 10-65 16</inkml:trace>
  <inkml:trace contextRef="#ctx0" brushRef="#br0" timeOffset="2475.06">5542 5545 288 0,'-3'-4'107'0,"3"-2"-83"0,0 6 24 0,0 0 6 0,0 0-10 16,0 0-4-16,3-9-7 16,8 6-1-16,3 0-18 15,7-1 1-15,7 1-1 0,15 0-1 16,6 0 2-16,32 0-4 16,7 0 1-16,4 0-7 15,21-1-3-15,14 1-1 16,-4 0-1-16,8 0 2 15,6 0 1-15,-6-3-4 16,-18-1-1-16,-7 1-6 16,-15 0 0-16,-16-4-34 15,-23 10-14-15,-20-3-29 16,-21 6-11-16,-15 16-62 16</inkml:trace>
  <inkml:trace contextRef="#ctx0" brushRef="#br0" timeOffset="2897.58">6537 5698 304 0,'0'-9'115'0,"4"6"-89"0,-4-4 27 0,0 7 7 0,0 0-17 16,-4 0-2-16,-3 16-15 16,-14 3-7-16,-4 6-10 15,-3 3-2-15,-7 7 0 0,-1 9-3 16,1 18-1-16,0 10-1 15,-1 4 1-15,-2-4-4 16,2-9 0-16,5-1-1 16,6-8 0-16,-3-11 2 0,10-5 0 15,4-7-5 1,3-9 1-16,1-6-29 16,6-3-11-16,1-13-12 0,3 0-4 15,3-4-60 1,1-5-64-1,-4-10 62-15</inkml:trace>
  <inkml:trace contextRef="#ctx0" brushRef="#br0" timeOffset="3212.26">6142 5607 332 0,'-7'-28'123'0,"7"19"-95"0,0 2 11 0,0 7-1 0,3 0-10 15,1 10-2-15,3 9-1 16,-4 9-1-16,1 6-13 16,3 7 2-16,-3 3 1 0,6 9 1 15,1 19 4-15,-1 22-2 16,8 1 1-16,0-8-9 16,6 4-3-16,5 3-6 15,6-3-1-15,0-9 3 16,0-13 1-16,-3-13-6 15,-4-6 0-15,-3-12-15 16,-4-7-3-16,-3-9-35 16,3-3-14-16,-10-6-43 15,-1-10-19-15,-3-9-4 16</inkml:trace>
  <inkml:trace contextRef="#ctx0" brushRef="#br0" timeOffset="4384.75">2184 8379 236 0,'-7'-3'90'0,"7"-3"-70"0,3 6 8 0,-3 0-2 0,0 0-3 16,0 0 1-1,0 0-2-15,7 0-2 0,0 9-10 16,4 0 2-16,3 23 2 0,4 9 1 16,6 9 1-16,1 3 0 15,0 7 3-15,3 2-9 16,7 7-1-16,8 7-5 15,-5-1-1-15,5-9-1 16,3-13-2-16,-8-3 1 16,1-9-1-16,-4-7 2 15,-10-5 1-15,-4-4-1 16,-3-6-2-16,-4-4-15 16,-7-5-7-16,0-7-36 15,-7-3-14-15,0-10-73 16</inkml:trace>
  <inkml:trace contextRef="#ctx0" brushRef="#br0" timeOffset="4762.96">2925 8210 264 0,'0'-13'101'0,"0"13"-78"0,3 0 11 0,1 3 1 0,-1 4-10 16,1 5 0-16,-1 4-8 16,-3 12-2-16,0 10-9 15,0 21 7-15,-3 20 4 0,-1 2 2 16,-6 16 1-16,2 23-5 16,-9 5 1-1,-8 10-7-15,4 15-3 16,-4-12-6-16,4-3 0 0,3 6 0 15,1-3 2-15,-4-22-1 16,7-12-1-16,7-17 1 16,-1-18-1-16,1 0 0 15,4-12 0-15,-1-10-3 16,4-13 2-16,0-9-21 16,4-6-8-16,3-13-23 15,0-12-6-15,4-3-92 16</inkml:trace>
  <inkml:trace contextRef="#ctx0" brushRef="#br0" timeOffset="5419.17">3457 8943 252 0,'-14'13'93'0,"11"0"-72"0,-8 5 5 0,7-8-3 0,1 2-9 16,3 4 2-16,-4 0-3 15,1-4 0-15,3 4-7 16,0-4 0-16,0-2 4 0,0-4 3 15,3 0 2-15,1-6 5 16,-4 0 2-16,0-9-3 16,3-4-1-16,1-2-6 15,0-1 0-15,-4-3-3 16,0 0 2-16,0 4 0 16,-4 2 1-16,0 4 0 15,1 3 0-15,3 6-4 16,-7 6 0-16,0 6-5 0,3 4 0 15,1 3-3 1,-1 3-1-16,4 0-1 0,0-3 0 16,4-1 0-16,-1-2 0 15,4-3 0-15,0-4 0 16,-3-3 2-16,7-6 0 16,-1-6 6-16,1 3 4 15,-4-10-1-15,0-2 2 16,-4-4-4-16,-3-3-2 15,0-3 0-15,-3 6-1 16,-1 0 0-16,-3 4 0 16,0 5-2-16,0 4-2 15,0 9 1-15,0 6-1 16,0 7-3-16,3 6 0 16,1-3 2-16,-1 6 0 0,4-6-26 15,7-4-11 1,-3-2-17-16,10-7-3 0,4-3-22 15,6-3-9-15,12-9-47 16</inkml:trace>
  <inkml:trace contextRef="#ctx0" brushRef="#br0" timeOffset="5812.62">4286 8244 268 0,'0'-19'101'0,"4"7"-78"0,-4-1 15 0,0 7 2 16,0 3-5-16,0 3 2 15,-4 0-7-15,1 6-4 16,-1 4-14-16,-3 5 3 0,-7 7 3 15,0 3-2-15,-4 13 3 16,-3 22-8-16,-4 15-2 16,-3 3-5-16,-11 7-1 15,1 28-1-15,2 3-2 16,-6-3 3-16,7-7 0 16,3 1-4-16,7-7 1 0,-3-15-2 15,7-13 0-15,7-16 0 16,3-12 0-16,4-16-20 15,4-9-10-15,3-12-28 16,3-23-12-16,8-12-90 16</inkml:trace>
  <inkml:trace contextRef="#ctx0" brushRef="#br0" timeOffset="6127.17">3895 8147 292 0,'-14'-12'110'0,"14"5"-86"0,0 7 18 15,0 0 3-15,0 0-15 0,0 10-3 16,3-1-2-16,4 13-1 16,0 6-13-16,0 7 2 0,4 15 1 15,-1 25-1-15,8 10 2 16,3 3-8-16,4 12-2 15,7 16-3-15,-8-6-2 16,8-7 1-16,0-12-1 16,3-3 0-16,-7-10 0 15,4-9-22-15,-4-12-10 16,-3-17-20-16,3-14-5 16,-7-23-31-16,11-3-11 15,0-13-23 1</inkml:trace>
  <inkml:trace contextRef="#ctx0" brushRef="#br0" timeOffset="6371.06">4501 8586 252 0,'-14'9'96'0,"14"-9"-75"0,4 4 12 16,-1-4 2-16,4 0 3 0,8 3 4 15,2 0-14-15,4-3-6 16,8 0-13-16,6-3-4 0,7 0-1 16,-7-1-2-16,11-2-2 15,7 0 1-15,4 3-1 16,3 0-36-16,-14 3-13 16,-4 6-103-1</inkml:trace>
  <inkml:trace contextRef="#ctx0" brushRef="#br0" timeOffset="6610.73">4674 8975 256 0,'-3'6'96'0,"6"-9"-75"0,11-6 23 0,-7 2 5 0,8-2-13 16,2-1-3-16,4-5-13 15,8 5-5-15,-1-2-8 16,14 2-5-16,11 1 1 0,-11 3-2 16,8-4 2-16,-1 7-7 15,-14 0 1-15,4 0-32 16,0 3-14-16,-11 0-101 16</inkml:trace>
  <inkml:trace contextRef="#ctx0" brushRef="#br0" timeOffset="6950.2">5341 7924 260 0,'-7'-28'96'0,"7"19"-75"0,0-1 14 0,0 1 3 15,0 9 0-15,0 0 2 16,0 0-9-16,0 9-2 16,0 7-16-16,0 15 1 0,0 23 0 15,0 12-1-15,0 6 2 16,0 28-4-16,4 16 1 16,3 3-9-16,0 16-4 15,7 9 0-15,3-15 2 16,8-10 0-16,-4-12 2 15,7-7-4-15,-3-9 0 0,-4-19-28 16,1-19-10-16,-8-9-38 16,-4-19-14-16,-3-18-56 15</inkml:trace>
  <inkml:trace contextRef="#ctx0" brushRef="#br0" timeOffset="7357.42">5676 8388 280 0,'-3'-18'104'0,"6"11"-81"0,1-2 18 0,-1 6 2 15,1-3-8-15,-1 2 0 16,-3 4-3-16,4 0 0 16,-1 7-17-16,-3 5-2 0,0 7 0 15,-3 22-1-15,-8 6 1 16,-3 6-5-16,-7 4 0 15,-14 2-5-15,-4 4-2 16,0 9 0-16,-3 6 1 16,6-2-1-16,8-14-1 15,11-8 5-15,6-14 4 16,11-5-5-16,14-10 0 16,7-6 4-16,18 0 5 15,11-10-3-15,-1 0 2 16,4-2-7-16,10-1-3 0,4 0-1 15,0 1-1-15,-3-1-7 16,-4 0 0-16,-7-3-19 16,-11 0-8-16,-7 0-13 15,-6 1-6-15,-8-4-11 16,0 0-5-16</inkml:trace>
  <inkml:trace contextRef="#ctx0" brushRef="#br0" timeOffset="8122.22">8710 4240 256 0,'-3'-31'96'0,"3"25"-75"0,-4-1 23 16,4 7 5-16,-3 10-24 16,-5 12-6-16,1 3-6 0,0 12-1 15,0 4-6-15,0 6-2 0,-3 22 0 16,3 16 9-16,3 12 3 16,1 28 12-16,-1 29 7 15,0 22-9-15,4 31-6 16,0 37-7-16,0 13-3 15,0 32 0-15,8 27 1 16,-1 14 1-16,0-4 0 16,3 22-6-16,-3 9-4 15,0-6 1-15,0-9 0 16,0 6-1-16,1-15-2 16,2-26-8-16,4 6-3 15,7-37-7-15,4 3-4 16,0-28 5-16,-1-6 5 15,-6-76 0-15,7 32 1 16,-1-26-1-16,-6-21 0 0,-4-29 4 16,-3-21 3-16,-4-26 0 15,-4-18 1-15,-3-10-17 16,0-12-7-16,0-10-27 16,0 0-12-16,-3-9-73 15</inkml:trace>
  <inkml:trace contextRef="#ctx0" brushRef="#br0" timeOffset="10569.02">10996 4773 184 0,'7'-19'68'0,"-7"7"-52"0,7-10 3 16,-3 9 1-16,-1-5-6 15,4-4 0-15,0-7-6 16,4 7-3-16,0-3-2 16,-1 0 4-16,1 0 3 0,-4 6 6 15,0-3 4-15,0 4 5 16,-4 2 2-16,1 0-1 16,-4 1 1-16,0-4-6 15,-4 9-1-15,1-2-9 16,-1-4-2-16,-3 7-1 15,0 3 2-15,-3 2-3 0,-4 4 1 16,-4 4 1-16,0 11 5 16,-6 1-4-16,-8 6 0 15,-11 15-6-15,-6 14-3 16,0 24-3-16,-4 0-1 16,3 7-1-16,8 12 3 15,3 15 2-15,4-5 2 16,10 3-4-16,4 5 1 15,11 8 0-15,6-11 0 16,4-8 0-16,7-14 0 16,4-5 0-16,6-13 2 15,12-6-3-15,6-19 0 16,4-13 1-16,3-12 2 0,0-13 1 16,1-9 3-16,-5-7 1 15,-2-12 1 1,-5 1 2-16,-2-8 1 0,-5-11-3 15,-2-7-3-15,-5-13 0 16,-6-3-1-16,-4 7-2 16,-7-4 1-16,-4 4-2 15,-6 15-1-15,-4 10 1 16,-8 12 1-16,-6 13-3 16,-7 15 0-16,-7 22-1 15,-4 20 0-15,3 8 2 16,8-6 2-16,10-6-3 0,11-6-2 15,14-9-12-15,14-17-5 16,15-9-42-16,9-18-18 16,8-10-88-1</inkml:trace>
  <inkml:trace contextRef="#ctx0" brushRef="#br0" timeOffset="11310.17">11550 5335 260 0,'-4'-10'96'0,"4"7"-75"0,-3 0 6 0,3 3-2 16,0 0-10-16,-4 0 2 16,1 0-6-16,-1 3 1 15,1 0-7-15,-1 3-1 0,1 1 0 16,3 2-2-16,-4 0 1 16,4 1-2-16,0-4-1 15,4 0-2-15,3 1 1 16,0-4 7-16,0-3 6 15,3-3 3-15,1 0 3 16,0-4-1-16,-4 1-1 16,0-3-2-16,-4-1 1 15,1 1-4-15,-4-1 1 0,0-2-5 16,-4 2 1-16,-3 1-5 16,0 3 0-16,0 6 1 15,-3 0 0-15,-1 9-2 16,0 1-2-16,4 2 1 15,0 4-1-15,4-1-3 16,-1-2 2-16,4 0-1 16,4-4 0-16,-1 0 2 15,4-2 0-15,4-4 0 16,-1-3 0-16,1 0 0 16,0 0 2-16,-1 0-1 15,-3-3 2-15,-3-4-2 0,-4 7 2 16,0 0-22-16,-4-3-9 15,1 0-39-15,-1 0-17 16,4 3-69 0</inkml:trace>
  <inkml:trace contextRef="#ctx0" brushRef="#br0" timeOffset="12492.28">12277 4754 252 0,'3'-37'93'0,"4"15"-72"0,4-16 18 0,-4 26 5 15,0-4-3-15,0 3 0 16,0 1-7-16,-3 3-4 16,-4 9-16-16,0 6-4 0,-4 9 0 15,-7 14-6-15,-3 8 0 16,0 1-4-16,-3-4-1 16,-1 4 1-16,4 0 2 15,3-4-3-15,1-2 0 16,3-1 1-16,0 0 0 15,3 1 0-15,4-7 0 16,4 3 0-16,3-3 0 16,0-6-3-16,7-4 2 15,3-2-1-15,5-4 0 16,2 4 0-16,5-10 0 16,-1 7 2-16,0 5 2 15,4-2-1-15,3 9-1 0,4 3 3 16,-4 0 0-16,4 0-4 15,-4 0 1-15,-3 3-2 16,3 0 0-16,-3-2 4 16,-4-1 3-16,-3-3-4 15,-7 3-3-15,-8-3 12 16,-3 3 7-16,-10 0 1 16,-4 0-1-16,-8 3-3 15,-9 0 1-15,-8 1-4 16,-3-4-1-16,-4-7-9 15,4-2 0-15,-1-3-1 16,-2-7 0-16,-1-6 0 16,-4-6 2-16,5-4-3 15,-1-9 0-15,4 1-17 0,3-1-5 16,7-6-29-16,4-4-9 16,7 1-12-16,7 0-5 15</inkml:trace>
  <inkml:trace contextRef="#ctx0" brushRef="#br0" timeOffset="12776.6">12397 4350 332 0,'-7'-6'126'0,"10"3"-98"0,1 3 8 0,-1 0-5 0,4 0-6 16,4 3 0-16,6 3-12 16,15-6-3-16,7 3-6 15,14 3-1-15,10-2 3 0,1 2-5 16,3 3-3-16,11-3-13 16,10 4-2-16,7-7-27 15,-3 3-10-15,-1-3-24 16,8 4-11-16,0-7-27 15</inkml:trace>
  <inkml:trace contextRef="#ctx0" brushRef="#br0" timeOffset="13098.06">13240 4927 288 0,'-7'6'107'0,"14"-12"-83"0,3 6 8 0,1 0 1 0,3-3-8 15,7-4 0-15,7-2-16 16,4 6-5-16,11-3-3 16,6-4-4-16,7 7 0 0,1-3-20 15,-8 3-10-15,-3 3-109 32</inkml:trace>
  <inkml:trace contextRef="#ctx0" brushRef="#br0" timeOffset="13322.01">13409 5118 296 0,'-39'22'110'0,"36"-16"-86"0,3-2 2 0,0-4 17 16,10 0-2 0,8-4-19-16,10-2-7 15,11 0-10-15,10-4-4 0,8 10 0 16,-1 7-1-16,1 2 0 15,-1 1-16-15,1-1-6 16,-1 7-27-16,4-4-11 16,4 1-76-1</inkml:trace>
  <inkml:trace contextRef="#ctx0" brushRef="#br0" timeOffset="13992.83">14432 4394 256 0,'-7'-6'96'0,"11"-4"-75"0,6 1 17 0,1-1 3 16,6 1-9-16,8-4 1 16,10 1-5-16,8-1-3 15,-1 7-13-15,-3 0-1 16,0 12 0-16,-8 3-2 0,-2 7 2 16,-8 6-2-16,-7 3 0 15,-3 3-3 1,-11 7 1-16,-4-4-6 0,-3 1-1 15,-4-4 0-15,1 6 2 16,-1-5-1-16,1-8-1 16,-1 1-4-16,7-6 0 15,1-3 2-15,6 5 1 16,5-2 1-16,2 0 0 16,4 0-3-16,4-1 0 15,3 1 2-15,4 3 2 16,3-1 0-16,4 4-1 0,3 4 1 15,0-1-1-15,1 0 2 16,-12 9 1-16,-3 7 10 16,-6 6 6-16,-8 3 1 15,-7 0 3-15,-4-3-4 16,-7 0-2 0,-3-9-7-16,-7-7-4 0,0 4-1 15,-7-7-1-15,0-3-2 16,-1-3-2-16,-2-6 1 15,-5 3-1-15,-2-10-3 16,-5-3 0-16,-3-3-12 16,4-3-2-16,7 0-21 15,6 0-8-15,8 0-13 16,7-3-6-16,11-3 3 0,3-3 0 16,14-1-69-1</inkml:trace>
  <inkml:trace contextRef="#ctx0" brushRef="#br0" timeOffset="14697.95">15783 4431 252 0,'-3'-18'96'0,"-1"8"-75"0,1 1 17 15,3-1 1-15,-4 4-10 16,-3-3-2-16,-3 9-9 0,-5 9-3 16,-2-3-9-1,-11 4 0-15,-8 2 1 0,-3 13-3 0,-6 7-1 16,-1 15 3-16,0 16 3 16,4 2-4-16,-1 11-3 15,4 2 1 1,4 13 0-16,7 6-1 0,7-6-2 15,10-12-2-15,8-7 1 16,6-13 1-16,11-5 2 16,4-11-1-16,10-11 2 15,11-13 0-15,7-4 3 16,7-12 3-16,3-3 2 16,-3-9 3-16,0-10 4 15,-4-12-1-15,1-19 1 16,-1-16-7-16,-3-3-2 15,-7 0 4-15,-11-13 1 16,-10-12-7-16,-11-9-2 0,-14 2-1 16,-7 4 0-16,-8 13-5 15,-2 11-1-15,-8 20 1 16,-7 19 2-16,-7 15-5 16,-3 9-1-16,0 10-12 15,3 4-1-15,10 2-11 16,8 3-2-16,11 1-7 15,9 2-2-15,16-2-7 16,13-1-3-16,14 0-56 16,7 10-61-1,11-6 50-15</inkml:trace>
  <inkml:trace contextRef="#ctx0" brushRef="#br0" timeOffset="15094.07">16298 4623 244 0,'0'3'93'0,"0"-3"-72"0,4 0 14 16,3 0 0-16,0-3-5 15,7 0 0-15,7-4-11 16,11 1-1-16,7 0-11 15,7 3-2-15,0 0-1 0,-1 3-2 16,-2 3-2-16,-8 0-13 16,-3 3-4-16,-8 0-44 15,-2 10-20-15,-5 0-42 16</inkml:trace>
  <inkml:trace contextRef="#ctx0" brushRef="#br0" timeOffset="15317.56">16284 4914 292 0,'-7'10'110'0,"7"-7"-86"0,7 6 7 0,-3-6-2 16,6 1-1-16,8-1 3 16,10 0-16-16,11 0-7 15,10 0-5-15,4 0-3 0,0 4 3 16,-3 2-2-16,-5 0-1 15,1 1-15-15,-3-1-7 0,-1 4-25 16,0-7-7-16,-3 3-80 16</inkml:trace>
  <inkml:trace contextRef="#ctx0" brushRef="#br0" timeOffset="16213.24">17254 3936 252 0,'0'-25'93'0,"4"16"-72"0,-1-7 14 0,1 16 0 15,-1-9-3-15,5-1 1 16,-1 10-14-16,0 0-4 0,-4 6-9 16,1 7 3-16,-1 15 1 0,-3 10-1 15,0 28 0-15,-3 12-5 16,3 10-1-16,-4 9-1 16,4 28-2-1,0-9 1-15,0-9 1 0,0 9-1 16,0 0 2-16,0-9-4 15,0-16 0-15,0-10-4 16,-3-9-1-16,-1-15-19 16,1-13-9-16,-1-13-26 15,1-9-12-15,3-10-55 16</inkml:trace>
  <inkml:trace contextRef="#ctx0" brushRef="#br0" timeOffset="16560.41">17642 4366 264 0,'7'-16'101'0,"-3"7"-78"0,3 2 9 0,-7 7 0 16,4 0 0-16,-1 3 5 15,1 4-11-15,-4 5-6 16,-7 10-11-16,-8 3-2 0,-6 7 3 15,-10 12-4-15,-8 15-1 16,-4 7 2-16,1-3 0 16,7-4-3-16,7-2-1 15,6-4-1-15,12 0-2 0,10 4-2 16,14 2-1-16,11 4 4 16,10-7 1-16,0-2-3 15,8-10 1-15,-8-4 0 16,-3-8 2-16,-4-1-25 15,-4-6-12-15,-2-6-26 16,-8-3-12-16,-4-1-65 16</inkml:trace>
  <inkml:trace contextRef="#ctx0" brushRef="#br0" timeOffset="17114.97">14774 6056 252 0,'18'-10'93'16,"-11"7"-72"-16,4-6 16 0,-8 6 21 15,4-4-13-15,0 1-11 16,0 0-9-16,0 3-15 16,0 0 0-16,0-1 1 0,1 1-4 15,6 0 1-15,3 3-1 16,15 0 1-16,-7 0 2 16,42 0 1-16,7-6-1 15,28-4 1-15,29 1-6 16,13-4-1-16,36-5-2 15,7 8 1-15,25-2-4 0,3-1 0 16,11 1 1-16,-18 2 2 16,0 1-1-16,-24 6-1 15,-36 0 1-15,-35-1-1 16,-32 1-38-16,-32 0-16 16,-28 0-123-1</inkml:trace>
  <inkml:trace contextRef="#ctx0" brushRef="#br0" timeOffset="18015.41">19096 3616 252 0,'-4'7'96'0,"8"2"-75"0,-4 7 17 16,0-4 1-16,0 13-17 16,-4 3-2-16,1 10-8 15,-1 6 0-15,-3 12-7 16,0 13 15-16,0 32 8 0,0 5 1 16,-4 39 3-16,1 14-14 15,-1 17-3-15,1 18-5 16,-1 20-1-16,4 15 1 15,4 18 4-15,3-8 3 16,7 24 4-16,7-25-7 0,3 23-3 16,5-8-6-16,-1 14-2 15,-4 3-3-15,-3 9-1 16,-3 15-1-16,-4-5 0 16,-3 6-3-16,-4-1 1 15,3-11-3-15,4-7 0 16,4-26-1-16,3-8 0 15,4-20-4-15,3-27-3 16,0-1-5-16,0-15-2 16,0-22 1-16,0-16 0 15,1 0 3-15,-1-9 3 16,0-26 4-16,4-21 2 16,-4-19-5-16,3-16-4 0,-2-19-19 15,-5-15-6-15,1-26-93 16</inkml:trace>
  <inkml:trace contextRef="#ctx0" brushRef="#br0" timeOffset="21766.33">20994 4008 260 0,'7'-31'99'0,"0"18"-77"0,0-2 7 16,-3 8-1-16,-1 1-8 15,1 0 0-15,-1 6 0 16,-3 0 0-16,0 0-11 16,4 3 8-16,-1 9 5 0,1 7 0 15,-1 10 1-15,-3 18-3 16,0 22-1-16,0 6-6 16,0 9 0-16,0 14-8 0,-3 8-1 15,3-5 0-15,-4-7 0 16,1-7-5-1,-1-2 1-15,1-7 0 0,-1-2 2 16,1-10-1-16,-1-10-1 16,0-6 1-16,1-12-1 15,-1-7-7-15,1-6 0 16,3-9-24-16,0-7-9 16,3-9-12-16,1-3-6 15,3-12-37-15,4-7-16 16,3-7 1-1</inkml:trace>
  <inkml:trace contextRef="#ctx0" brushRef="#br0" timeOffset="22247.48">21325 4118 228 0,'-14'-19'88'0,"14"16"-69"0,0-6 13 16,4 2 0-16,3 1-6 15,3 0-1-15,5 0 0 16,2-7 1-16,8 4-14 16,3-1 6-16,4 1 3 0,0-1 0 0,6 1 2 15,8 9-7-15,-3 6 1 16,-5 4 1-16,-6 15 1 15,-11 28-4-15,-14 7 1 16,-10 5-9-16,-15 4-2 16,-6 7-3-16,-1 11 1 15,0-8-4-15,4-1 0 16,0-6 1-16,3-12 2 16,4-10-1-16,4 0-1 15,2-9 3-15,5-7 0 16,6 1-1-16,5-10-2 15,6-6 3-15,7-7 0 16,11-5-1-16,6-7 1 16,1 0-2-16,3 0-1 0,-3-7 1 15,-3 1-1-15,-5 0-31 16,1-4-12-16,-4 1-16 16,1 0-6-16,-1-1-13 15,0 1-4-15</inkml:trace>
  <inkml:trace contextRef="#ctx0" brushRef="#br0" timeOffset="22910.17">22677 4500 252 0,'3'-6'93'0,"1"6"-72"0,3-3 9 15,-4 0-1-15,4 0-2 16,0 0 1-16,0 0 0 16,-3-1 0-16,-4 4-15 0,0 0 8 0,-7 4 9 15,-7 5-7 1,-11 7-12-16,-3 12-6 15,0 16-4-15,-1 3-1 16,-6-3 0-16,7 6 0 16,0-6-3-1,3-7 2-15,0-2 3 0,4-4 1 16,0-6-4 0,3 0 1-16,4-6 0 0,0-3 0 15,3-4-25-15,1-2-10 16,-1-1-22-16,1-3-9 15,3-2-78 1</inkml:trace>
  <inkml:trace contextRef="#ctx0" brushRef="#br0" timeOffset="23196.12">22398 4378 284 0,'-4'-9'107'0,"8"9"-83"0,-1 9 6 16,1-9-3-16,-1 10-2 15,5-1 4-15,-1 7-4 16,0 9-1-16,3 9-13 16,-3 7-4-16,0 12-3 0,0 4 0 0,4 2 0 15,0-8-2-15,-1-1 1 16,4-6-2-1,0-4 2-15,0-8-24 0,1 2-11 16,2-6-32-16,-3 1-14 16,4-4-58-1</inkml:trace>
  <inkml:trace contextRef="#ctx0" brushRef="#br0" timeOffset="23466.06">23146 4328 264 0,'7'-3'99'0,"3"3"-77"0,12-3 7 0,-8 0-3 0,7-1-8 15,4 1 0-15,3 0-10 16,0 0-3-16,0 3-3 16,0 3-2-16,-3 0 1 0,-4 4-59 15,0 5-25-15,-3-2-35 16</inkml:trace>
  <inkml:trace contextRef="#ctx0" brushRef="#br0" timeOffset="23690.03">23047 4645 264 0,'-7'9'101'0,"18"-9"-78"0,13-6 9 0,-6 6-3 16,10-10-11-16,11 10-3 16,7-9-11-16,0 6-2 15,-1 3-2-15,1 0 0 0,0 3 2 16,7 6-10-16,0-9-2 15,3 10-17-15,1-4-8 16,-4-3-72 0,-4 7-45-16,-3-4 63 15</inkml:trace>
  <inkml:trace contextRef="#ctx0" brushRef="#br0" timeOffset="24456.2">24409 3967 244 0,'-4'-12'90'0,"8"9"-70"0,6-4 15 0,-3 4 2 15,7-3-1-15,15 0 0 16,9 0-4-16,12-1-2 16,3-2-17-16,0 3 3 0,-4-1 4 15,-10 7-2-15,0 10-1 16,-8-1-5-16,-9 7-2 16,-12-4-2-16,-10 10 2 15,-10 3-5-15,-12 4-1 16,-9 2-4-16,-12 0-3 15,1-2 2-15,3 5 0 0,7-6 1 16,8-3 0-16,3 0-3 16,10-3 2-16,8-3 1 15,6 6 0-15,11-3-3 16,7 0 2-16,8 0 1 16,2 3 0-16,1 3 0 15,0 1 0-15,0 2 0 16,-1 3 0-16,-2 4 2 15,-5 0 3-15,-3-1 0 16,-3-2 2-16,-4 2 2 16,-3-8 5-16,-4-4-2 0,-7-3 1 15,-4 0-7-15,-6-4-2 16,-8-2-2 0,-7 0 1-16,-10 0-4 0,-11-7 0 15,-7 3 1-15,0-2 0 16,4-4-9-16,7-3-4 15,10-3-20-15,7 0-8 16,15 0-52 0,10 0 13-16,10-6 3 15,15-3-55 1</inkml:trace>
  <inkml:trace contextRef="#ctx0" brushRef="#br0" timeOffset="24951.48">25802 4190 272 0,'32'-85'104'0,"-14"48"-81"0,10-1 5 16,-14 26-4-16,-4-7-3 15,1 3 2-15,-7 7-6 16,-4 2-2-16,-7 7-9 15,-8 7 0-15,-6 2 1 0,-7 10-1 16,-11 15 1-16,-10 17-6 16,-15 8-3-16,1 4 7 0,-1 0 4 15,4 9-4-15,4 12-3 16,7 1 1-16,10 3 0 16,14-16 1-16,14-9 2 15,15-10 1-15,10-9 1 16,14-10-2-16,18-12 1 15,14-6 2-15,7-13 5 16,0-12 1-16,7-7 3 16,11-18 1-16,0-23 1 15,-8 1-11-15,-6-4-3 16,-15-6-2-16,-6-12 0 16,-15-13-2-16,-10-6 1 15,-15 15-7-15,-17 7 1 16,-21 12-6-16,-21 13 1 0,-11 9-14 15,-11 10-3-15,-17 12-20 16,-18 13-7-16,4 3-25 16,-8 9-9-16,-10 7-51 15</inkml:trace>
  <inkml:trace contextRef="#ctx0" brushRef="#br0" timeOffset="25521.39">20570 5429 252 0,'0'0'96'0,"0"0"-75"0,4 0 3 16,-4 0-2-16,7 0-1 16,4-4 2-16,6-2 1 15,15 6 0-15,17-9-13 16,18-1 11-16,15 1 5 0,34-7-8 15,22-3-3-15,27 1-9 16,19-7-3-16,17 6-2 16,11 6-2-16,10 4 1 15,-3 6-1-15,-15 6 0 16,-3 6 0-16,-31 1 0 0,-33 2 0 16,-31-2-36-16,-25 5-13 15,-31-5-57-15,-29 5-24 16,-32 1 15-1</inkml:trace>
  <inkml:trace contextRef="#ctx0" brushRef="#br0" timeOffset="25956.48">21636 5513 280 0,'-4'-19'107'0,"11"10"-83"0,4 0 8 15,-4 2-2-15,4 4-3 16,-1 0 1-16,4 6-7 0,-3 3 0 16,-1 7-12-16,1 12-1 0,-4 16 2 15,-3 12-4-15,-4 4-1 16,-4 2 0-16,1 4-1 16,-1 9-2-1,1 10-2-15,3-7-2 0,3-6 1 16,4-10 1-16,4-8 0 15,-1-11-3-15,1-5 0 16,-1-10-36-16,5-9-16 16,-1-7-32-16,3 0-11 15,-3-18-18 1</inkml:trace>
  <inkml:trace contextRef="#ctx0" brushRef="#br0" timeOffset="26347.75">22204 5526 268 0,'-7'-16'101'0,"10"13"-78"0,4 0 0 15,0 0-4-15,4 0 0 16,7-1 5-16,6 1 3 16,8 0 3-16,3 3-16 15,4 0 7-15,0 3 3 0,3 4-6 16,1 5 0-16,-8 13-7 15,-3 13-1-15,-15 9-2 16,-13 3 0-16,-8 0-4 16,-10 0-1-16,-3 1-1 15,-1-4-2-15,0 3 1 0,1-3 1 16,-1-3-1-16,4 0-1 16,3-4-2-16,8-5-1 15,3-4 6-15,7-3 3 16,7-6 1-16,11-3 1 15,17-6-4-15,14-4-3 16,8-6-7-16,-1-6-4 16,1-3-36-16,14-4-15 15,10-5-22-15,3 5-8 16,1-8-44 0</inkml:trace>
  <inkml:trace contextRef="#ctx0" brushRef="#br0" timeOffset="26903.37">24416 5234 168 0,'-4'3'66'0,"8"0"-52"0,6 7 10 0,-3-7 2 0,8 3-4 16,9 1 1-16,15-1 1 15,14-3 0-15,10-6-13 16,8-3 4-16,24-7 3 0,18-3-6 16,4-6-2-16,20-6-3 15,8 9-2 1,-8-3-1-16,8-3 0 0,0 10-5 16,-15 5 1-16,-20 1-2 15,-12 3-2-15,-17 2-46 16,-17 4-19-16,-15 7-47 15</inkml:trace>
  <inkml:trace contextRef="#ctx0" brushRef="#br0" timeOffset="27249.35">25139 5457 296 0,'-11'-3'110'0,"11"6"-86"0,-7-3 5 0,4 0-5 15,-1 6-12-15,-3 3 1 16,-3 7-6-16,-4 16-2 15,-1 11-2-15,1 11 2 0,0-1 1 16,0 3-2-16,3-2-3 0,4-4 0 16,0 3-1-16,4-6 0 15,3 3 0-15,0-9-29 16,3-6-13-16,4-10-75 16,8-10-56-1,2-11 68-15</inkml:trace>
  <inkml:trace contextRef="#ctx0" brushRef="#br0" timeOffset="27636.33">25456 5438 292 0,'0'-9'110'0,"4"5"-86"0,7-2 0 0,-1 6-6 16,8-3-2-1,10-3 2-15,11 6 2 0,3 6 2 16,0-3-12-16,-3 7 12 0,-3 8 5 16,-5 4-8-16,-6 10-3 15,-7 8-7-15,-8 11-1 16,-6-1-3-16,-8-3 0 16,-3 0-3-16,-7-6 1 15,0-4 0-15,0-5 3 16,3-7-1-16,4 0 0 15,7-6 1-15,7-4 3 0,7-5 0 16,8 5 0-16,6-5-3 16,11-1-1-16,6 4-3 15,8-1 1-15,-3 1-2 16,-4-1-1-16,-8 1-35 16,-6-4-14-16,-7 1-28 15,-11-4-12-15,-11 3-69 16</inkml:trace>
  <inkml:trace contextRef="#ctx0" brushRef="#br0" timeOffset="28403.81">22779 7642 212 0,'46'-56'82'0,"-32"34"-64"0,3-3 18 0,-9 15 4 15,-1 1 1-15,-4 0 5 16,-3 9-12-16,0 0-3 16,-3 9-18-16,-4 7 3 0,-8 9 4 15,-6 12-5-15,-10 1 0 16,-8 12-5-16,-7 7-1 15,-4 15-1-15,1 15 2 16,-4 1-7-16,-3-6-2 16,-4 2-1-16,-4 1 2 0,4 3-1 15,7-10-1 1,4-6 1-16,10-12-1 0,4-10-3 16,7-9 2-16,3-7-30 15,4-9-12-15,7-6-24 16,0-6-9-16,3-7-65 15</inkml:trace>
  <inkml:trace contextRef="#ctx0" brushRef="#br0" timeOffset="28747.68">22370 7633 252 0,'0'-75'96'0,"7"43"-75"0,0-2 12 0,-4 21 0 16,4-2-12-16,0 8-1 16,0-2-4-16,4-1 3 15,0 7-11-15,-1 6 7 0,4 7 4 16,-3 12-1-16,3 19 1 16,0 12-4-16,0 6-1 15,-3 7-8-15,3 19-2 16,0 9-2-16,7 6-2 15,4-9 1-15,0-3 1 16,-1 6 1-16,1-6 1 16,0-10-5-16,-4-6 1 0,0-18-7 15,-3-10 0-15,-4-13-30 16,0-9-13-16,0-13-7 16,0-18-1-16,0-7-74 15</inkml:trace>
  <inkml:trace contextRef="#ctx0" brushRef="#br0" timeOffset="28980.51">23160 7733 272 0,'-11'6'104'0,"15"-6"-81"0,3-6 9 0,0 6 1 16,7 0-6-1,11-9 2-15,6 2-8 0,5-5-2 16,3 3-11-16,3 2-5 0,4 4 0 16,0 3-4-16,-1 6 0 15,-6 4-32-15,-10-1-15 16,-8 10-100 0</inkml:trace>
  <inkml:trace contextRef="#ctx0" brushRef="#br0" timeOffset="29183.41">23110 8156 324 0,'36'7'123'0,"-8"-7"-95"16,35-10 0-16,-31 1-4 0,7-7-14 15,7 4-3-15,7-1-7 16,7 4 0-16,3 2 0 15,-3 4-5-15,-7 0 1 0,-7 0-36 16,-7 0-13-16,-4-3-83 16</inkml:trace>
  <inkml:trace contextRef="#ctx0" brushRef="#br0" timeOffset="30083.69">25538 6774 244 0,'-43'-38'93'0,"15"13"-72"0,-14-9 5 16,21 18-1-16,-18-9-5 15,-25-7 0-15,-17 4 1 16,-7 0-1-16,-29 0-11 16,-13 0 3-16,-4-4 4 0,-28 10-6 15,-8-3-1-15,-17 3-5 16,-14 3-1-16,-25 7-1 16,-3 6-2-16,-25 9-2 15,0 9 1-15,-17 13 1 16,-1 19 2-16,7 28 5 15,4 13 4-15,14 12 2 0,25 29 3 16,10 5-1-16,32-2 1 16,36 21-4-16,34 4-2 15,29-4-4-15,28 17 1 16,32-17 2-16,46 10 5 16,38 6-6-16,33-12 0 15,45-4-2-15,32 10-1 16,35-6-3-16,35-4-2 15,18-8 1-15,25 2-1 16,32-13 2-16,24-18 1 0,3-22 7 16,8-6 4-16,14-25-3 15,14-23 1-15,4-21-5 16,-11-16-2-16,42-16 0 16,-28-18-1-16,-49-17 2 15,-29-21 1-15,-45-6 1 16,-22-4 2-16,-42-8-5 15,-42-30-1-15,-36-2-2 16,-20-13 1-16,-33-37 0 16,-27 3 1-16,-26-35-2 15,-20 3-2-15,-19-25 1 16,-23 16 1-16,-51-6-8 16,-20 25-3-16,-46 31-6 15,-36 25-4-15,-52 16-22 0,-61 25-11 16,-42 28-9-16,-3 25 0 15,7 22 27-15,3 10 15 16,46 9-4-16,43-3 1 16,63-4-76-1,67-5-77-15,56-13 51 16</inkml:trace>
  <inkml:trace contextRef="#ctx0" brushRef="#br0" timeOffset="44060.49">24278 7388 228 0,'-7'-3'88'0,"7"0"-69"0,0 3 13 16,0 0 0-16,0 0-11 16,0 0 1-16,4-6-4 15,3-4-2-15,0 10-8 16,3-9 6-16,4 6 3 0,4-3-5 16,3-4-2-16,4 7-1 15,10-3-1-15,11 3 0 16,7 3 0-16,0 0-4 15,-7 6-1-15,-4 0-1 16,-10 10 1-16,-7 6 2 16,-11 12 2-16,-11 7 1 15,-10 9 2-15,-14 7-3 0,-14-7 1 16,-8 3-3-16,1-3 0 16,-4-3-6-16,0-3 1 15,0 3 0-15,1 0 0 16,2 7 0-16,8-4 0 15,7-6 0-15,7-4 2 16,6-5 3-16,8-1 2 16,7-9 1-16,7-3 0 15,8-6 2-15,2-3 1 16,4-1-3-16,1-2-3 16,-1-1-2-16,0 0 0 15,4-6-4-15,-1 7-2 0,1-10-23 16,3 6-7-16,7-3-26 15,4-3-8 1,0-3-4-16,0-3 1 16,0 6-51-16</inkml:trace>
  <inkml:trace contextRef="#ctx0" brushRef="#br0" timeOffset="44886.56">24948 8235 292 0,'-7'-3'110'0,"7"0"-86"0,0-1 5 0,0 4-3 16,0 0-11-16,0 0 0 16,0 0-7-16,0 0 0 15,-3 0-5-15,-1 4 3 0,1-1 0 16,-1 0-5-16,4-3 0 16,0 6-1-16,0-3 0 15,0-3 0-15,4 7 2 0,-1-7-3 16,4 0 0-16,0 0 5 15,1-7 2-15,-1 7 4 16,0-9 4-16,-4 6 1 16,-3-7 0-16,0 1-1 15,-3-4 1-15,-1 1-2 16,1-1 0-16,-1 1-5 16,1-4-3-16,-1 7 2 15,-3 6 0-15,0-4-1 16,0 14-1-16,0-4-6 15,0 6 1-15,0 0-2 16,3 7 0-16,1-3 0 16,3-1 0-16,0 1 2 15,3-4 0-15,4 1 2 16,4-4 1-16,-1 0 1 0,4-3 2 16,1-3-1-16,2 0 0 15,1 0-1-15,-1-9 0 16,-2 3 0-16,-1-7 2 15,-4-3-1-15,-3-2 2 16,-7-8-4-16,0 8-2 16,-3-4 0-16,-4 6-1 15,-4 7 4-15,1 2 5 16,-5 10-10-16,1 4-3 16,0 2 2-16,4 4 2 15,-1-1-1-15,4 7 0 16,4-10-1-16,3 7 0 0,3-3 2 15,4-4 0 1,4-3 0-16,-1 1 2 16,1-4 1-16,-4-3 1 0,0 0-2 15,-4-3-2-15,-3 3-19 16,0-7-8-16,-3 1-28 16,-1 3-10-16,1 0-12 15,-1 0-5-15,1 3-59 16</inkml:trace>
  <inkml:trace contextRef="#ctx0" brushRef="#br0" timeOffset="45563.8">25672 7517 304 0,'7'-28'115'0,"3"12"-89"0,1 7 14 0,-4 5 1 15,0 1-6-15,-3 0 4 16,-4 3-10-16,-4 0-3 0,-3 6-15 15,-11 4-4-15,-10 2-3 0,-7 13-2 16,0 0-2-16,-1 1-2 16,8-1 1-16,3-3 1 15,4 0 0-15,7-7 0 16,3 1 0-16,8 0-3 16,3-4 2-16,7-2 1 15,4-1 0-15,6-3 0 16,4 0 2-16,8 1-3 15,2-1-2-15,8-3 2 16,0 7 2-16,0-1 0 16,0 0-1-16,-1 10 1 15,5-3-1-15,-1 3 0 16,4 6 0-16,0 3 4 16,-7 0 5-16,-4 10-1 0,-10-1 3 15,-8 1 3-15,-6 0 1 16,-11-4 0-16,-7 1 1 15,-11-4 0-15,-7-3 0 16,-3-3-2-16,-4-3 1 16,-3-3-6-16,-4-6-3 15,-10 2-3-15,-8-5 0 16,-2-7-4-16,-1 6 0 16,3-2 1-16,8-4 0 15,6-3-11-15,8-3-5 16,7-4-28-16,7-2-11 15,10-1-11-15,4 1-4 16,7-10-11-16,7 4-1 16,14-11-55-16</inkml:trace>
  <inkml:trace contextRef="#ctx0" brushRef="#br0" timeOffset="45893.92">25788 7401 272 0,'-7'-6'104'0,"7"6"-81"0,-4 0 16 0,4-4 1 16,0 4-5-16,0 0 2 15,0 0-7-15,0 0-2 16,4 0-15-16,3 0 3 0,7 0 4 16,4 0 2-16,14-3 2 15,17 0-7-15,18 3 0 16,4 0-10-16,6 0-4 16,11 0-2-16,4 3 1 15,-4 0-52-15,-17 1-21 16,-22 8-120-1</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0:59.993"/>
    </inkml:context>
    <inkml:brush xml:id="br0">
      <inkml:brushProperty name="width" value="0.05" units="cm"/>
      <inkml:brushProperty name="height" value="0.05" units="cm"/>
    </inkml:brush>
  </inkml:definitions>
  <inkml:trace contextRef="#ctx0" brushRef="#br0">60 113 8320,'-58'-36'11946,"58"36"-11912,0 0 1,-1 0-1,1 0 1,0 0-1,0 0 1,0-1-1,0 1 0,0 0 1,0 0-1,0 0 1,0 0-1,-1 0 0,1 0 1,0-1-1,0 1 1,0 0-1,0 0 0,0 0 1,0 0-1,0-1 1,0 1-1,0 0 1,0 0-1,0 0 0,0 0 1,0-1-1,0 1 1,0 0-1,0 0 0,0 0 1,0 0-1,1 0 1,-1-1-1,0 1 0,0 0 1,7-6 490,12-2 127,40-8 774,1 2-1,82-7 1,-133 20-1324,72-4 708,-72 5-680,1 0-1,-1 1 1,0 0-1,0 1 1,0 0-1,13 4 1,-20-5-90,1 1 0,-1-1 0,1 0-1,-1 1 1,0 0 0,1 0 0,-1-1 0,0 1 0,0 0 0,0 1 0,-1-1 0,1 0 0,0 0 0,-1 1 0,1-1-1,-1 1 1,0 0 0,0-1 0,0 1 0,0 0 0,-1-1 0,1 1 0,-1 0 0,1 0 0,-1 4 0,0 6 50,-1-1 0,0 1 1,0 0-1,-5 14 1,6-25-83,-8 29 126,-1 1-1,-19 43 1,-34 56 47,8-18-85,46-95-68,1 0 1,1 0-1,0 1 1,2 0-1,0 0 0,-2 30 1,6-41-13,0-1-1,1 0 1,-1 0 0,2 0-1,-1 0 1,1 0 0,0 0-1,0 0 1,4 8 0,-4-11-6,1 0 0,-1 0 0,1 0 0,0 0 0,0 0 0,1-1 0,-1 1 0,1-1 0,0 0 0,0 0 0,0 0 0,0-1 0,0 1 0,9 2 0,-6-2-6,0-1-1,0 0 1,1-1-1,-1 0 0,1 0 1,-1 0-1,12-1 1,53-8 28,-55 6-6,2-1 31,37-9 0,-51 10-346,0 0-1,1 0 1,-1 0-1,0-1 1,0 0-1,0 0 1,0 0-1,-1 0 0,1-1 1,-1 0-1,5-5 1,-4-3-3241,-5 6-3319,0 9-462</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1:02.722"/>
    </inkml:context>
    <inkml:brush xml:id="br0">
      <inkml:brushProperty name="width" value="0.05" units="cm"/>
      <inkml:brushProperty name="height" value="0.05" units="cm"/>
    </inkml:brush>
  </inkml:definitions>
  <inkml:trace contextRef="#ctx0" brushRef="#br0">0 1 11904,'1'0'4454,"3"0"-3112,-3 0 3096,13 1-2706,25 4 0,-3 1-1265,148 2 8,-9 0-289,-133-4-285,-1 2-1,48 13 0,-78-16-165,0 0-1,0 1 1,18 9 0,-26-11-126,1 0 1,-1 0 0,0 0-1,0 1 1,0-1-1,0 1 1,-1 0 0,1 0-1,-1 0 1,1 0 0,-1 0-1,0 0 1,0 1-1,2 6 1,-2-2-1613,0 0-1,1 14 1</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1:03.053"/>
    </inkml:context>
    <inkml:brush xml:id="br0">
      <inkml:brushProperty name="width" value="0.05" units="cm"/>
      <inkml:brushProperty name="height" value="0.05" units="cm"/>
    </inkml:brush>
  </inkml:definitions>
  <inkml:trace contextRef="#ctx0" brushRef="#br0">14 1 13312,'-14'27'4927,"14"-18"-3839,9 6 544,5-11 32,8 1-256,10-5 128,26 0-576,22-5-256,1 1-416,-2 4-192,-11 0-64,-11 0-32,-12 0 0,-9 0-576,-9 0-160,-10 4-2336,-4 1-992,-4-2-2303</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1:05.387"/>
    </inkml:context>
    <inkml:brush xml:id="br0">
      <inkml:brushProperty name="width" value="0.05" units="cm"/>
      <inkml:brushProperty name="height" value="0.05" units="cm"/>
    </inkml:brush>
  </inkml:definitions>
  <inkml:trace contextRef="#ctx0" brushRef="#br0">53 8 10368,'-5'-2'1225,"-1"0"1,0 1 0,1 0-1,-9 0 1,-3 0 3835,19 1-4770,-1 0 0,1 1 0,0-1 1,-1 0-1,1 1 0,0 0 0,-1-1 0,3 2 1,13 4-33,43 1 1041,120-1 1,-156-6-1150,-5 0-63,517 12 1658,-510-11-1622,0 2 0,1 1 0,45 12 0,-67-14-94,0-1 0,0 1-1,0 0 1,0 1 0,-1-1 0,1 1 0,-1 0-1,1 0 1,-1 0 0,0 1 0,-1-1 0,1 1-1,0 0 1,-1 0 0,0 0 0,0 1 0,0-1-1,-1 1 1,0 0 0,1-1 0,-1 1 0,-1 0-1,1 0 1,-1 0 0,0 1 0,0-1-1,-1 0 1,1 9 0,-1 7 57,-1 1 0,-1-1 0,-1 1 0,-12 40 0,-35 85 51,25-76-124,-126 310 82,104-283-14,-57 174 1,94-241-47,6-21-4,1 0 0,0 0 0,0 0 1,2 0-1,-3 18 0,4-30-78,0 0 0,-1 0 0,0 1 1,1-1-1,-1 0 0,0 1 0,0-1 0,0 1 0,0-1 0,0 1 0,0 0 0,-1-1 0,1 1 0,0 0 0,-1 0 0,1 0 0,-1 0 0,1 0 0,-1 0 0,1 0 0,-1 0 0,-2 0 0,2 0-681,0 0 0,0 0 0,0 0 0,0-1 0,1 1 0,-1-1 1,0 1-1,-2-3 0,6 3-7838</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1:06.107"/>
    </inkml:context>
    <inkml:brush xml:id="br0">
      <inkml:brushProperty name="width" value="0.05" units="cm"/>
      <inkml:brushProperty name="height" value="0.05" units="cm"/>
    </inkml:brush>
  </inkml:definitions>
  <inkml:trace contextRef="#ctx0" brushRef="#br0">2245 343 7296,'-8'-21'1062,"5"13"-665,0 0-1,-1 0 0,0 0 0,-1 0 0,-8-11 1,-14-10 1614,-2 1 0,-43-32-1,60 50-1749,-9-5 94,-2 0 0,1 1 0,-2 1 0,1 2 0,-2 0 0,0 1 0,0 2 0,0 1 0,-43-7 1,1 5 330,0 2 1,-112 5-1,-34 19-66,163-9-515,1 2-1,-71 24 1,68-14 19,1 3 1,2 1 0,0 3 0,2 2 0,1 1-1,1 3 1,2 2 0,1 1 0,-40 47 0,24-16 44,2 2 0,4 3 1,2 3-1,4 1 0,4 2 1,2 2-1,-34 104 0,45-95-34,5 2 0,4 1 0,3 0 0,-4 102 0,17-115 50,4 1 0,3-1 1,4 0-1,3 0 0,25 96 1,-23-134-74,2 0 0,1 0 1,3-2-1,0 0 0,3-1 0,1-1 1,2-1-1,2-1 0,48 53 0,-39-54 5,0-2 0,2-1 0,2-2 0,0-1 1,2-3-1,1-1 0,1-2 0,68 25 0,-48-26 2,1-2 0,0-4 0,76 9 1,-51-16 72,168-4 1,-119-15-59,-1-6 0,0-6-1,134-41 1,-112 18-66,-2-6-1,-2-8 1,-3-6-1,154-93 1,-201 94-66,-4-3 0,102-91-1,-126 89 0,-3-2 1,121-154-1,-144 155 10,-3-3 1,-2-2-1,-5-1 0,-2-3 1,-5-1-1,26-87 1,-44 113-14,-3 0 1,-2 0 0,4-71-1,-13 93-4,-2 1-1,-1 0 0,-2 0 1,-1 0-1,-1 0 0,-2 0 1,-1 1-1,-2 0 0,-25-55 1,21 60 4,0 1 0,-2 0 1,-1 2-1,0 0 0,-2 0 0,-1 2 1,0 1-1,-2 0 0,0 1 1,-48-29-1,31 25-4,-1 3-1,-1 1 1,0 2-1,-64-17 1,23 14-55,-128-15-1,18 18-276,-215 8-1,-193 41-2162,429-16 661,60 0-1125,104-15 2282,0 0 0,-1 1 1,1 0-1,0 1 0,-8 3 1,14-5 450,1-1-1,-1 0 1,0 1 0,1-1 0,-1 1 0,1-1-1,-1 1 1,1-1 0,0 1 0,-1-1 0,1 1-1,-1 0 1,1-1 0,0 1 0,-1-1 0,1 1-1,0 0 1,0-1 0,0 1 0,0 0 0,-1-1-1,1 1 1,0 0 0,0 0 0,0 1 0</inkml:trace>
</inkml:ink>
</file>

<file path=ppt/ink/ink25.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1024"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20-08-19T05:41:50.567"/>
    </inkml:context>
    <inkml:brush xml:id="br0">
      <inkml:brushProperty name="width" value="0.05292" units="cm"/>
      <inkml:brushProperty name="height" value="0.05292" units="cm"/>
    </inkml:brush>
  </inkml:definitions>
  <inkml:trace contextRef="#ctx0" brushRef="#br0">2805 7141 240 0,'0'0'90'0,"0"-4"-70"0,0 4 15 15,0 0 0-15,0-6-5 16,0-3 2-16,-4-1-7 16,4 1-3-16,-3 0-12 15,-1-1-2-15,0-2 2 0,-3-1-4 16,0-3 2-16,0 1 1 16,0-4 2-16,-3-3 1 15,-1-3 0-15,1-3-2 0,-1-4-1 16,-3-8-5-1,3-20-1-15,1-12 1 16,3 6 2-16,3 6-3 0,1-2-2 16,3-10-3-16,0-1 1 15,3-8-1-15,1 9 0 16,6 6 6-16,4 10 2 16,0 8-2-16,4 5-1 15,-4 5-3-15,11 3-1 16,-4 14 3-16,-3-1 1 15,3 6-1-15,0 3-2 16,11 7 1-16,-4 9 1 16,-3 7-1-16,3 5 2 15,0 7-4-15,4 16 0 0,-11 6 1 16,4 0 2-16,-4 3-1 16,-3-3-1-16,-1-10-2 15,1 4-1-15,-8-7-14 16,-3-3-4-16,0-3-2 15,-3-3 1-15,-4 3-8 16,0-6-1-16,0-3-32 16,4-4-14-16,3 1-50 15</inkml:trace>
  <inkml:trace contextRef="#ctx0" brushRef="#br0" timeOffset="395.72">3556 6200 280 0,'-21'9'107'0,"17"-2"-83"0,-3-4 8 0,7-3-2 0,0 0-10 16,0 0-1-16,7 0-5 15,4 0-1-15,-1 0-7 16,8 0-2-16,3 0 0 0,4 0-5 15,0 0 1-15,-4 0 4 16,-4 0 2-16,5 6-9 16,-5-3-5-16,1 0-67 15,3-3-30-15,-3-3-26 16</inkml:trace>
  <inkml:trace contextRef="#ctx0" brushRef="#br0" timeOffset="663.83">3440 6604 284 0,'-22'47'107'0,"22"-40"-83"0,4-1-1 0,-4-3-3 16,7 0 1-16,7 0 5 16,4 1-3-16,6-4 0 15,12 0-12-15,-1-4-4 0,4 1-1 16,7 3-3-16,-15 0-2 15,5 3 0-15,-5 1-1 16,5-1-27-16,-8 0-11 16,4-3-41-16,-1-6-17 0,8-4-22 15</inkml:trace>
  <inkml:trace contextRef="#ctx0" brushRef="#br0" timeOffset="3528.76">4540 5419 156 0,'-7'-3'60'0,"7"-6"-47"0,0-1 21 0,0 4 8 16,0 0-8-16,0-1 0 16,0 1-8-16,0 0-2 15,0 3-13-15,0 3 4 0,0 0 5 0,0 0-7 16,4 6 0-16,3 7-1 15,0 5 2-15,7 20-3 16,4 25 1 0,-1 9-5-16,4 6 1 15,1 10 1-15,-8 22 2 0,-4 6-5 16,1-16-4-16,-4 4 1 16,0-1 0-16,-4-3-1 15,1-12 1-15,0-13-2 16,-1-15 2-16,1-10-4 15,-1-12 0-15,1-10 1 16,-4-3 0-16,0-6 2 16,0-7 3-16,0-2-7 0,0-1 0 15,-4-2-42-15,4-4-18 16,0-10-92 0</inkml:trace>
  <inkml:trace contextRef="#ctx0" brushRef="#br0" timeOffset="4024.71">5091 5880 236 0,'7'0'90'0,"-4"0"-70"0,1 0 15 0,-4 0 0 0,0 0-5 16,0 3 2-16,-4 3-14 16,-6 4-5-16,-8 2-8 15,-7 7-4-15,-10 19 0 0,0 6-1 16,-4 6 2-16,7-3 5 16,-10 0 6-16,7-6-5 15,3-4 0-15,7-2-2 16,0-7-1-16,8-3-1 15,6-3 2-15,8-3 1 16,6 0 1-16,8 0 4 16,3 3 3-16,4-4 0 15,10 11 1-15,0-1-4 16,11 3-2-16,10 0-4 16,-7 1-1-16,1-1-3 0,3 1 1 15,-15-7-2-15,5-3 2 16,-8-4-2-16,4 4-1 15,-11-9-2-15,-4-1 1 16,1-2-19-16,-4-4-9 16,-3-3-27-16,-1-3-10 15,-3-3-91 1,11-9-42-16,-7-7 101 16</inkml:trace>
  <inkml:trace contextRef="#ctx0" brushRef="#br0" timeOffset="4600.14">5539 6275 232 0,'-4'3'88'0,"4"-6"-69"0,0 3 0 15,0 0-4-15,0 3-11 0,0 0 0 16,0 1 4-16,0-1 5 16,0 0-7-16,0 0 6 0,0 0 3 15,0 0 2-15,0-3 1 16,0 0 2-16,0 0 0 15,0 0-5-15,0-3-1 16,0-3-6-16,0 0-3 16,-3-1 6-16,-1 1 5 15,-3 0-2-15,-4-1 0 16,4 4-6-16,0 3 0 16,-3 3-5-16,3 4-2 15,0-1-3-15,3 3-1 16,1 1 2-16,3-1 0 15,3-2-2-15,1 2 2 16,3 0-1-16,0-2 0 0,0-4 2 16,3-3 0-16,1 0 0 15,0 0 2-15,-4 0-1 16,-4 0-1-16,-3 0 3 16,0 0 0-16,-3 0-17 15,-1 0-7-15,-3 0-19 16,-4 0-5-16,8 0-20 15,-1 0-9-15</inkml:trace>
  <inkml:trace contextRef="#ctx0" brushRef="#br0" timeOffset="5331.26">6470 5880 292 0,'-4'-12'110'0,"1"8"-86"16,-1-2 11-16,1 3 1 0,-1 0-13 15,-6 0-1-15,-1 3-9 16,-3 3 0-16,-4 0-8 15,-6 3-1-15,-1 4 2 0,0 5-3 16,1 1 0-16,-1 3-1 16,-7 6 1-16,4 3-2 15,0 7-1-15,3 2 1 16,-10 10-1-16,10-6 0 16,4-6 0-16,7-4-3 15,3-6 2-15,8-3-4 16,10-3 1-16,3-7 2 15,8-2 1-15,3-4-2 16,4 0 2-16,3 1 1 0,-7-1 2 16,7-3-1-16,1 6-1 15,6 1 1-15,-7-1-1 16,4 1 0-16,0-1 2 16,-1 0 10-16,-13 1 4 15,0-4 1-15,-8 3 0 16,-6 4-7-16,-8 0-2 15,-3-4-4-15,-10 10-1 16,-1 6-1-16,-10 0 1 16,3 3-4-16,-3 0 0 0,0 1 3 15,6-4 1-15,-6 0-4 16,7-10-1-16,3-2-10 16,8-4-3-16,3-5-27 15,3-4-13-15,8-10-15 16,6-6-5-16,8-12-56 15</inkml:trace>
  <inkml:trace contextRef="#ctx0" brushRef="#br0" timeOffset="5767.12">6879 6147 252 0,'4'0'93'0,"-1"0"-72"0,1 3 0 0,-4-3-2 15,3 0-9-15,-3 3 2 16,0 0-3-16,0-3 0 15,0 0-5-15,0 0 4 0,0 0 2 16,7-3 8-16,-7-3 3 16,0-4-2-16,0 1 1 15,0-4 0-15,-7 4 2 0,4-1-6 16,-1 4 1-16,-3 0-4 16,0 6 0-16,0 6-10 15,4 0-1-15,-1 7-4 16,0 3 0-16,1-1 0 15,3 1 0-15,0 0 0 16,0-1 0-16,0-2-16 16,3 3-8-16,1-4-30 15,0-2-15-15,6-4-77 16</inkml:trace>
  <inkml:trace contextRef="#ctx0" brushRef="#br0" timeOffset="6427.15">7010 6557 224 0,'3'19'85'0,"4"-9"-66"0,4-1 12 0,-8-3 3 15,4-3-9-15,1 7 0 16,2-4 1-16,1 3 1 0,-1-5-14 16,4-4 1-16,0-10 2 0,1 4 1 15,-1-7-1-15,3-5-4 16,-3-1 0-16,1 3-5 16,2-9 1-16,1 0-3 15,3-6 0-15,0-1-3 16,0-9-2-1,-7-15 1-15,1-16-1 0,-1 0 2 16,-4-3 1-16,-3-7-1 16,-3-21-2-16,-1-10 1 15,1 15-1-15,-1-2 0 16,1-10 2-16,-4 4-1 16,0 9-1-16,-4 15 1 15,1 10-1-15,-4 15 0 16,0 7 2-16,0 13 8 15,0 12 5-15,0 3-3 0,0 9 1 16,-4 10-10-16,4 9-2 16,-4 13-3-16,8 19 0 15,-8 21 2-15,8 13 0 16,-1 4 0-16,4 27 0 16,0 19-3-16,4-6 2 15,3 10 1-15,3 15 0 16,4-22 0-16,4-12 0 15,0-20-5-15,-4-11 1 16,3-10-7-16,-2-10-1 16,-1-9-9-16,3-9-4 15,-10-13-11-15,4-6-2 16,0-10-9-16,-4-3 0 0,-7-6-35 16,7-9-12-16,-4-10-3 15</inkml:trace>
  <inkml:trace contextRef="#ctx0" brushRef="#br0" timeOffset="6727.42">6943 5545 256 0,'-36'28'96'0,"29"-22"-75"0,0 3 8 0,7-5-1 15,7 5 3-15,4 0 3 16,3 4 1-16,11 0 1 16,6-4-19-16,8-3 7 0,4-6 4 15,10-6-9-15,21-7-3 16,7-5-7-16,0 2-4 16,4-3-2-16,-4 0 0 15,3 4-2-15,1-4-1 16,-11 9-17-16,-10-2-6 15,-11-1-38-15,-11 1-13 16,-7-4-87 0</inkml:trace>
  <inkml:trace contextRef="#ctx0" brushRef="#br0" timeOffset="7463.5">4643 7141 212 0,'3'18'82'0,"4"-14"-64"0,4 2 15 0,-8-6 2 0,8 3-5 15,3 0 0-15,4 0 0 16,3 0 1-16,7 0-16 16,11-3 4-16,14-3 4 0,17-3-3 15,4-6 0-15,4-1-7 16,21-6-3-16,17-6 1 16,1-3 3-16,20-4-8 15,22 1-1-15,7-3 1 16,21-1 1-16,-4 1-3 15,11-1-3-15,-14 4 2 16,-11 9 0-16,-10 6-1 16,-11 4-2-16,-24 2 1 0,-25 7 1 15,-22 3 1-15,-10 3 1 16,-21 0-2-16,-14 1 1 16,-7-1-4-16,-11 0 0 15,-7 0-32-15,-7 0-13 16,-4 0-19-16,-3 0-5 15,4 0-81 1</inkml:trace>
  <inkml:trace contextRef="#ctx0" brushRef="#br0" timeOffset="9412.99">5863 7213 244 0,'-7'-16'90'0,"7"10"-70"0,-3 3 8 16,3 3-2-16,0 0-5 15,0 0-1-15,0 0-2 16,0 3 1-16,0 3-10 16,0 7 3-16,-4-1 2 0,1 7-1 15,-1 9 0-15,0 7-5 0,1 9-3 16,3 24-2-16,0 5 0 16,3-4-2-16,5 0-1 15,2-4-2-15,8 4-1 16,6 4 2-16,-2-5 0 15,6-5-2-15,0-16 0 16,0-3 2-16,4-13 2 16,-7-9-2-16,3-3 0 15,-3-9 1-15,3-4 0 16,-7-12 2-16,0-4 1 16,0-12-4-16,-3-6 1 15,0-6 0-15,-1-1 2 16,1-3-1-16,-7-2 2 15,-1-4-2-15,1-3-1 16,-1-16 3-16,-3-9 0 16,-3 3-4-16,-1 13-1 0,-3-1 3 15,-3 7 1-15,-1 6 0 16,-3 6 1-16,0 1-2 16,0 9-1-16,0 2 1 15,0 8 1-15,4 2-1 16,-1 7 2-16,0 2-2 15,1 14-1-15,3 2 1 16,3 7 1-16,1 6 1 16,0 3 1-16,-1 12-2 15,8 20 1-15,3 2 0 16,0 7 1-16,3-6-5 0,8-7 1 16,3-3-2-1,-3-3-2-15,7 0 5 0,0-3 1 16,3-6-3-16,-10-1-1 15,-1-5 1-15,-3-7 2 16,-3-3-2-16,-4-7 0 16,-3-5-10-16,3-4-3 15,-7-3-20-15,-4-6-7 16,1-3-48-16,3-4-19 16,-3 1-4-1</inkml:trace>
  <inkml:trace contextRef="#ctx0" brushRef="#br0" timeOffset="12564.42">8643 4849 280 0,'-11'9'104'16,"11"-3"-81"-16,0 13 1 0,0-13-7 0,0 13-1 15,0 6 4-15,4 16 3 16,0 19 3-16,3 12-14 16,0 9-2-16,3 13 0 0,1 32-4 15,-4 2-1-15,0 48-2 16,-4 2-3-16,-3 33 1 15,-3-4 1-15,-4 25 8 16,0-10 3-16,-4 13 0 16,-3-18 0-16,0 15-5 15,-4-13 0-15,-6 4-3 16,-5-1 0-16,-9 17-3 16,-8-1 1-16,-7 19 0 15,0-9 3-15,0 21 3 0,11-15 5 16,-4 19-4-16,7-9 0 15,4 8-4-15,-1-2-1 16,1-10-1-16,0 10 0 16,0-19 0-16,-1 0 0 15,1-7-2-15,0-5-2 16,3-14 1-16,0-12-1 16,4 4-3-16,3-26 0 15,1 4-3-15,3-4-1 16,3-22 1-16,0-3 4 15,-3 32-4-15,3-23 2 16,1-15-3-16,-1 3 2 16,4-15-6-16,-4-13-1 0,4-1 2 15,-3 1 4 1,3-13-6-16,-1-15 0 0,1-19 0 16,0 0 0-16,7-13-9 15,0 6-1-15,0-5-18 16,4-14-4-16,-1-11-94 15</inkml:trace>
  <inkml:trace contextRef="#ctx0" brushRef="#br0" timeOffset="14834.87">9959 5494 216 0,'0'-18'82'0,"0"8"-64"0,0 1 13 16,0-1 1-16,0 7-4 15,0-6 3-15,0-1-6 16,0 1-1-16,0 0-13 15,0 2 4-15,0 1 5 0,0 6-7 16,0 0 0-16,3 3 2 16,1 0 0-16,0 16 0 15,-1 0 1-15,1 25 0 0,-1 15 0 16,1 10-6 0,-4 7-4-16,0 11 1 0,-4 26 2 15,1-9-4-15,-1-10-1 16,1 3-4-16,-1 0-1 15,0 0 3-15,4-6 1 16,0-12-4-16,0-13 1 16,4-7 0-16,0-12 0 15,-1-6 0-15,1-10 0 16,-1-6 0-16,-3-3 2 16,0-6-8-16,0-3-1 15,0-4-23-15,-3-3-10 0,-1-3-23 16,1-3-9-1,3-12-78 1</inkml:trace>
  <inkml:trace contextRef="#ctx0" brushRef="#br0" timeOffset="15735.79">10615 5767 260 0,'7'-31'99'0,"-3"12"-77"0,-1-9 11 0,-3 18 0 15,0 1-5-15,-3 6 3 16,-1-3-8-16,-3 6-2 15,-3 6-12-15,-5 6-1 0,1 4-1 16,0 3 3-16,-3 3 1 16,-5 3-3-16,-2 0 0 15,-8 3-7-15,-3 4-1 16,-1 5 0-16,1 1 0 16,0 6-3-16,3-3 2 15,7-4 1-15,8-6 0 16,6 4-5-16,8-10 1 15,6-3 0-15,8-6 2 0,6-1 1 16,8-5 1-16,7-7 0 16,0 6 0-16,-1-2-3 15,5 2 2-15,-1 0 3 16,4 4 1-16,3 3-1 16,0-1-2-16,1 1 3 15,-5 3 0-15,-2 0 1 16,-8-1 2-16,-3 1-3 15,-8 0-2-15,-3 3 8 16,-7 0 6-16,-3 3 2 16,-8-3 1-16,-3 3 2 15,-3-3 0-15,-4-3-7 16,-4-4-3-16,-3-2-8 0,-4-4-3 16,1-5 0-16,2 2 0 15,1-12-2-15,0 2 0 16,0-11 2-16,0 2 2 15,3-6-2-15,4 1 0 16,3-4-1-16,4-3 0 16,4-4-3-16,6-2 1 15,4-7 0-15,4-12 2 16,7-9-1-16,6-7 1 16,5 3 2-16,6 0 2 15,0 1-1-15,0-7 2 16,-3-10-2-16,-4 4-1 15,-7 15 3-15,-10 4 0 16,-4 15 1-16,-7 4 0 0,-3 5-2 16,-4 7 1-16,-4 13-2 15,-3 2 2-15,-4 7-4 16,-3 9 0-16,0 4-1 16,3 5-2-16,4 4-2 15,0 3-1-15,7 3-14 16,3 0-6-16,4 0-17 15,7-3-7-15,8 4-15 16,6-8-4-16,11-5-68 16</inkml:trace>
  <inkml:trace contextRef="#ctx0" brushRef="#br0" timeOffset="16351.6">11049 5821 244 0,'-7'3'90'0,"7"-3"-70"0,-7 0 8 0,7 0-2 15,0 0-8-15,0 0 2 16,0 0-9-16,0 0-2 16,7 0-5-16,0 0 6 0,4 0 5 15,6 0 2-15,8 0-1 16,7 0-6-16,3-10-4 16,7 7-3-16,-3-3-3 15,-4-4-2-15,-3 7 1 16,-4-3-26-16,-6 6-9 15,-5 0-90 1,-3 6-55-16,-7-3 78 16</inkml:trace>
  <inkml:trace contextRef="#ctx0" brushRef="#br0" timeOffset="16578.34">11102 6084 260 0,'-18'31'96'0,"22"-24"-75"0,-1 5 6 16,1-9-2-16,6 3-7 16,5-2-1-16,6-1-3 15,7-3-1-15,11 0-7 0,-4-3-4 16,0 3 1-16,-3 0-2 16,0 3-1-16,-4 3-8 0,-3 0-3 15,-4 1-34-15,-3-4-13 16,-1-3-63-1</inkml:trace>
  <inkml:trace contextRef="#ctx0" brushRef="#br0" timeOffset="21290.06">12051 5121 204 0,'-4'-19'77'0,"8"13"-60"0,-4-3 10 16,0 3 4-16,0-1-6 15,0 1 0-15,0 0-5 16,0 3 0-16,0 3-11 16,0 0 3-16,0 0 2 0,3 6 1 15,4 6 4-15,1 13-5 16,-1 13 2-16,0 0-5 15,3 6 1-15,1-4-5 16,-1 1-2-16,5 6-2 16,-1 3-3-16,0 10 5 15,0 6 1-15,0 0 2 16,0-10 2-16,-3-6-5 16,-1-6-1-16,-3-6-2 15,0-7 1-15,0-3-2 0,-3-6-1 16,-1 0 1-16,-3-6-1 15,0-4 0-15,0-2 2 16,0-1-1-16,0-2-1 16,-3-4 1-16,-1 6-1 15,-3-9-29-15,0 6-13 16,0-6-22-16,0 0-9 16,4-6-61-1</inkml:trace>
  <inkml:trace contextRef="#ctx0" brushRef="#br0" timeOffset="21739.95">12457 5419 260 0,'0'-3'99'0,"0"-3"-77"0,0 12 15 15,0-6 3-15,0 0-11 16,0 3-2-16,0 3-11 16,-4 4-3-16,-7 2-7 0,1 7-4 0,-4 3-1 15,-4 6 1-15,-3 1 1 16,0 5 1-16,0-3 0 16,-1-2-5-16,5-7-1 15,3 3-2-15,0-6 3 16,7-1 0-16,3-2 3 15,8-3 5-15,3-1 6 16,7-3-1-16,3 1 1 16,5-1-5-16,-1-6-3 15,3 7 2-15,1-1 0 16,0 7-3-16,3-7-3 16,0 4 0-16,-3-1-1 15,0 4 0-15,-4-7 2 16,-4-2-8-16,-2-1-1 15,-5 0-25-15,1-3-9 0,-4-3-17 16,0-3-6-16,3-6-71 16</inkml:trace>
  <inkml:trace contextRef="#ctx0" brushRef="#br0" timeOffset="22175.29">12929 4927 276 0,'-3'-10'104'0,"3"1"-81"0,0 9 14 0,0 0-1 15,0 0-8-15,0 0-2 16,-4 6-10-16,1 4-5 16,-4 9-6-16,0 12 3 0,0 19 2 15,-4 16 3-15,0 3 3 16,1 3-5-16,3 6-1 15,0 13-6-15,3 0-1 0,8-9-3 16,-1-7-1 0,8-9 1-16,-1-13 0 0,5-6-3 15,-1-9 2-15,0-7-23 16,0-9-10-16,0-9-37 16,4-10-17-16,3-3-49 15</inkml:trace>
  <inkml:trace contextRef="#ctx0" brushRef="#br0" timeOffset="22670.07">13130 5197 236 0,'-10'-13'90'0,"10"4"-70"0,0-7 13 0,0 13 1 16,3-3-11-16,1-4-1 16,-1 7-9-16,4-3-3 15,8-4-5-15,2 4 1 0,8 3 0 16,0 3 0-16,-1 3 1 0,-3 13 2 15,1 3 5-15,-5 9-2 16,-6 6 3-16,-4 4 1 16,-7 3-1-16,-7-1-7 15,-4 1-3-15,-6 3-3 16,-1-3 1-16,0-4 0 16,4-5 1-16,4-4-2 15,-1 0 1-15,4-3-4 16,7-3-2-16,4-3 4 15,6-6 3-15,4 2-1 16,0-5-2-16,4-7 0 16,0 3-1-16,3-3-3 15,-4-3 2-15,1 0-41 16,-4-3-17-16,0-3-91 16,4-7-50-1,3-2 96-15</inkml:trace>
  <inkml:trace contextRef="#ctx0" brushRef="#br0" timeOffset="23017.08">13427 4924 272 0,'7'-7'104'0,"0"7"-81"0,3 10 12 0,-3-4-2 0,4 4-3 16,0 2 4-16,3 7-3 16,3 9-1-16,8 13-17 15,7 18 8-15,0 7 2 16,-4-3-9-16,-3 0-5 0,-4 18-6 16,-7 7-3-16,-7-6 1 15,-4-10 1-15,-6-10 1 16,-4-2 1-16,0-13-9 15,-4-3-2-15,-3-10-25 16,0-5-9-16,0-7-8 16,3-10-2-16,1-2-25 15,6-10-9-15,8-7-30 16</inkml:trace>
  <inkml:trace contextRef="#ctx0" brushRef="#br0" timeOffset="23498.19">13991 4877 240 0,'-7'-10'90'0,"7"4"-70"0,-3 3 17 15,3 3 4-15,0-3-4 16,-4 3 0-16,1 0-12 15,-1 3-5-15,-3 6-11 16,0 7-4-16,0 6 1 0,0 12-1 16,-4 20 2-16,4 15-2 15,0 9 0-15,4 1 5 16,-1 5 4-16,4 7-7 16,4 0-4-16,-1-13-2 15,4-5 1-15,4-14 1 16,-1-9 1-16,4-9-9 0,1-13-2 15,-1 0-31-15,0-12-15 16,-4-6-53-16,8-20-74 31</inkml:trace>
  <inkml:trace contextRef="#ctx0" brushRef="#br0" timeOffset="24187.72">14104 4983 288 0,'-18'0'107'0,"15"-3"-83"0,-1 3 8 16,4 0 1-16,0 0-15 16,4 0 0-16,6-3-4 15,5 0-1-15,6 0-7 16,3 0 0-16,5 0 1 0,-1 3-1 16,-3 0-1-16,-1 3 1 15,-3 0 3-15,-6 3 2 0,-5 3 3 16,-3 4-3-16,-7 3 1 15,-3 3-5-15,-4-1-2 16,-4 7-5-16,0-3 0 16,1-3 0-1,-1 0 2-15,1-6-1 0,-1 5-1 16,1-8-2-16,-1 9 1 16,4-7 1-16,3 1 0 15,4-1-5-15,4 1-1 16,3-1 3-16,4 1 1 15,3-1 2-15,3-2 0 16,1 5 0-16,0-2 2 16,3 3-1-16,-4-1 2 15,1 1 0-15,0 0 1 16,-4-1 6-16,-4 1 4 0,-6-3-1 16,-4 5 0-16,-4 7-7 15,1-3-2-15,-4 0-2 16,0 3-2-16,-4-3 1 15,-3 0 1-15,0-3-3 16,-4 0 0-16,1-3 1 16,-5-4 0-16,-2-2-11 15,-1-4-5-15,0-3-17 16,1-3-6-16,3 0-17 16,6-3-7-16,5-7-61 15,10-11-56 1,7 2 69-16</inkml:trace>
  <inkml:trace contextRef="#ctx0" brushRef="#br0" timeOffset="24517.43">14527 4720 316 0,'7'-25'118'0,"1"22"-92"0,2 6 8 0,-3 0 0 16,4 10-9-16,-1 9 3 16,4 6-5-16,1 3 0 0,2 7-12 15,1 6 4-15,-1 18 3 16,-2 17-6-16,-1 5-2 16,0-5-5-16,-7 5-4 0,0 7 0 15,-4 3 1-15,1-6-1 16,-4-9-1-16,0-14-8 15,-4-2-5-15,-3-13-22 16,-7-9-8-16,-7-6-10 16,-4-4-5-16,-10-9-12 15,-4-6-6-15,4-4-39 16</inkml:trace>
  <inkml:trace contextRef="#ctx0" brushRef="#br0" timeOffset="25162.14">12203 6366 236 0,'-4'-3'88'0,"4"0"-69"0,4 0 8 15,-4 3 1-15,3-3-6 16,4-1 1-16,0-2-1 16,4-3 1-16,3 9-13 15,0-3 1-15,4-4 2 0,-1 7-3 16,4 0 2-16,4 7-5 0,3-4-2 15,8-3 2-15,20 6 2 16,18-6 0-16,7-6 2 16,4 6-4-16,21-10-2 15,14 1 0-15,0-4-1 16,17-2 0-16,11-4 2 16,-10-3-5-16,3 3-3 15,7 0 3-15,-17 1 1 16,-18 8 0-16,-18 1-2 15,-10 6-2-15,-15-1 1 16,-13 1 1-16,-15 0 2 16,-10 0 1-16,-11 0 1 15,-10 0-18-15,-4 0-7 16,-7-1-26-16,0 1-9 16,-4 0-95-1</inkml:trace>
  <inkml:trace contextRef="#ctx0" brushRef="#br0" timeOffset="25642.6">13300 6517 264 0,'3'-16'99'0,"1"10"-77"0,-1-1 4 0,-3 7-2 16,4 0-1-16,-4 7 6 16,0 5-14-16,-4 10-6 15,-3 9-5-15,0 4 1 0,0 3 1 16,0-4 0-16,0-3-1 16,4 1-1-16,3-4 0 0,3-3-2 15,4-3 1-15,7-3 0 16,4-7 1-16,3 7-5 15,0-9 1-15,7-4 0 16,4-3 0 0,0-3-22-16,3-3-8 0,-3-3-84 15,3-13-68 1,-7 0 61-16</inkml:trace>
  <inkml:trace contextRef="#ctx0" brushRef="#br0" timeOffset="25959.14">13656 6407 272 0,'-3'-3'101'0,"3"3"-78"0,3 0 13 0,-3 3 0 15,0 3-8-15,0 7 0 16,0 2-9-16,0 23-1 15,-3 12-11-15,3 7 5 0,-4 8 3 16,4-5-3-16,0 6-2 16,0 9-5-16,4 3-2 15,-1-2-1-15,4-14-2 16,0-5-2-16,0-7 1 16,0-12-12-16,-3-1-7 15,-1-8-14-15,-3-4-6 16,0-7-16-16,-3-2-5 0,3-6-64 15</inkml:trace>
  <inkml:trace contextRef="#ctx0" brushRef="#br0" timeOffset="27427.8">9691 9016 200 0,'-4'-32'77'0,"4"20"-60"0,0-4 24 0,0 10 6 0,0-1 0 16,0 7 2-16</inkml:trace>
  <inkml:trace contextRef="#ctx0" brushRef="#br0" timeOffset="27639.26">9691 8953 522 0,'3'22'26'0,"1"12"-8"0,-1 10-5 16,1 6 1-16,-1 4-7 15,-3 15-2-15,0 15 1 16,0 1 3-16,0-3-4 16,0-7-3-16,0 0-1 15,0 3 1-15,0 4-1 16,0-4-1-16,4-12 1 15,0-6-1-15,3-10 0 16,0-9 0-16,0-7-14 16,0-9-5-16,0-6-41 15,0-10-18-15,3-21-70 16</inkml:trace>
  <inkml:trace contextRef="#ctx0" brushRef="#br0" timeOffset="28389.71">10410 8790 296 0,'0'-19'110'0,"4"13"-86"0,-8 6 16 0,4 0 0 0,-3 0-22 16,-4 0-5-16,-4 9-8 15,-6 7-2-15,-4 3-1 16,-8 9-2-16,-2 13 3 0,-5 6-2 16,5 3 2-16,-1-3 0 15,4 0 3-15,3-3-5 16,7-7-1-16,4 1-2 16,4 0-2-16,2-4 3 15,8-2 0-15,4-1-2 16,3-3 0-16,7-3-1 15,7 0 3-15,4 0 0 16,7 0 3-16,7 1-1 16,3 2-1-16,0 3 1 15,1-3 1-15,-5 7 1 16,-6-4 1-16,-4 0 0 0,-3-2 0 16,-7 5 11-16,-8-2 5 15,-3-1-4-15,-7 7-1 16,-3 5-5-16,-4-2-1 15,-7-3-5 1,-4-4-1-16,-7-2-1 0,-3-7 1 16,-4-6 0-16,1-10 1 15,-1 0-5-15,4-12 1 16,3-6 0-16,4-7 0 16,3-9-3-16,8-6 2 15,6-10-1-15,11 3-2 16,11-6 0-16,6-9 0 15,8-22 5-15,3-10 1 16,4-6 0-16,-4 7-2 0,1-17 3 16,-4-5 0-16,-4 2-4 15,-7 20-1-15,-3 5 3 16,-8 13 3-16,-3 7 1 16,-7 9 0-16,-3 9-3 15,-1 6-2-15,-3 17 1 16,-4 5-1-16,-3 7-5 15,0 6 1-15,4 3-18 16,-4 3-8-16,3 0-15 16,4 1-7-16,3 2-38 15,11-3-18-15,8 4-8 16</inkml:trace>
  <inkml:trace contextRef="#ctx0" brushRef="#br0" timeOffset="28709.65">10978 9197 288 0,'-21'13'110'0,"18"-13"-86"0,-1 3 9 0,4-3-3 0,0 0-21 16,7 0-4-16,0-3 5 15,4-3 2 1,7-4-5-16,3 1-2 0,7-1 1 0,4 1-5 16,-1 3-1-16,1-4 0 15,0 10 0-15,0 0-53 16,-4-3-22-16,-10-3-59 15</inkml:trace>
  <inkml:trace contextRef="#ctx0" brushRef="#br0" timeOffset="28920.24">11067 9332 288 0,'-18'16'107'0,"22"-13"-83"0,-1 0-1 0,4-3-3 15,0 0-12-15,7-3-2 16,4 0-3-16,3 0-3 16,7 0 1-16,1 0-1 0,2 3 2 15,-2 0-1-15,-1 0-1 16,-4 0-32-16,-2 0-16 16,-1-7-75-1</inkml:trace>
  <inkml:trace contextRef="#ctx0" brushRef="#br0" timeOffset="29754.38">12086 8514 220 0,'-3'-22'85'0,"3"9"-66"0,-4 4 19 0,1 3 3 15,-1-1 1-15,1 4 2 16,-5 0-13-16,-2 3-4 15,-1 3-16-15,-3 7 0 0,0 5 0 0,0 7-4 16,-4 10-2-16,1 5-2 16,-4 7-3-16,-4 0 1 15,-3 13-1 1,-1 18 0-16,1 16 2 0,0-3-3 16,0-4 0-16,3 20 1 15,4 5 2-15,7-8-1 16,7-17-1-16,10-8-4 15,8-14 0-15,10-8 0 16,7-17 2-16,7 1-1 16,1-13 1-16,3-9 2 15,-1-7 0-15,8-3 2 16,0-6 3-16,0-3-2 0,-4-6-2 16,-3-4 2-1,-4-6 2-15,-6-12 2 0,-5-10 3 16,-6-9-1-16,-7 3 0 15,-8 3-3-15,-10 4 1 16,3 8-4 0,-20-2 0-16,-4 12-1 0,-4 3 1 15,7 6-4-15,-10 16 0 16,3 13-1-16,0 9-2 16,4 10 0-16,0 6 3 15,3-4-9-15,8-6-3 16,-1 4-9-16,7-10-3 15,4 0-7-15,4-6 0 16,6-7-10-16,4-2 0 0,4-4-84 16,7-22-39-1,6-2 83-15</inkml:trace>
  <inkml:trace contextRef="#ctx0" brushRef="#br0" timeOffset="30146.16">12654 8263 280 0,'-3'0'104'0,"3"0"-81"0,0 0 7 0,0 6-3 16,0-3-9-16,0 13 0 15,0 3 1-15,0 12 0 16,0 26-10-16,0 12-5 0,0 0-1 16,-4 12 4-16,1 16 6 15,-1 10-7-15,4-7-3 16,0-2-5-16,0-11 1 15,0 4 1-15,4-3 2 16,-1-10-1-16,1-12 2 16,-1-15-22-16,1-11-7 15,-1-12-33-15,-3-12-13 16,4-22-59-16</inkml:trace>
  <inkml:trace contextRef="#ctx0" brushRef="#br0" timeOffset="30521.74">12905 8696 244 0,'3'-13'93'0,"1"10"-72"0,-1 0 3 16,1 3-3-16,-1 3 0 16,1 0 4-16,-1 3 4 0,1 4 5 15,-4 2-19 1,0 4 3-16,-4 6 2 0,-6 3-7 0,-4 10 0 15,-8 9-7-15,-6 12-2 16,-4 0-2 0,-3-5 1-16,0 2-2 15,3-9-1-15,7-7 1 0,8-2 1 16,6-4-3-16,11-6 0 16,11-3 5-16,6-3 2 15,8-6-2-15,3 5-3 16,4-5-3-16,0-4 1 15,0-2 1-15,-1-1 0 16,1 0-11-16,3 4-5 16,-3-1-17-16,0 0-6 15,-4 1-21-15,-3-4-10 16,-4-3-55-16</inkml:trace>
  <inkml:trace contextRef="#ctx0" brushRef="#br0" timeOffset="31812.81">11853 10047 240 0,'-7'10'90'0,"7"-10"-70"0,-3 0 8 0,3 0-2 16,0 0-12-16,0 0-1 15,3-10-3-15,4 7 1 16,0-3-6-16,4-1-1 0,3 1 2 15,0 3 3-15,4 0 2 16,3-3 1-16,11-1 2 16,14-2-1-16,14-4 0 15,3-2-5-15,4-4-3 16,4-3-5-16,13 0-2 16,12 0 3-16,-5 3 1 0,-6 4 0 15,-11-1-2-15,-3 3 1 16,-8-2 1-16,-6 5-1 15,-8 7 2-15,-10-3 0 16,-7 0 1-16,-8 3-2 16,-3-1 1-16,-7 4 0 15,1 0 1-15,-5 0-2 16,-3 0-2-16,0 0-17 16,-3 0-6-16,-4 0-38 15,0 0-13-15,0 0-58 16</inkml:trace>
  <inkml:trace contextRef="#ctx0" brushRef="#br0" timeOffset="32219.55">12425 10110 224 0,'-11'3'85'0,"11"-6"-66"0,0 3 12 0,0 0 3 0,0 0-7 16,0 0-1-16,4 6-6 15,-1 4 0-15,1-1-11 16,-4 3 1-16,0 7 3 0,0 3-5 16,0 0-2-16,0 0-6 15,0 0 0-15,3 0 0 16,1 0 0-16,3-3-5 16,7-4 1-16,0-5 2 15,4-7 3-15,3-3 0 16,7 0 2-16,0-9-33 15,1-4-12-15,-1-3-94 16</inkml:trace>
  <inkml:trace contextRef="#ctx0" brushRef="#br0" timeOffset="32519.71">12742 9984 248 0,'-14'10'93'0,"11"-13"-72"0,3 0 11 0,0 3 3 16,0 0-10-16,0 6 0 15,3 6-5-15,1 7-3 16,-1 3-9-16,1 13 4 0,-1-1 1 16,1 7-4-16,-1 9-3 0,1 16-3 15,-1 6-3-15,1 0 1 16,3-9 1-16,0-7-1 15,0-6-1-15,0-6-2 16,4-3-1-16,-1-10-25 16,-3 4-9-16,0-10-19 15,1-6-7-15,-1-7-59 16</inkml:trace>
  <inkml:trace contextRef="#ctx0" brushRef="#br0" timeOffset="33658.91">13815 9348 212 0,'0'12'79'0,"0"-8"-61"0,0-1-1 16,0 0-2-16,3 3-5 15,-3 0 2-15,4 1-9 16,-4-4-1-16,3 0-2 15,1-3 6-15,-4 0 6 0,7-3 0 16,0-3 3-16,0-4-6 16,0 1-3-16,-3-1 1 15,-1 1 0-15,-3 0 3 16,0-1 4-16,0 4-2 0,-3 3 1 16,-4-4-10-16,-4 7-1 15,0 10-2-15,4-1 0 16,0 7 0-16,0 3 0 15,0 6 0-15,4 3 0 16,-1 0-3-16,4-3 2 16,0-3 1-16,4-3 0 15,3-6 2-15,0-7 3 16,0-6 11-16,0-6 7 16,3-7-6-16,-2-3-2 15,-1-2-4-15,0-1-2 16,-4-3-3-16,-3 9-1 15,0-2 1-15,-3 5 3 16,-1 7-6-16,1 3-2 16,-4 3-1-16,-1 7 0 0,1-1-7 15,-3 10-3-15,3-3-32 16,0-1-15-16,3-5-96 16</inkml:trace>
  <inkml:trace contextRef="#ctx0" brushRef="#br0" timeOffset="34036.47">14189 8668 252 0,'0'-10'96'0,"0"10"-75"0,-4 10 8 0,1-10-3 16,-1 9-12-16,1 3-1 15,-4 1-1-15,0 3 0 16,-4 6-6-16,0 3-2 0,4 3 0 16,0 16 0-16,7 6 0 15,4 3 0-15,3-2 2 16,7-8-1-16,4-5 0 15,3-7-3-15,3-6 1 0,1-6-4 16,-4-6 0-16,4-7 1 16,-4-6 0-16,0-6-18 15,0-13-8-15,1 0-55 16,2-12-24-16,1-1-4 16</inkml:trace>
  <inkml:trace contextRef="#ctx0" brushRef="#br0" timeOffset="34335.71">14520 8467 268 0,'-14'-19'101'0,"11"16"-78"0,-1 0 13 0,4 3 0 16,0 0-10-16,-3 3-1 15,-1 6-8-15,1 7-2 16,-1 9-9-16,1 13 0 0,-1 6 1 15,0 3-3-15,-3 3-1 16,0 13-1-16,0 18 1 16,4 1-2-16,-1-1-1 15,1-9 1-15,3-6-1 16,0-6-3-16,3-4 2 16,1-6-10-16,-1 4-3 15,4-11-24-15,0-8-10 16,-3-4-68-1,3-12-54-15,-3-6 65 16</inkml:trace>
  <inkml:trace contextRef="#ctx0" brushRef="#br0" timeOffset="34622.41">14192 9461 232 0,'-14'9'88'0,"18"-9"-69"0,-1 3 0 16,1-3-7-16,3 4 0 16,3-1 5-16,4 0 0 15,1-3-1-15,6 0-8 0,0-6 1 0,7-4 4 16,4-2-3-16,10-4 0 16,8-3-6-16,3 7-1 15,3-4-1-15,-7 3-2 16,-3 1 1-1,-3 2 1-15,-8 1-19 16,-3 3-8-16,-8-1-183 16,1 4 73-1</inkml:trace>
  <inkml:trace contextRef="#ctx0" brushRef="#br0" timeOffset="35115.92">14478 9696 288 0,'4'-6'107'0,"-1"6"-83"16,-3-3 10-16,0 3 0 0,0 0-6 15,0 3 1-15,-3-3-12 16,-5 9-3-16,-2 4-8 16,-1 5-4-16,-3 8 1 0,0 5-2 15,0 16 2-15,0 13-4 16,3-4 0-16,1 4-1 16,3-4 0-16,3-3 2 0,4-3 0 15,7-9-3 1,4 0 2-16,6-10-1 0,8-9-2 15,7-12 5-15,7-10 3 16,3-7 10-16,4-8 3 16,-4-4 3-16,-7-6 2 15,-3-7-6-15,-7-5-1 16,-4-4-5-16,-7 0-1 16,-7 1-3-16,-10 2-1 15,-8 3-3-15,-7 7 1 16,-10 9-9-16,-11 13-1 15,-3 16-31-15,-4 8-13 16,0 14-23-16,8-7-8 16,-5-6-66-1</inkml:trace>
  <inkml:trace contextRef="#ctx0" brushRef="#br0" timeOffset="36289.39">9148 9489 252 0,'-8'13'96'0,"8"-13"-75"0,0 6 6 0,0-3-4 16,0 3-11-16,0 1-2 15,0 2-1-15,0 0 1 16,0 1-5-16,0-1 1 0,4-6 4 15,-4 7-4-15,0-4-1 16,4-3 0-16,-4-3-1 16,0 0 4-16,3-9 5 0,1 6-5 15,-4-4-2-15,0-2-1 16,0 6-1-16,0-4 0 16,0 7 0-16,0 0 0 15,0 0 0-15,0 0-5 16,0 7-1-16,0-4 1 15,0-3 2-15,0 9-2 16,0-9-2-16,0 7 2 16,3-7 0-16,-3 0 1 15,4-7 0-15,-1-2 0 16,1-4 0-16,-1-2 4 16,1-1 2-16,-4-3 2 15,0 0 2-15,0 1-3 16,-4 2-2-16,1 3-2 15,-1 4 0-15,1 0 0 16,3 2 1-16,-4 7-2 0,4 0 1 16,0 10-4-16,0-1-2 15,0 0 2-15,0 7 0 16,0-3-2-16,0-1 2 16,0 1 1-16,4-4 0 15,-1-3 0-15,1-2 0 16,-1-4 2-16,-3 0 1 15,4-7-1-15,-1-2 1 16,1 0 0-16,-4-1 1 16,0 1-2-16,0-1 1 15,0 1-7-15,-4 9 1 0,1-3-43 16,-1 3-19-16,4-7-91 16</inkml:trace>
  <inkml:trace contextRef="#ctx0" brushRef="#br0" timeOffset="36932.32">8516 9025 200 0,'-3'-31'77'0,"3"15"-60"0,0-3 8 15,0 10 0-15,0-1 0 16,0 4 2-16,3 0 1 15,-3-4 2-15,0 10-16 16,0 0 7-16,4 0 6 0,-1 10-11 16,1 15-3-16,-1 6-11 15,1 7-1-15,-1 3 1 16,1-1 1-16,-1-2-4 16,1-4 1-16,3 1 0 15,0-4 0-15,0 1-3 16,4-10 2-16,-1 6 1 15,1-6 0-15,-1-7 0 16,1-2 2-16,3-4-1 16,0-5-1-16,4-4 1 0,-4-4 1 15,0-2-6-15,0 0-1 16,0-4-29-16,0 1-13 16,-3 0-39-16,3-7-16 15,0-6-1 1</inkml:trace>
  <inkml:trace contextRef="#ctx0" brushRef="#br0" timeOffset="37232.8">8911 8840 228 0,'-10'-3'85'0,"10"0"-66"0,-4 3 14 16,4 0 4-16,0 0-10 15,0 0-1-15,0 0-6 16,-3 3-3-16,-1 6-9 16,0 7-3-16,1 12 1 0,3 19-3 15,0 7 0-15,0-1-1 16,0 13-2-16,-4 3 1 16,4 22-1-16,0-4 0 15,0-8 0-15,0-10 0 16,0-10 0-16,4-5-3 0,-1-11 0 15,1-5-31 1,0-10-15-16,-1-6-83 16</inkml:trace>
  <inkml:trace contextRef="#ctx0" brushRef="#br0" timeOffset="37669.37">8541 9831 224 0,'-14'9'85'0,"7"-9"-66"0,-4 0 8 15,7 0-2-15,1 0-4 16,-1 0 2-16,1 0-9 16,3 0-3-16,0 3-6 15,3-3 3-15,4 3 4 0,1 1 0 16,2-1 3-16,4 0 1 16,7-3 2-16,4 0-6 15,7-6-2-15,17-1 1 16,8-2 0-16,6 0-5 15,1-1-4-15,-8 1-1 16,-3-1 1-16,-4 1-1 16,1 0 2-16,-8 2-4 0,-3 1 0 15,-7 3-26-15,-11 3-11 16,-7 3-54-16,-3 0-23 16</inkml:trace>
  <inkml:trace contextRef="#ctx0" brushRef="#br0" timeOffset="38314.14">8834 10047 248 0,'-11'-9'93'0,"7"-1"-72"15,1-2 9-15,-1 6 2 0,1-1-9 16,-1 1 1-16,-3 0 0 16,0-1 2-16,-3 4-14 15,-1 3 2-15,0 3 0 0,-3 7-5 16,0 2-1-16,0 10-4 15,0 3-3-15,0 4 2 16,0 5 0-16,-4 4-4 16,8-1-1-16,-1 17 1 15,4 2 0-15,3 7 1 0,4 3 0 16,0-10-3-16,4-3 2 16,3-6 1-1,4 4 0-15,10-7-7 0,0-4 0 16,7 1 5-16,4-6 6 15,7-14-2-15,3-2 1 16,0-9 1-16,1-4 0 16,-4-12 0-16,-4-7 2 15,0-3-1-15,-7-2 0 16,-3-4-1-16,-4-3 2 16,-7 0 3-16,-7-4 2 15,-7-5 1-15,-3-1 2 0,-4 1-5 16,-4-4-3-16,-3 10-3 15,-4 3-3-15,-3 9 1 16,-3 10 1-16,-1 15-3 16,0 13-2-16,4 7-1 15,0 2 0-15,3 0-4 16,1 1-2-16,6-4-17 16,4-3-8-16,3-3-12 15,4-3-6-15,4-7-95 16</inkml:trace>
  <inkml:trace contextRef="#ctx0" brushRef="#br0" timeOffset="39558.85">9934 11831 236 0,'-7'-6'90'0,"7"0"-70"0,0-1 15 0,0 7 0 0,0 0-5 15,0 0 0 1,4 4 0-16,-1 2 1 0,1 10-16 16,-1 12 4-16,4 16 2 0,0 3-5 15,0 9-1-15,1 13-5 16,2 25 1-16,1 3-4 16,3 7-2-16,0 12-2 15,4 9-3-15,-1-2-2 16,4-14 1-16,-3 4 3 15,0 0 1-15,-1-9-1 16,-3-17-2-16,0-15 1 16,-3-9-1-16,-4-13-5 15,-3-12-1-15,-1-7-19 0,-3-9-7 16,-3-9-7-16,-1-4-2 16,-3-3-15-16,0-12-6 15,3-13-64 1</inkml:trace>
  <inkml:trace contextRef="#ctx0" brushRef="#br0" timeOffset="40071.53">10580 12220 272 0,'-4'13'104'0,"1"-1"-81"0,-1 13 5 15,4-12-2-15,-3 12 0 16,-4 3 5-16,0 3-6 16,-4 1-1-16,-3-1-13 15,-4 0 4-15,-6-2 3 0,-5-4-8 16,-2 3-1-16,-5-6-3 15,1-3-1-15,3 0-3 16,1-4-2-16,6 4 1 16,4-6 1-16,0 2-3 15,6 1 0-15,8 0 3 0,4 2 1 16,10 8 7 0,7 8 4-16,11 7-1 0,10 3 2 15,4-4-4-15,3 7 1 16,4-3-5-16,0 0 1 15,3 0-5-15,4 9 0 16,-3 4-1-16,-5-1-2 16,-2-5 3-16,-8-11 0 15,-7-8-6-15,-7-4 0 16,-3-12-21-16,-4-7-7 16,-3-3-15-16,-4-12-6 15,0 3-47-15,-7-16-21 16,-4 3-12-1</inkml:trace>
  <inkml:trace contextRef="#ctx0" brushRef="#br0" timeOffset="40420.11">10989 12524 280 0,'-3'10'104'0,"3"-10"-81"0,3 0 3 0,-3 0-4 15,7 0-14-15,4 0-2 16,3 0-4-16,3 0-2 16,5 0 1-16,6 0-1 0,4 0 0 15,-1 0 0-15,1-4 0 16,0-2-9-16,-7 6-4 16,-4-9-114-1</inkml:trace>
  <inkml:trace contextRef="#ctx0" brushRef="#br0" timeOffset="40660.15">11045 12819 232 0,'8'6'88'0,"2"-9"-69"0,8 0 8 16,-4 0 1-16,4-3-15 15,10-4-2-15,3 1-5 16,8-1-1-16,-3 1-3 16,-1 3-2-16,0-4 3 0,0 4-2 15,-3-3-1-15,-4-1-19 16,-3-2-10-16,3-7-84 16</inkml:trace>
  <inkml:trace contextRef="#ctx0" brushRef="#br0" timeOffset="41029.33">11875 11969 264 0,'-18'10'101'0,"11"-10"-78"0,0 3 22 0,7-3 4 16,0 3-22-16,0 13-7 0,0 6-4 15,0 3 0-15,3 9-9 16,1 13 0-16,3 19 3 0,0 12-4 16,0 4-1-16,4 3 0 15,-1 9-1-15,1 12-2 16,-1-9 1-16,4-6-2 15,-3-12-1-15,0-10 1 16,-1-13-1-16,-3-9-11 16,0-9-5-16,0-13-25 15,0-9-11-15,0-13-6 16,1-6-2-16,-5-19-58 16</inkml:trace>
  <inkml:trace contextRef="#ctx0" brushRef="#br0" timeOffset="41512.61">12069 11979 264 0,'3'-16'99'0,"1"7"-77"0,-1-4 11 0,1 4 2 0,-1-4-12 15,4-3-1-15,4 1-9 16,6-7 0-16,8 3-8 16,7 0-1-16,3 7 2 0,0 2 8 15,1 10 3-15,-5 13 7 16,1 15 5-16,-7 19-3 16,-7 3 2-16,-4 7-10 15,-11 8-3-15,-3 14-2 16,-7 9-1-16,-3-4-6 15,-8-2-2-15,0-4-2 16,4 7 1-16,0 3-2 16,7-4-1-16,7-12-2 15,7-12 1-15,4-10 3 16,6-6 1-16,4-9 1 16,4-7 0-16,10-6-5 15,15-3-1-15,6-4 3 16,1-5 3-16,-1-1-1 0,-3-3-2 15,-7-3-20-15,-7-3-10 16,-8 0-18-16,-2 0-9 16,-8-3-13-16,-3-6-5 15,-8-13-75 1</inkml:trace>
  <inkml:trace contextRef="#ctx0" brushRef="#br0" timeOffset="45623.9">17194 4827 252 0,'-17'-10'93'0,"13"7"-72"0,-3-3-4 15,7-1-5-15,0 4-5 16,0-3 3-16,4-3-3 16,-1 6 1-16,4-4-5 15,0 7 3-15,4 10 3 0,-4 5 4 16,0 10 4-16,0 10-3 16,-3 15 2-16,-1 22 0 15,-3 10-1-15,4 6-1 16,-1 2 1-16,1 14 1 15,-1 9 2-15,1 3-6 16,-1 9-2-16,-3 29-1 0,-3 6 1 16,-4 25 1-16,-4 3 1 15,-3 28 0-15,-4 1 0 16,-3 21 0-16,-3-12 0 16,-1 21 0-16,0-24 2 15,4 28-3-15,3-22-1 16,8 18-4-1,-1-15-1-15,1 26-3 0,-5-17 1 16,-2 16-2-16,-4 0-1 16,0 3 1-16,-4 7 1 15,4-10-1-15,-1 6 2 16,1-15 0-16,4 9 1 16,3-18-2-16,-1 8 1 0,1 39-2 15,0-4-1-15,4-25 1 16,-4 13 1-16,-1-20-1 15,1 14-1-15,-3-13 1 16,-1 12-1-16,0-15-3 16,1 9 2-16,-4-22-4 15,3 16 1-15,4-38 4 16,0 13 2-16,3-26-7 16,4-15-2-16,7 4-7 15,0-23-2-15,4-16 0 16,3 4 0-16,3 0-9 15,1-20-4-15,-1-8-9 16,1-1-1-16,0-6-19 16,-4-6-5-16,0-25-82 15</inkml:trace>
  <inkml:trace contextRef="#ctx0" brushRef="#br0" timeOffset="49212.8">10001 14086 156 0,'-21'6'60'0,"11"-3"-47"0,-5 3-1 0,8-3-2 16,-3 1 10-16,-1 2 10 15,-3 0 1-15,3 7 4 16,4-4-19-16,0 1 4 0,4-1 3 16,-1-3-1-16,1 0-1 15,-1-6-7-15,4 7-4 16,4-4-3-16,3-3-2 15,0 6 3-15,3-3 5 16,5-3 2-16,2 7 0 16,1-4 1-16,0-3 0 15,-1 0-8-15,4 0-3 16,4 0-1-16,3 0 2 0,11-3-1 16,7-4 2-16,14 7 2 15,3-3 2-15,4-3-3 16,11-4-3-16,21 7 6 15,3-3 3-15,4-3-10 16,17-1-1-16,11-2-3 16,1-4 2-16,27 0 8 15,4 1 3-15,6-4 2 16,15 0 4-16,-7 7-11 16,14-4-4-16,-10 0-3 15,-4 4 1-15,-4-1-1 16,-17-6-1-16,-22 10-2 15,-10 6 1-15,11-4 3 16,-22-2 1-16,-24 6-4 16,-21-3 1-16,-18 2 2 0,-15-2 1 15,-9 6 3-15,-8 0 1 16,-7 0-3-16,0 0-1 16,-7 6-8-16,0-6-4 15,0 0-33-15,0 0-15 16,7-6-19-16,1 3-6 15,9-6-81 1</inkml:trace>
  <inkml:trace contextRef="#ctx0" brushRef="#br0" timeOffset="71729.75">19308 5510 200 0,'24'-19'77'0,"-13"10"-60"0,10-7 13 15,-10 7 1-15,-1-1-7 16,1 1-2-16,-4-4-1 16,-4 4-1-16,-3-7-11 15,0 10 1-15,-3-3 1 0,-4-4 0 16,0 4 1-16,-4-1 5 15,1 1 1-15,-5 0 4 16,-2 2 1-16,-4 4-8 16,-4 3-4-16,-3 3-2 15,-4 4-1-15,-7 2-4 16,-7 3-1-16,-14 7 1 16,-7 3 2-16,0 6-1 15,0 4 0-15,4 9 1 16,-1 6 3-16,1 12 0 0,-1-2 0 15,1-1-5-15,-1 7-1 16,1 15-1-16,6 19-2 16,11-6 1-16,8 6 1 15,6 4-3-15,7 5-2 16,8-5 2-16,9-7 0 16,8-10-2-16,8-11 0 15,9-1 2-15,15-10 2 16,7 1 0-16,7-13-1 15,3-12 1-15,0-7-1 16,-3-9 2-16,0-9 1 16,0-10-1-16,7-13 1 0,3-8 0 15,4-7 1 1,4-7-2-16,-11 4 1 16,-4-10 0-16,-10-5 1 0,-4-8-2 15,-10-5 1-15,-11-7-2 16,-7 10-1-16,-18-19 3 15,-17 18 0-15,-18 7-1 16,-14 13 1-16,-3 15-7 16,-4 16 1-16,-11 16-1 15,-3 21 2-15,0 26 1 16,7 9 1-16,17-4-3 16,15-8 2-16,17-10-1 15,18-9-2-15,18-13-13 0,17-7-4 16,11-2-29-16,10-13-10 15,1 4-77 1,3-14-64-16,0-12 74 16</inkml:trace>
  <inkml:trace contextRef="#ctx0" brushRef="#br0" timeOffset="73233.32">19685 5949 184 0,'0'0'71'0,"0"0"-55"0,0 0 2 0,0 0-1 0,0 0 0 16,4-3 2-16,-1-3-2 15,4 6 2-15,0 0-10 16,0 0 3-16,0-3 2 0,4 3-1 15,3-7 2-15,7 7-4 16,7-3 1-16,8-3-5 16,2 0 1-16,1-1-3 15,0 1 0-15,0 0-6 16,0-1 1-16,-1 4 0 16,-2 3 2-16,-4 0-1 15,-4 0-1-15,-4 3 1 16,-6 1-1-16,-4-1-7 0,-3 0-3 15,-4 0-30-15,-7 3-11 16,-4 4-69 0</inkml:trace>
  <inkml:trace contextRef="#ctx0" brushRef="#br0" timeOffset="73551.7">19622 6307 236 0,'0'6'90'15,"7"-6"-70"-15,-4 0-5 0,8 0 33 16,6 0-15-16,8 0-5 15,10 0-5-15,11-6-13 16,7 2-2-16,0-2 2 0,0 0-6 16,0 0-2-16,3 2-1 15,-6 4 1-15,-4 0-8 16,-4 4-1-16,-3-1-27 16,-8 0-13-16,-2 0-85 15</inkml:trace>
  <inkml:trace contextRef="#ctx0" brushRef="#br0" timeOffset="75409.58">21082 5178 196 0,'4'-10'74'0,"-4"10"-58"0,0 0 12 0,0 0 2 15,0 0-7-15,0 0-1 16,0 0-4-16,-4 7 1 15,-3 2-10-15,0 7-5 0,-4 6-1 16,-6 9 4-16,-4 10 4 16,-8 9-6-16,-10 25-3 15,-3 22-4-15,0 4 1 16,-1 18 1-16,8 19 0 16,7-6 0-16,10-4 0 15,15 10 0-15,10-13 2 16,7-15-3-16,7-16-2 15,4-6 4-15,3-6 1 16,0-7-3-16,-3-9 1 0,0-10-2 16,-4-9-2-16,-4-12-19 15,-2-10-10-15,-5-13-60 16,1-2-54 0,-1-13 53-16</inkml:trace>
  <inkml:trace contextRef="#ctx0" brushRef="#br0" timeOffset="75756.5">21340 5761 260 0,'7'-9'99'0,"0"5"-77"0,3 8 4 0,-3-1 0 15,4 6-8-15,-1 4 1 16,1 5-6-16,0 11 0 16,-1 11-8-16,-3 23-1 0,-3 16 2 15,-4-1-3-15,0 0-2 0,0 1 0 16,0 5-1-1,-4 1-5-15,4-10 1 16,-3-12-25-16,3-10-8 0,-4-9-10 16,4-16-1-16,0-12-60 15</inkml:trace>
  <inkml:trace contextRef="#ctx0" brushRef="#br0" timeOffset="76175.5">21534 5842 228 0,'-4'0'85'0,"8"-3"-66"0,6-3 14 0,-3 6 2 16,7-3-3-16,7-3 1 15,11-4-5-15,14 1 0 16,11-1-16-16,-1 1 9 0,0 6 2 15,1 6-5-15,3 6-3 16,-4 7-4-16,-10 6 0 16,-11 6-4-16,-17 16 1 15,-14 9-5-15,-15 10 0 16,-3 0-1-16,-7-7 1 16,-4-5-2-16,0-1 2 15,1-10-2-15,2-5 2 16,1 3-4-16,7-7-2 0,7 0 2 15,4-6 0 1,6 4 1-16,8-1 0 16,3-9 0-16,7-7 2 0,7-6-1 15,4-6-1-15,7-3-24 16,3-3-11-16,0-3-31 16,-3 2-13-16,-7 1-68 15</inkml:trace>
  <inkml:trace contextRef="#ctx0" brushRef="#br0" timeOffset="76549.92">22405 5447 288 0,'3'-9'107'0,"8"6"-83"0,3-3 13 0,-3 6-1 16,3 6-8-16,3-3-2 15,8 13-6-15,7 9-2 16,7 22-10-16,-8 22 4 0,-2 3 1 16,-8 9-4-16,-3 26-1 15,-8 6-2-15,-6-10-1 16,-8-5-6-16,-3 8 1 0,-4 1 2 15,1-13 1-15,-4-13-4 16,0-9 1-16,0-12-9 16,-1-13-2-16,1-6-16 15,4-10-6-15,-1-6-6 16,1-6-4-16,6-6-18 16,4-4-7-16,7-6-47 15</inkml:trace>
  <inkml:trace contextRef="#ctx0" brushRef="#br0" timeOffset="76953.2">23287 5159 260 0,'0'-28'96'0,"0"15"-75"0,0 4 8 16,0 9-1-16</inkml:trace>
  <inkml:trace contextRef="#ctx0" brushRef="#br0" timeOffset="77165.59">23283 5121 462 0,'-7'35'18'0,"-7"9"-10"16,-7 9-3-16,-11 16 1 0,-3 28-1 0,-4 10 2 16,4 6-2-16,3 15 0 15,7 7-3-15,4-13-2 16,11-3-2-16,3 1 1 15,7-11 1-15,7-11 0 16,7-17-3-16,7-12 2 16,7-9-6-16,0-13 0 15,4-10-26-15,0-8-10 16,0-11-77 0,-4-2-41-16,0-16 74 15</inkml:trace>
  <inkml:trace contextRef="#ctx0" brushRef="#br0" timeOffset="77826.98">23463 5814 220 0,'-7'-9'85'0,"7"9"-66"0,0-10 5 0,4 7 1 16,-1-3-5-16,4 0 3 15,4-4-4-15,7 1-2 16,6 0-9-16,12-1 1 0,9 1 4 15,1 2-1-15,4 1 1 16,-5 6-3-16,-2 6 1 16,-4 7-4-16,-11 6 1 15,-7 9-3-15,-7 7 2 0,-10 5-2 16,-11 17 0 0,-11 5-6-16,-10 4 1 0,-11-3-2 15,0-3 0-15,0-10 2 16,4-3 2-16,3-6-1 15,8-4 2-15,6-2-2 16,11-4-1-16,10-3-2 16,12-6 1-16,9 3 3 15,12-6 1-15,2-3-1 16,5-4-2-16,-1-5-2 16,7-4 1-16,1-3-4 15,3-3 1-15,3-4-33 16,-3-2-13-16,-7-1-94 15</inkml:trace>
  <inkml:trace contextRef="#ctx0" brushRef="#br0" timeOffset="78293.09">24268 5360 288 0,'21'-10'107'0,"-11"7"-83"0,12 3 6 16,-8 0-1-16,3 6-3 15,1 10 4-15,7 9-12 16,-1 19-3-16,5 31-9 16,-5 10 3-16,-6 3 1 0,-4 18 1 15,-3 13 3-15,-4-12-5 16,-7-10-1-16,-4-3-4 15,-3 4-3-15,-7-8-3 0,0-8 1 16,-4-13 3-16,1-13 3 16,-1-5-15-16,0-14-8 15,4-9-20-15,0-9-6 16,3-6-10-16,4-7-4 16,0-3-72-1</inkml:trace>
  <inkml:trace contextRef="#ctx0" brushRef="#br0" timeOffset="79807.57">25594 5814 212 0,'14'-3'82'0,"-7"-3"-64"0,4-4 9 0,-4 7 0 16,0-3-7 0,-4 3 0-16,-3 3 2 0,0 0 1 15,-7 0-12-15,-10 3-2 0,-8 6-2 16,-7 1 1-16,-3-1 0 16,0 1-4-16,-1 8-3 15,-2-2 2-15,2 0 0 16,1-1-1-16,0-2-2 15,3 0 1-15,7-1-1 16,8-2 0-16,3-1 0 16,3-6 0-16,8 6 0 15,3-2 0-15,7-1 0 16,3-3 0-16,4 0 0 16,0 4 0-16,4-1 0 0,0 0-3 15,3 4 2 1,0 2 1-16,4 4 0 15,6 3-3-15,5 2 2 0,3 11 1 16,-1 2 2-16,1-2-1 16,-4 5 2-16,-3-2 0 15,-4-4 1-15,-6 1 4 16,-8-4 5-16,-7 0-1 16,-7-3 1-16,-4 0 1 15,-10 0 4-15,-7 3-1 16,-4-2 1-16,-7-5-5 15,-3-2 0-15,0-3-10 16,3-4-2-16,0-5-3 0,1 2 0 16,-1 1 0-16,-3-4 0 15,-1-3-18-15,5 6-9 16,-1-9-23-16,4 10-7 16,6-7-22-1,5 3-7-15,6 0-23 16</inkml:trace>
  <inkml:trace contextRef="#ctx0" brushRef="#br0" timeOffset="80890.23">20461 7404 224 0,'0'0'85'0,"4"-3"-66"0,-1 3 8 0,1-3 0 0,3 3-7 16,3-3-2-16,4-1-2 15,4 1 0-15,3 0-8 16,7 0 4-16,15-3 1 0,13 3-4 15,15-4-1-15,6 7-2 16,26-3 1-16,20-3-2 16,15 6 0-1,42-9-6-15,14-1 1 16,35 1 2-16,32-7 1 16,14 0-4-16,36-6 1 0,24-3 0 15,14-3 0-15,-7 6 0 16,4-3 0-16,3-3 0 15,-24-4 0-15,-18 11 2 16,-22-8 1-16,-31 7-6 16,-45 4 0-16,-40 2-37 15,-39 3-15-15,-41 7-78 16</inkml:trace>
  <inkml:trace contextRef="#ctx0" brushRef="#br0" timeOffset="81399.9">23421 7536 236 0,'14'-19'88'0,"-10"13"-69"0,-1 6 17 0,-3 6 3 16,-3 3-21-16,-1 10-5 15,-3 9-8-15,-4 7-2 16,-3 2-1-16,0 1 1 0,0 3 0 16,0-4 5-16,7 10 3 15,0 0-6 1,7 0-1-16,7-3 0 0,3-6 2 15,5 0-1-15,2-10 0 16,4-6-3-16,8-10 1 16,2-5-4-16,5-7-2 15,2-7-51-15,1 1-22 16,-7-3-49 0</inkml:trace>
  <inkml:trace contextRef="#ctx0" brushRef="#br0" timeOffset="81730.1">23837 7532 244 0,'-7'-40'90'0,"11"30"-70"0,-1 7 8 16,-3 3 0-16,4 0-4 15,-4 3 3-15,0 16-4 16,0 16 0-16,-4 5-12 16,-6 11 7-16,-8 2 2 0,-3 10-4 15,-4 21-1-15,-3 10-9 0,0-3-4 16,-1-3 1-16,5 12 0 16,3 1-4-16,6-7-1 15,8-10 1-15,4-11 2 16,3-11-11-16,0-8-6 15,3-4-29-15,1-13-11 16,-1 1-88 0</inkml:trace>
  <inkml:trace contextRef="#ctx0" brushRef="#br0" timeOffset="83517.28">19202 9897 200 0,'-7'-22'74'0,"7"9"-58"0,-4-3 3 0,4 10-2 0,-3-3 6 16,-1-1 8-16,1 1-3 15,-1-7-2-15,0 7-14 16,1 0 6-16,-4 2 4 0,-4 4-7 15,-6 3-1-15,-4 10-6 16,-11 5-3-16,-14 13 0 16,-11 23-1-16,1 8-2 15,0 7 1-15,-1 3-4 16,-6 12 0-16,-1 20 3 16,1 2 3-16,-1-2-2 15,4 15-2-15,7 9 0 0,11-6-1 16,7 0 0-1,6 10 2-15,8 3-1 16,11-20-1-16,10-14-2 0,10-7 1 16,11-4 1-16,15-5 2 15,6-10 1-15,7-12 1 16,1-10-2-16,6-9-2 16,8-13 3-16,6-16 0 15,1-12-1-15,-8-15-2 16,-3-17 1-16,-7-8 1 15,-7-4 1-15,-7-10 3 16,-7-12-3-16,-8-9 0 16,-6 0 1-16,-11 3 2 15,-10 3-5-15,-15 3-1 16,-14 0 0-16,-14 19 0 0,-7 16-3 16,-3 15 2-1,3 19-4-15,-3 16 1 16,-4 16 0-16,3 24-1 0,4 7-1 15,7 3 1-15,11-13-10 16,14 1-3-16,10-10-18 16,11-9-6-16,11-10-36 15,10-6-14-15,7-13-12 16</inkml:trace>
  <inkml:trace contextRef="#ctx0" brushRef="#br0" timeOffset="88381.31">19632 10662 268 0,'-7'-3'101'0,"7"-4"-78"0,0 1 20 0,0 3 5 16,0 3-11-16,0 0-1 16,0 0-18-16,0 0-6 15,0 0-8-15,4 3-1 0,3 0 3 16,3 0-1-16,8 0 2 16,10 1-2-16,14-4 2 15,11-4-4-15,4-2-2 16,-1 0 0-16,1 3 1 15,-1 0-1-15,4 3-1 0,-7 0-19 16,-4 0-10-16,-6-4-32 16,-8 4-11-16,-3-6-70 15</inkml:trace>
  <inkml:trace contextRef="#ctx0" brushRef="#br0" timeOffset="88666.12">19798 10953 292 0,'-21'29'110'0,"24"-29"-86"0,4 9 13 0,0-9 2 16,7 6-6-16,8-3 1 15,9-3-13-15,8-3-5 16,4-3-9-16,2 3-5 0,12-3-1 16,3 2-1-16,3-2 2 15,-3 6-17-15,-3 0-4 16,-8-3-59-16,1-6-27 16,-8-7-33-1</inkml:trace>
  <inkml:trace contextRef="#ctx0" brushRef="#br0" timeOffset="89956.47">20927 9894 236 0,'-4'0'90'0,"8"0"-70"0,-1-4 10 0,1 1 2 15,3 0-5-15,3 0 2 16,5-3-3-1,-1-4-1-15,3 1-14 0,5-1 2 0,2-2 1 16,8 9-1-16,7 3 0 16,0 3-5-16,3 16 0 15,0 9-1-15,-3 13 3 16,-4 9-5-16,-14 3-1 16,-10-3 0-16,-11 7 0 15,-7 2-5-15,-7 7 1 16,-7 0 0-16,-4 0 2 15,4-13-1-15,3-3-1 16,4-9 1-16,4-6-1 16,6-7-3-16,4-6 2 15,11-7-1-15,6-2-2 16,8-4 3-16,10-2 2 16,-3-4-2-16,0-3 0 0,-4-3 1 15,-3-4 2-15,-4 1-50 16,-4 0-21-16,1-10-90 15</inkml:trace>
  <inkml:trace contextRef="#ctx0" brushRef="#br0" timeOffset="90301.02">21632 9793 288 0,'0'0'107'0,"0"3"-83"0,-7 13-1 0,4-7-3 16,-4 13-10-16,0 13 2 15,-4 9-7-15,0 3-1 16,4 3-2-16,0-3 3 0,4 0 1 15,-1 0 2-15,4-6 2 16,4 3-5-16,6-4-3 16,5-8-1-16,2-4-1 0,8-3 0 15,0-9 2 1,3-13-3-16,0-6-2 0,-3-7-36 16,-1-5-14-16,1-4-81 15</inkml:trace>
  <inkml:trace contextRef="#ctx0" brushRef="#br0" timeOffset="90570.55">21946 9859 260 0,'-10'-19'96'0,"6"13"-75"0,1-3 19 16,3 9 2-16,0-4-9 0,0 4-2 15,0 0-13-15,-4 4-4 16,1 5-8-1,-1 16 3-15,1 10 3 0,-1 12-2 0,-3 6 0 16,0 0-4-16,-4 13-1 16,1 9-1-16,3 13 0 15,0-3-5-15,3-7 1 16,4-9-2-16,0-9 0 16,4-7-29-16,-1-6-14 15,1-6-17-15,-4-10-7 16,0-6-61-1</inkml:trace>
  <inkml:trace contextRef="#ctx0" brushRef="#br0" timeOffset="90933.1">20980 10828 284 0,'-7'9'107'0,"10"-9"-83"0,4 16 13 0,4-13 1 15,3 7-7-15,7-10-1 16,14 0-5-16,22 0-2 15,17-10-12-15,7 1-4 0,14-1-3 16,18 1-2-16,4-1 1 16,-5 1-2-16,5 3-1 15,-1 3-2-15,-10 3-1 16,-14 6-36-16,-18 0-16 16,-18 0-56-16,-13 4-24 15,-26-4 22 1</inkml:trace>
  <inkml:trace contextRef="#ctx0" brushRef="#br0" timeOffset="91308.09">21523 11088 296 0,'-7'-3'110'0,"7"6"-86"0,0-3-4 16,0 6-7-16,0 4-1 15,0 2 2-15,0 7 1 0,0 3 1 16,0 0-8-1,0 3 1-15,0 13 2 0,0 3-2 0,0-1 2 16,3 1-6-16,5 0-1 16,-1-7-4-16,3-9-3 15,4 0 2-15,7-12 2 16,8 0-2-16,-1-13-2 16,4-7-29-16,-1-8-14 15,-2-7-102 1</inkml:trace>
  <inkml:trace contextRef="#ctx0" brushRef="#br0" timeOffset="91607.42">21805 10991 268 0,'-14'-3'101'0,"14"3"-78"0,0 3 4 16,4 6-1-16,-1 4-8 15,1 3 1-15,-1 6 1 16,-3 6 0-16,0 6-11 16,-3 13-3-16,-1 13 0 0,1 15-1 15,-4-3 0-15,0-3-6 16,3-3 1-16,0-3 0 16,1-1 0-16,3-2 0 15,3-4 2-15,5-2-3 16,2-10-2-16,1-7-27 15,3-12-12-15,0-12-98 16,0-13-46-16,-3-6 94 16</inkml:trace>
  <inkml:trace contextRef="#ctx0" brushRef="#br0" timeOffset="92404.23">23061 10370 252 0,'18'-25'96'0,"-15"16"-75"0,1-1 19 0,-4 1 4 16,0 6-10-16,-4-4-2 15,-3 7-12-15,-3 0-5 16,-4 0-8-16,-1 10-5 0,-2-1 1 16,-4 1-2-16,-4 8-1 15,-3 4 1-15,-4 0-1 16,0 3 0-16,0 4 0 15,1-1-3-15,2 0 2 16,5-3-1-16,3-3 0 16,6-3 0-16,8-7 0 15,7 4 0-15,7-3 0 16,8-4 0-16,6-3 0 16,3 1 2-16,5-4 0 15,-1 3-3-15,0 0 2 16,4 4 1-16,0 5 2 0,3 1-3 15,0 3 0-15,4 9 3 16,-4 3 3-16,1 4 4 16,-8 3 5-16,-4 2 1 15,-9 1 3-15,-8-3-1 16,-7-10-1-16,-11 3 0 16,-10-6 0-16,-4-3-6 15,-3-6-2-15,-4-3-4 16,-3-4-3-16,-4-3-3 15,-7-3 1-15,0-3 1 16,1 10 0-16,2-7-18 16,4-3-8-16,8 0-22 15,6 0-9-15,7 3-28 16,11-3-8-16,7-6-33 16</inkml:trace>
  <inkml:trace contextRef="#ctx0" brushRef="#br0" timeOffset="92945.16">23862 10646 284 0,'-18'3'107'0,"18"-3"-83"0,-3 0-3 0,3 0-4 15,7-3-9-15,3 3 1 16,1-3 6-16,3 0 2 15,4 0-8-15,6-1 6 0,12 1 2 16,13-3-1-16,11-6 1 16,4-4-12-16,3 3-2 15,7-2-1-15,7 2 3 16,7 1-2-16,-7-1 0 16,-7 4-23-16,-10 2-9 15,-11 1-24-15,-8 3-8 16,-6-3-74-1</inkml:trace>
  <inkml:trace contextRef="#ctx0" brushRef="#br0" timeOffset="93302.46">24497 10104 240 0,'-11'0'90'0,"15"0"-70"0,-1 6 10 0,1-3 2 16,3 6-9-16,0 1 1 15,7 2 0-15,11 1 0 16,7 3-13-16,6-1 7 0,8-2 2 16,0 6-4-16,0 3 1 15,0 3-6-15,0 6 1 16,-4 13-5-16,-3 15 1 15,-11-2 4-15,-10-1 2 16,-15-2-7-16,-10 2-2 16,-7-3-3-16,-4 1-2 15,-3-4 1-15,-3-6 1 16,-1-13-23-16,4-3-8 16,7-9-28-16,3-9-11 0,11-7-85 15</inkml:trace>
  <inkml:trace contextRef="#ctx0" brushRef="#br0" timeOffset="94173.52">27009 9583 252 0,'14'-47'93'0,"-4"22"-72"0,4-13 14 0,-6 23 0 0,-5-4-5 16,-3 6 0-16,-3 4-6 15,-1 0-3-15,-7-1-11 16,-13 4 0-16,-4 3 1 0,-4 6-2 16,-4 6 0-16,-2 10-5 15,-8 9-1-15,-7 13-3 16,-14 6-1-16,-4 6 1 15,1 10 0-15,-1 12 0 16,1 23 0-16,-4-1 0 16,-8 9 0-16,8 29-3 15,11-6 2-15,13-4 1 16,12-6 2-16,13-3-3 16,14-12 0-16,18-16-1 15,15-16-2-15,9-16 0 0,12-3 3 16,3-12 2-16,3-9 2 15,11-4-4-15,7-16 1 16,14-9 9-16,-7-9 3 16,-3-16 6-16,-1-12 3 15,1-13-9-15,-4-3-2 16,-11-1-6-16,-10 4-1 16,-18 0-1-16,-21 10 1 15,-17-1 0-15,-11 4 1 16,-15 8-5-16,-13 17-1 15,-18 15 1-15,-11 7 2 0,4 6-2 16,7 9-2-16,11 0-1 16,10 3 3-1,11-2-18-15,6 2-7 16,19-6-15-16,6-3-5 0,11-6-41 16,18-13-17-16,7-3-20 15</inkml:trace>
  <inkml:trace contextRef="#ctx0" brushRef="#br0" timeOffset="94749.85">27471 10119 236 0,'7'3'90'0,"-4"-3"-70"0,4 4 13 0,-7-4-1 16,8 0-4-16,-1 0 1 16,0 0-12-16,3 0-3 15,8 0-8-15,3 0-2 0,4-7 0 16,6-2-5-16,1-1 1 15,0 1-13-15,0 0-7 16,-1-1-55-16,5-5-24 16,-8 5-11-1</inkml:trace>
  <inkml:trace contextRef="#ctx0" brushRef="#br0" timeOffset="94956.85">27428 10345 280 0,'22'6'104'0,"-5"-6"-81"0,19 3 5 16,-29-3-2-16,17 0-15 16,15-3-1-16,-7-3-6 15,0 6-3-15,6-3 0 16,-6-3-32-16,3 2-14 0,-3-2-81 15</inkml:trace>
  <inkml:trace contextRef="#ctx0" brushRef="#br0" timeOffset="95903.3">29122 9778 188 0,'21'-19'71'0,"-21"19"-55"0,21-29 11 15,-17 23 3-15,6-6-7 16,4-10-1-16,0 3-4 0,1-6 1 15,-1-7-10-15,0 4 8 0,0-3 5 16,-3 3 2-16,-4-1 3 16,-7 4-4-16,-7 7 0 15,-8 8-8-15,-6 10-4 16,-11 13-6-16,-13 15-4 16,-15 10 0-16,7-7 1 15,10 0-3-15,-17 16-2 16,11-9 2-16,-32 40 2 15,-25 29 0-15,28-32-1 16,18-9 1-16,-10 34-1 16,-11 32-3-16,17-16 2 15,15 0-1-15,17-9-2 16,11-1 3-16,14-15 0 0,14-12-2 16,11-29 2-16,-4-9-4 15,32-7 1-15,21 4 4 16,0-13 2-16,0-13 2 15,3-12 2-15,11-15 8 16,1-17 3-16,-8-5-2 16,-18 5-1-16,-14 7-8 15,-3-12-2-15,-4-11-2 16,-17 14 1-16,-4 3 0 16,-17-10 1-16,-1 6-2 15,-35 10-2-15,8 3 1 16,-26 19-1-16,-31 13-3 0,0 8 2 15,0 4 1-15,28-6 2 16,10 3-10-16,8 0-4 16,7-4-25-1,17 1-9-15,11 3-20 0,25-10-7 16,10-2-61 0</inkml:trace>
  <inkml:trace contextRef="#ctx0" brushRef="#br0" timeOffset="96382.4">30085 10085 312 0,'35'-32'118'0,"-21"20"-92"0,0 2 11 16,-10 7-3-16,-4 0-8 15,-4 0-1-15,-10 3-13 16,-3 6-8-16,-15 4-2 16,-10 5 0-16,-11 4 3 0,-4 0-2 15,4 3-2-15,7 0 0 16,4 0-1-16,3-6-3 16,11 9 0-16,3-7 2 15,8 1 2-15,6 0-2 16,8 0-2-16,6 0-1 0,8-4 3 15,6 10 0-15,8-3 1 16,7 10 0-16,3-1 0 16,4 4 0-16,-4-1 0 15,-3-3 6-15,-7 1 6 16,-8-4 5-16,-6-3 4 16,-8 0-2-16,-10 0-2 15,-7-3-7-15,-10-3-4 16,-8 0-3-16,-4 0-3 15,1 0 1-15,3-10-1 16,1-3-33-16,2-3-15 16,1 0-31-16,4-3-11 15,-1 4-58 1</inkml:trace>
  <inkml:trace contextRef="#ctx0" brushRef="#br0" timeOffset="96820">27852 11264 196 0,'10'3'74'0,"8"-3"-58"0,14 0 23 0,-15 0 7 16,15-3-4-16,11 3 0 15,6-3-4-15,7-1-1 16,18-2-20-16,18-3 3 0,10-1 1 15,15-2-7-15,24-4-3 16,4-3-4-16,27 1-2 16,1-8-3-16,11-2-2 15,6 3 1-15,-13 6-1 16,3 4 0-16,-15 2 0 0,-23 7-14 16,-33 3-3-16,-28 3-70 15,-53-10-114 1</inkml:trace>
  <inkml:trace contextRef="#ctx0" brushRef="#br0" timeOffset="97446.68">29157 11414 276 0,'0'-9'104'0,"0"6"-81"0,4 0 14 0,-4 3 1 16,0-4-5-16,-4 1 3 0,-3 0-9 16,-4 3-4-1,-3 6-13-15,-7 7-2 0,-7 6 2 0,-7 6-6 16,-8 6 0-16,-3 4-2 16,1 5 1-1,-5 8-2-15,8 8-1 0,3 7 1 16,0 12-1-16,8-6-3 15,6 0 0-15,11-13 2 16,7 4 0-16,10-7-2 16,8-6 2-16,10-3-1 15,14-6 0-15,15-10 0 16,10 0 0-16,3-12 4 16,-3-10 1-16,0-9 12 15,4-10 7-15,3-2-7 16,0-4-1-16,-4 0-8 0,-10 3-2 15,-14 1 0-15,-18 2 2 16,-21 1-3-16,-21 2 0 16,-14 7-1-16,-11 6 1 15,-11 4-4-15,-17 2 0 16,-11 7-6-16,4 2 0 16,11-2-13-16,3 3-2 15,17-10-34-15,8-9-17 16,14 0-93-1</inkml:trace>
  <inkml:trace contextRef="#ctx0" brushRef="#br0" timeOffset="98107.31">25880 11474 244 0,'-4'6'90'0,"8"-6"-70"0,3 0 15 0,0-6 0 0,3 6-7 15,1-3 0-15,7-4 0 16,3 4 0-16,4-3-15 16,6-3 1-16,8-4 2 0,7-3-2 15,7-2 2-15,10-4-5 16,26-7 1-16,16 11 2 16,1-1 1-16,21 0-8 15,4 6-4-15,-11 4-2 16,-14 3-1-16,-15-1-49 15,-13 7-19-15,-22 0-217 16,-20 7 132 0</inkml:trace>
  <inkml:trace contextRef="#ctx0" brushRef="#br0" timeOffset="98663.71">26741 11471 276 0,'-11'12'104'0,"4"-21"-81"0,0 9 7 0,0 0-3 0,-4 0-9 16,-3 9 2-16,-4 7-2 15,-6 3-2-15,-4 6-8 16,-8 3 6-16,-3 7 3 0,1 8-5 15,-1 14 1-15,0 15-6 16,0 6 1-16,-7 4-5 16,4 3 0-16,0 21-3 15,6 1-1-15,12-13-1 16,10-10 0-16,10-8 6 16,15-10 2-16,6-10-2 15,8-9-3-15,-4-6 6 16,29-19 5-16,17-10-4 15,3-9 0-15,1-6 2 16,-4-3 1-16,-4-7 1 0,1-5 0 16,-4-4 0-16,-7-3 0 15,-11-7-2-15,-10 1-1 16,-18-4-3-16,-14-2-1 16,-14 9-3-16,-7 2-2 15,-11 11 1-15,-7 15-1 16,-14 15-3-16,-3 11 2 15,-4 2-1-15,3 9-2 16,8-2-11-16,7 6-2 16,6-4-12-16,12-2-2 15,6-4-23-15,7-6-10 16,8-6-52-16,13-10-23 16,8 1 22-1</inkml:trace>
  <inkml:trace contextRef="#ctx0" brushRef="#br0" timeOffset="99444.5">27016 13879 240 0,'14'-38'90'0,"-7"4"-70"0,3 2 13 0,-2 20 1 0,-1-4 0 15,-4 0 1-15,1 1 4 16,-4-1 2-16,0 7-22 15,-7-1 0-15,-8 10 0 0,-9 0-9 16,-8 6-1 0,-3 7-7-16,-4 3-2 0,4 3 0 15,-1 6 2-15,1 3-1 16,3 0 2-16,4 3-4 16,7-2-2-16,7-4-1 15,7-3 0-15,7-4 0 16,7 1 3-16,7 0-2 15,4-3 1-15,6-1 2 16,12 4 2-16,9 0-3 16,8 0 0-16,0 12 1 15,0 10 0-15,-3 3 0 0,-8 9 2 16,-7 0-1-16,-7-5 2 16,-6-5-2-16,-8-2-1 15,-7-3 3-15,-7-7 2 16,-7-6 9-16,-7-6 3 15,-11-3-4-15,-7-7 0 16,-10 1-10-16,-4-1-4 16,0-3 0-16,4-3 0 15,6-3-2-15,1 0 2 16,7 0-19-16,3-3-7 16,8 3-26-16,3-15-112 31,10-4-44-31,8-13 77 15</inkml:trace>
  <inkml:trace contextRef="#ctx0" brushRef="#br0" timeOffset="99720.95">27432 13854 324 0,'-18'28'121'0,"22"-41"-95"0,6-2 3 16,1 8-6-16,7-2-2 0,10-4 4 15,7 4-11-15,8 0-3 16,2-1-7-16,5 1-3 0,3 3 2 16,3 6-4-16,1 0 0 15,-4 3-21-15,-11 0-8 16,-10-3-45-16,-11 6-16 15,-18-3-39 1</inkml:trace>
  <inkml:trace contextRef="#ctx0" brushRef="#br0" timeOffset="99925.88">27538 14133 248 0,'42'-3'93'0,"-14"-10"-72"0,15 4-2 16,-22 2-3-16,4 1-12 15,6 3 0-15,8-3-4 16,3 6-1-16,1 0 1 16,-4 0-14-16,-4 0-3 0,-3-3-90 15</inkml:trace>
  <inkml:trace contextRef="#ctx0" brushRef="#br0" timeOffset="100287.45">28381 13518 360 0,'-7'-6'134'0,"10"6"-104"0,1 6 7 0,-4-3-2 15,4 4-17-15,-1 11-2 16,1 1-3-16,-4 16 1 16,0 12-7-16,-4 22 0 0,4 3 3 15,-3 9-4-15,-1 7-1 16,0 12-2-16,4 7-3 15,0-16-2-15,0-9 1 0,4-4 1 16,0-6 0-16,-1 0-20 16,1-6-9-16,-1-6-21 15,1-13-6-15,-4-10-32 16,7-15-14-16,-4-16-20 16</inkml:trace>
  <inkml:trace contextRef="#ctx0" brushRef="#br0" timeOffset="100990.21">28794 13016 316 0,'-39'-59'118'0,"28"28"-92"0,-10-13 4 0,11 28-5 16,-8-9-15-16,-7-3-1 16,-14-4 1-16,-13 1 4 15,-15 3-8-15,-4 3 8 0,-14 3 5 0,-28 3 3 16,-10 3 2-1,-15 7-7-15,-20 6 0 16,-1-4-6-16,-25 7-1 16,8 7-4-16,-7 2-1 15,-4 4-3-15,14 15-2 0,-7 16 1 16,7 18 1-16,11 11-3 16,6 5 0-16,5 13-1 15,17 22 0-15,17 3 0 16,22 12 0-16,17 17 2 15,26-1 0-15,20 9 0 16,21 20 2-16,25-4 1 16,39 26 3-16,25-10 1 15,17 6 3-15,39 3-1 16,11-21 2-16,35-1-4 16,10-12 1-16,36-22-3 0,3-16 0 15,22-24 3-15,10-26 5 16,-7-22-3-16,21-25 0 15,-21-22-2-15,7-34 2 16,21-51-3-16,-17-15-2 16,-32-28 0-16,-43-23 1 15,-10-12-3-15,-14-44 0 16,-29 4-1-16,-27-23-2 16,-33 10-2-16,-24-3 1 15,-28 18-15-15,-28 32-6 16,-33-3-14-16,-31 21-2 15,-10 23-7-15,-12 9 1 16,-20 3-14-16,-11-6-5 16,11 0-103-16</inkml:trace>
</inkml:ink>
</file>

<file path=ppt/ink/ink26.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1024"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20-08-19T05:43:51.449"/>
    </inkml:context>
    <inkml:brush xml:id="br0">
      <inkml:brushProperty name="width" value="0.05292" units="cm"/>
      <inkml:brushProperty name="height" value="0.05292" units="cm"/>
    </inkml:brush>
  </inkml:definitions>
  <inkml:trace contextRef="#ctx0" brushRef="#br0">1898 7617 220 0,'0'10'85'0,"0"-10"-66"0,0 6 5 0,3-3-1 16,1-3-9-16,-4 6 2 16,4 1-7-16,-1-1-1 15,1 0-4-15,-1 0-1 0,1 1 3 16,-1-4 3-16,1 0 5 16,3 0-2-16,0 0 1 15,0-3-3-15,3 0 1 16,1-3-2-16,3-6 0 15,0-4-1-15,7-6 0 16,-3-6 0-16,-4-6 2 16,7-4-5-16,1 1-3 15,-5-4-1-15,4 1-1 0,-3-7 2 16,-4-16 3-16,-3-3-2 16,-1-9-2-16,1 3 0 15,-4 0 1-15,0-6-3 16,-4-19 0-16,1-6 1 15,-4 6 2-15,0 3-3 16,-4 6 0-16,1 0 1 16,-4 7 2-16,0 6-1 15,-4 12 2-15,1 10-4 16,3 6 0-16,-4 10 1 16,0 5 2-16,4 1-3 15,0 13 0-15,-3-1-1 16,6 3 0-16,1 7 2 15,-1 9 0-15,1 10 2 0,-1 18 1 16,1 19-1-16,3 7-2 16,3 12 1-16,1 28 1 15,6 25-1-15,8 7-1 16,3 34 1-16,-3-3-1 16,-1-10 0-16,4-2 2 15,4-23-1-15,3-18-1 16,-3-26-2-16,-4-15 1 15,0-16 1-15,4-12 2 16,-7-10-10-16,-1-6-2 16,-6-10-33-16,-4-5-14 15,0-10-87-15</inkml:trace>
  <inkml:trace contextRef="#ctx0" brushRef="#br0" timeOffset="466.22">1806 6727 224 0,'-3'-7'85'0,"3"4"-66"0,0-3 10 0,0 6-1 15,0 0-5-15,7 6 0 16,0-3-1-16,3 7-2 15,5-1-10-15,6 1-2 0,7-1 2 16,4 0 0-16,10-2 2 16,18-1-2-16,0-3-1 15,10 0-5-15,-6-3-1 0,7 0-1 16,3-3 1 0,0-3-2-16,0 0 2 0,-14-4 0 15,-7 1 1-15,-4-1-9 16,-14-2-4-16,-3 9-50 15,-4 3-22-15,-10-7-53 16</inkml:trace>
  <inkml:trace contextRef="#ctx0" brushRef="#br0" timeOffset="953.2">3055 6764 236 0,'-21'7'90'15,"14"-11"-70"-15,3 4 15 0,4 0 0 0,0 0-14 16,0 0-4-16,7 0 1 16,4 0 0-16,3 0-9 15,7 4-1-15,4-4 2 0,3 0-6 16,7 0 0-16,-10 0 0 16,7 0 0-16,-4-4-2 15,0 4-2-15,-7 0-37 16,-3 0-15-16,3-3-84 15</inkml:trace>
  <inkml:trace contextRef="#ctx0" brushRef="#br0" timeOffset="1162.14">2995 7200 256 0,'-21'41'96'0,"28"-41"-75"0,7 0 6 0,-3 0-2 16,10-10-1-16,4 1 3 16,10 0-14-16,4-7-6 15,6 0-4-15,-9 4 0 0,3 6 0 16,-1 6-28-16,-9 3-12 16,2 3-95-16</inkml:trace>
  <inkml:trace contextRef="#ctx0" brushRef="#br0" timeOffset="4115.16">5860 7329 224 0,'0'9'85'0,"10"-9"-66"0,8 6 14 0,-4-6 4 0,0-6-4 16,14 3 1-16,4-3-8 15,3-7-4-15,4-3-12 16,-4-2-2-16,-3-4-1 0,3-7-3 16,-13 1-3-16,-5-6 2 15,-3-1 2-15,-7-2 0 16,-7 5 0-16,-7 4-6 15,-7 3 1-15,-7 3 0 16,-11 10 2-16,-10 15 3 16,-4 25 4-16,-3 22-2 15,3 6-2-15,7 13 2 16,7 4 2-16,11 2-4 16,11 3-3-16,13-15 1 15,18-4 0-15,18-18 1 16,14-16 2-16,7-9-3 0,-4-13-2 15,19-3-9-15,-8-9-3 16,0-1-73-16,-11-5-34 16,-14-1-26-1</inkml:trace>
  <inkml:trace contextRef="#ctx0" brushRef="#br0" timeOffset="7131.25">4741 6620 244 0,'-7'9'90'0,"4"-2"-70"0,-1 2 4 0,4-6-3 16,0 7-7-16,-3-1 2 16,3 4-11-16,0-1-3 15,0-2-2-15,0-1 0 0,3 0 2 16,1-2 5-16,-1-4 6 0,-3-3 2 16,7-10 0-16,0 7 1 15,0-12 3-15,-3 2-7 16,0-6-2-16,-4-3-1 15,0 3-1-15,-4-6 0 16,0 13 2-16,1-4-1 16,-4 13 0-16,0 3-3 15,0 9-1-15,0 4-3 16,0 12-2-16,0 3-2 16,0-6-1-16,3 0 2 15,0-6 2-15,4-4-2 16,0-2 0-16,4-4-1 15,3-3 0-15,0 0 4 0,-3-3 1 16,-4 0-1 0,3 0 1-16,1 0-42 0,-4 3-16 15,0-3-102 1</inkml:trace>
  <inkml:trace contextRef="#ctx0" brushRef="#br0" timeOffset="8288.64">4964 7479 200 0,'0'3'77'0,"3"-3"-60"0,-3-3 17 16,0 3 4-16,0 0-7 16,0-6-1-16,-3 6-3 15,-1-3-2-15,1-3-14 16,-1 2 4-16,0-2 3 0,1 0-4 15,-1-4 0-15,1 1-2 16,-1-4 0-16,4-2 0 16,0-4 0-16,4-9 0 0,3-4 2 15,4-15-1-15,3-15 2 16,3 2-4-16,1 4-1 16,3 2-6-16,-3 7-1 15,3 3 3-15,-3 10 1 16,-4 6-1-16,0 3-1 15,-4 15-1-15,1 7 0 16,0 6-2-16,-4 7-2 16,-4 5 3-16,1 7 0 15,-1 6-1-15,1 4-2 16,-4 12-2-16,3 0 1 16,1-7 1-16,-1 1 2 15,4-4-3-15,0-9-2 16,0-6 2-16,0-3 0 0,4-13 1 15,0-6 0-15,3-13 0 16,0-12 0-16,7-6-3 16,-3-1 0-16,-4 4 4 15,3 6 3-15,-2 6-3 16,-1 6-1-16,0 13 0 16,-4 10 0-16,1 12 0 15,3 6 0-15,-3 0 0 16,-4 7 0-16,3-4 0 15,-3 0 2-15,-3-3-1 16,-4 7 2-16,0-4-2 16,-4 4-1-16,-3-1-6 15,4 10-1-15,-1-9-37 16,4-10-13-16,4-13-13 16,3-12-2-16,3-9-76 15</inkml:trace>
  <inkml:trace contextRef="#ctx0" brushRef="#br0" timeOffset="12521.08">4113 7297 144 0,'-14'13'55'0,"11"-10"-43"0,-1 6 3 0,4-5-1 15,-3-1 8-15,3 3 8 16,-4-3 2-1,1 7 1-15,-1-4-18 0,1-3 6 0,-1 6 3 16,1 1-4-16,-1 2 1 16,0-2-8-16,4 2-3 15,0-2-3-15,4-1 0 16,3-3 2-16,0-3 5 16,0-6 5-16,4-6 3 15,-1-4-7-15,4-5-4 16,1-11-6-16,2 1-4 15,-3-10 2-15,0-15 0 16,1-6-1-16,-1-4 1 16,0 0-4-16,0-3 0 15,-4-9 1-15,1-19 2 16,0 3-1-16,-8-3-1 16,1-13 1-16,-1-9-1 15,-3 4 0-15,0 14 0 0,-3 23 0 16,-1 6 2-16,1 22-1 15,-1 6-1-15,-3 13 3 16,4 6 0-16,-5 10-1 16,1 5 1-16,0 10 0 15,4 7 1-15,-1 18-5 16,1 25 1-16,3 16 0 16,0 7 2-16,3 18-3 15,4 28 0-15,4 0 1 16,0 10 0-16,6 15 0 15,-3-15 2-15,-7-19-3 16,4-25 0-16,3-7-1 0,0-21-2 16,-3-16-17-16,-1-16-7 15,1-16-9 1,-4-8-3-16,0-14-106 16</inkml:trace>
  <inkml:trace contextRef="#ctx0" brushRef="#br0" timeOffset="12852.95">3898 6385 272 0,'-3'9'104'0,"6"-2"-81"0,1-1 9 16,3-6-2-16,3 0-1 15,4 0 2-15,18-3-5 16,11-4-2-16,9-5-13 16,5-4-4-16,3 1-1 0,7-4-3 15,11 6 0-15,6-6-1 16,-10 1-2-16,-3-1-10 15,-8 3-6-15,-6 0-87 16,-1 1-39-16,-3 2 13 16</inkml:trace>
  <inkml:trace contextRef="#ctx0" brushRef="#br0" timeOffset="13587.47">4681 6912 272 0,'-3'-3'101'0,"3"3"-78"0,0 0 9 0,0 0-3 0,0 0-6 15,0 0-2-15,0 0 0 16,0 0-1-16,7 0-11 15,0 0 6-15,-4 0 4 0,1 6-1 16,0 3 1-16,-4 7-8 16,0 12-2-1,0 10-3-15,0 6-1 0,-4 0-3 16,0-4 1-16,1-2-4 16,3-7 0-16,0-3-1 15,0-2 0-15,3-8-14 16,1-5-4-16,0-7-39 15,-1-3-14-15,-3-6-79 16</inkml:trace>
  <inkml:trace contextRef="#ctx0" brushRef="#br0" timeOffset="15363.84">2505 8771 272 0,'0'13'104'0,"10"-7"-81"0,4-3 5 0,-3 3-2 15,3-3-11-15,11 1 0 16,7-1-9-16,6 0-4 15,-6 3-1-15,3 0-1 0,-3 4 2 0,0 2-41 16,-7 7-16-16,-1 6-69 16</inkml:trace>
  <inkml:trace contextRef="#ctx0" brushRef="#br0" timeOffset="15542.8">2625 9226 224 0,'-4'6'85'0,"18"-9"-66"0,7-7-3 16,-6 4-7-16,2-6-7 0,8-4 1 15,3-3-2-15,7 0 2 16,-6 0-2-16,2 4-12 0,5 2-2 16,9-2-84-1</inkml:trace>
  <inkml:trace contextRef="#ctx0" brushRef="#br0" timeOffset="21692.45">7955 5968 232 0,'-10'-10'88'0,"13"10"-69"0,1-3-3 15,-4 3-6-15,3 3 3 0,1 10 6 16,-1 22 3-16,1 24 4 15,-1 13-14-15,1 16 6 0,-4 37 5 16,-4 10-8-16,-3 47-1 16,-3 6-6-16,-4 44-3 15,-1 29-2-15,1 8 0 16,7 32 0-16,-3 22 1 16,6-16 4-16,4 16 5 15,0 19-5-15,-3-22 0 16,-1 6-4-16,-7 6-3 15,-6-9 0-15,-4-3 1 16,-4 16-3-16,0-23 0 16,4 7 1-16,0 3 2 15,3-25-1-15,4 6-1 0,4-19 1 16,-1-12 1-16,0-3-1 16,4-19 2-16,0-22-4 15,0-4-2-15,7-27 2 16,-3-13 2-16,3 0-2 15,0-16 0-15,0-18-1 16,3-7-2-16,-3-12-2 16,0-20-1-16,0-21 4 15,0-15 1-15,0-20-1 16,0-3 2-16,0-15-8 0,0-4-2 16,0-8-18-16,0-8-7 15,0 1-34-15,4-3-13 16,-1-4-31-1</inkml:trace>
  <inkml:trace contextRef="#ctx0" brushRef="#br0" timeOffset="24756.29">9292 8182 160 0,'7'6'60'0,"0"-6"-47"0,4 3 15 16,-4-3 4-16,0 0-7 15,4 0 0-15,3 0-8 16,3-3 0-16,4 0-10 0,4-4-2 0,3-5 1 16,1-7-1-16,-1 0 2 15,4-15 5-15,3-1 2 16,4-2-3-16,-1-1-1 16,1-3 0-16,-3-6 1 15,-8 0-3-15,-4-16 0 16,-2-12-5-16,-5 0-2 15,-3 6 0-15,-3-6 1 16,0-16-3-16,-4-16 0 16,-4 7 1-16,-3 3 0 15,0-13-3-15,-7-12 2 16,-3 18 1-16,-5 7 0 16,1 6 2-16,-3 16 1 15,-1 9 1-15,0 13 0 0,1 15 2 16,3 13 1-16,0 12-3 15,3 13-1-15,0 10-1 16,4 12-2-16,0 15 3 16,0 29 0-16,4 16-1 15,-1 9-2-15,4 28 1 16,4 13-1-16,6-4 0 16,4 19 2-16,8-2-1 15,6-17-1-15,0-21-2 16,4-19 1-16,-1-13 1 15,1-12 0-15,-4-10-5 16,-3-15 1-16,0-13-27 0,-8-7-9 16,-2-8-35-16,-5-4-15 15,-3-12-14 1</inkml:trace>
  <inkml:trace contextRef="#ctx0" brushRef="#br0" timeOffset="25026.86">9472 7188 212 0,'-39'22'79'0,"32"-13"-61"0,0 3-5 0,11-12-5 0,3 10 6 16,7-4 6-16,7-3 9 15,7-3 5-15,11 0-18 16,14 0 2-16,14 0 2 0,4-9-11 15,-1 9-2-15,-3 0-5 16,4 0 1-16,-1 9-2 16,1 1 2-16,-1-4-18 15,1-3-6-15,-4 0-26 16,-7-3-9-16,-4-6-59 16</inkml:trace>
  <inkml:trace contextRef="#ctx0" brushRef="#br0" timeOffset="25619.16">10597 6874 240 0,'-7'0'90'0,"4"0"-70"0,-1 0 8 0,4 0-2 15,0 0-10-15,0 0 1 16,0 0-6-16,7 0 1 16,0 0-7-16,8 0-1 0,9-3 2 15,8-3-3-15,7 3-2 16,7-4 0-16,-4-2-1 15,4 9 0-15,-7-3 0 16,-8 3-86-16,1 3-39 16,-4-3 16-1</inkml:trace>
  <inkml:trace contextRef="#ctx0" brushRef="#br0" timeOffset="25839.12">10781 7241 220 0,'-4'22'82'0,"18"-22"-64"0,11 3 4 15,-11-3-1-15,7-3 0 16,8 0 2-16,-1-7-8 16,4 7-4-16,3-3-6 15,4 6-6-15,7 0 0 0,-1 0 1 16,1 0 2-16,4 0-30 15,-11 0-13-15,-4-3-72 16</inkml:trace>
  <inkml:trace contextRef="#ctx0" brushRef="#br0" timeOffset="45216.84">12263 5974 188 0,'0'-19'71'0,"3"13"-55"0,1 3 9 15,-4 3 1-15,0 0 0 16,0 0 2-16,0 0 0 16,0 0 2-16,-4 0-16 15,1-6 7-15,-1 6 3 0,1 0-4 16,-1 0-1-16,0 0-9 15,1 0-4-15,-1 6 1 16,1-3 0-16,-1 16 5 16,1 9 3-16,3 16 3 0,0 9 1 15,0 4-6-15,0 2 0 16,0 10-6-16,0 22 1 16,3 6-7-1,4-6-1-15,0-3 0 0,4-3 2 16,3 3-3-16,4-1 0 15,-1-14 1-15,1-11 2 16,0-8-1-16,-4-11-1 16,-4-8 1-16,1-7 1 15,-4-6-3-15,-3-3-2 16,-1-10 4-16,-3 7 1 16,-3-7-5-16,-1-2 0 15,1-1-21-15,-5-3-7 16,5-3-17-16,-1-6-5 0,1-4-32 15,6-5-12-15,1-14-20 16</inkml:trace>
  <inkml:trace contextRef="#ctx0" brushRef="#br0" timeOffset="45726.98">12771 6341 268 0,'17'-16'101'0,"-6"7"-78"0,3 0 6 0,-7 9-2 16,0-4-2-16,-3 4 2 15,-4 4-6-15,-4 5-2 16,-7 10-11-16,-10 3-3 0,-10 6-1 15,-8 6-5-15,-7 7 1 16,4 12 2-16,3-2 3 16,0-4 0-16,7-3 0 15,4-10-1-15,7-6 0 16,3-3-2-16,0-3-2 16,8-6 9-16,3 0 4 15,3-7 0-15,4 0 2 16,7 1 1-16,0-7-1 15,4 6-3-15,7 1-2 16,-1 6-4-16,4-1-1 0,4 4 3 16,7 6 5-16,3 6-9 15,4 4-2-15,0 3-2 16,0-1 0-16,-4-5 0 16,-3-4 0-16,-4-3 0 15,-3-3 0-15,-8-7-20 16,-3 1-9-16,0-3-14 15,-3-4-6-15,-4 0-13 16,-3 1-4-16,-1-4-76 16</inkml:trace>
  <inkml:trace contextRef="#ctx0" brushRef="#br0" timeOffset="46343.34">11804 7532 264 0,'-7'0'99'0,"7"-3"-77"0,3 0 7 16,-3 3-1-16,7-3-6 15,4 0-1-15,3 3-5 0,4 0 0 16,3-3-9-16,7-3 5 0,7 2 3 16,18-2 4-16,18-3 3 15,7 6-6-15,3-13-1 16,21 7-3-16,14-4 0 15,4 0-9-15,0-2-3 16,11 2-1-16,-8 4 0 16,-10 3-2-16,-14-1 2 15,-7 7 1-15,-11 0 0 16,-11 0 2-16,-10 0 1 16,-14 0-1-16,-10 0-2 15,-12 0-13-15,-10 0-4 16,-7 0-29-16,-7 0-12 15,-7 0-30-15,0 0-12 16,4 3-17-16</inkml:trace>
  <inkml:trace contextRef="#ctx0" brushRef="#br0" timeOffset="55741.64">1916 8370 200 0,'3'-13'74'0,"1"4"-58"0,-1 2 12 16,1 1 2-16,-4 3-7 15,3 0-1-15,-3 3 3 16,4-3 1-16,-1 0-13 15,-3-4 12-15,0 1 7 0,0 0-3 16,0 3 0-16,-3 3-7 0,-4 0-2 16,0 6-5-16,-7 3-1 15,-8 4-6-15,-2 6-3 16,-1 3-2-16,-3 12 0 16,7 1-4-16,-4 2 0 15,0 1 1-15,8-4 0 16,6 1 0-16,0-4 0 15,4-6 0-15,0 4 2 16,4-1-3-16,6-3-2 16,4-3-1-16,11-3 3 15,7-1 2-15,6-5 2 16,-6 3-4-16,10-1-1 16,8-2 1-16,6-1 0 15,-3 4-2-15,7 6 2 16,-7 0 3-16,-4 3 1 0,-3 0-1 15,-14 0 1-15,-11 3 7 16,-7 1 3-16,-7-1-2 16,-11-3-1-16,-6 0-4 15,-12-3-1-15,-6 3-3 16,0-3-2-16,3 0 1 16,-10 0-1-16,3-3-3 15,4 0 2-15,-4-4 1 16,4 4 2-16,3 0-17 15,11 3-6-15,6-3-26 16,8-1-9-16,11-5-31 16,10-7-12-16,7 1-33 15</inkml:trace>
  <inkml:trace contextRef="#ctx0" brushRef="#br0" timeOffset="56492.32">3863 8439 308 0,'0'-35'115'0,"0"19"-89"0,0 7 12 0,0 0-1 15,0 9-7-15,-4 0 2 16,-3 6-12-16,0-3-4 16,-7 16-9-16,-3 3-3 0,-1 9 2 15,-10 7-3-15,-4-4 0 16,4 7-1-16,3-6-2 15,7-4-2-15,4-6 1 16,7-3 1-16,7 0 0 16,7-3-3-16,7-4 2 15,0-2 1-15,8-4 0 16,2 7-3-16,1-3 0 16,7-4 2-16,-11 7 0 15,7-4 3-15,0 1 1 0,-3-1 1 16,0 4 0-1,-11 3 13-15,-4 0 6 0,-2-1-3 16,-8 11-1-16,-8-4-7 16,-2 0 0-16,-4 0-5 15,-4 3-2-15,-7 0-5 16,1 1-2-16,3-4 3 16,-4-7 1-16,7 7-3 15,-6-6 1-15,6 0-7 16,4-3 0-16,3-4-30 15,8 1-13-15,6-4-16 16,4-2-5-16,7-4-80 16,8-10-45-1,13-8 91-15</inkml:trace>
  <inkml:trace contextRef="#ctx0" brushRef="#br0" timeOffset="56776.55">4156 8668 312 0,'-14'-19'118'0,"14"9"-92"0,-7 7 15 0,7 3 0 16,0 0-12-16,0 3-2 16,0 7-9-16,0 9-3 15,7 9-9-15,-4 9 0 0,1 20 1 0,-1-13-3 16,4 62-1-16,0 7-1 15,-3 22-2-15,3 3 1 16,3-13-1 0,5 7-5-16,-1-10-1 0,0-24-30 15,3-17-12-15,1-24-6 16,-4-10 0-16,-3-19-85 16</inkml:trace>
  <inkml:trace contextRef="#ctx0" brushRef="#br0" timeOffset="57212.08">4184 9166 244 0,'-14'-16'93'0,"7"16"-72"0,-4 7 9 0,8-4-1 16,-1-3-11-16,1 9-3 15,-4-3 0-15,3 4 3 16,4-1-10-16,11 1-2 0,-1-1-2 15,8-3 0-15,3-2 0 16,7-8 0-16,8-5 2 16,9-13 3-16,12-16 5 15,6-12 5-15,-3-6 5 16,0-4-1-16,-14-6-2 16,-7-9-7-16,-4-6-1 15,-17 2-6-15,-8 7-2 16,-10 9-2-16,-14 10 0 0,-10 6-2 15,-26 6-1-15,-6 13 1 16,-1 9 1-16,-3 16-1 16,0 16 2-16,0 15-4 15,4 25 0-15,7 0 1 16,17 7 0-16,14-10-3 16,15-6 0-16,17-6-1 15,7-10 3-15,14-6-18 16,11-13-4-16,7 1-35 15,11-4-13-15,3-3-84 16</inkml:trace>
  <inkml:trace contextRef="#ctx0" brushRef="#br0" timeOffset="57587.2">4851 8733 236 0,'-4'10'90'0,"8"-4"-70"0,-1-3 13 0,1-3-1 15,3 0-8-15,7-3 0 16,4-3 2-16,3-4 3 16,3-5-15-16,5-7 7 0,-1-6 3 15,4-10-6-15,-11 3 0 16,-4 4-2-16,-6-3-1 16,-4 5-5-16,-10 7-4 15,-8 10-1-15,-3 12 1 16,-4 16-3-16,-14 15-2 15,4 19 0-15,0 0-1 16,3 4 0-16,8 5 2 0,-1-2-3 16,0 8 0-1,8-5-1-15,17-7 0 0,3-12 0 16,15-10 0-16,3-15 0 16,15-16 0-16,6-16-5 15,-3-2-3-15,0-11-21 16,3-2-10-16,1 0-20 15,3-4-10-15,-1 1-67 16</inkml:trace>
  <inkml:trace contextRef="#ctx0" brushRef="#br0" timeOffset="57977.87">5539 8558 260 0,'-29'31'96'0,"22"-12"-75"0,4 3 6 0,3-13-2 15,7 7-10-15,7-7 0 16,0 1 4-16,4-1 2 16,6-3-10-16,1-6 0 0,-4-6 2 15,4-3-1-15,-7-7 3 16,-8-6-6-16,1-6-1 16,-4 0-2-16,-7 0 1 15,-4-1-4-15,-6 1 0 16,-4 9-1-16,-15 4 1 0,1 8 0 15,-4 14 3-15,-3 15-3 16,0 15 0-16,3 7-1 16,4 6 1-16,3 0-2 15,8-3 2-15,-5-3-2 16,15-6 2-16,7 0-4 16,11-10 0-16,17-6 3 15,4-13 1-15,10-9-4 16,8 0 1-16,-1-9-7 15,0 6 0-15,1-7-59 16,3 4-25-16,-4 0-60 16</inkml:trace>
  <inkml:trace contextRef="#ctx0" brushRef="#br0" timeOffset="58550.31">6050 8445 272 0,'-7'-28'104'0,"0"15"-81"0,-4-3 12 0,1 7-2 16,-1 0-9-16,-6 6-2 16,-1-1-8-16,0 8-1 15,-3 5-8-15,4 13 1 0,-8 22 4 16,4 6-6-16,3 0 0 15,4 10-4-15,3-4-1 0,4 1-1 16,4 2 0 0,6-2 0-16,8-7 0 15,7-6 2-15,6-16 2 16,12-12 1-16,-5-13 1 0,5-13 2 16,-5-9 1-16,1-6 1 15,-11-3 2-15,0-6 1 16,-3-13 3-16,-7-16-3 15,-4-15 1-15,-7 2-7 16,-7-5-3-16,-11-16 1 16,-7-16 2-16,-3 9 0 15,-7 10 2-15,3 13 5 16,4 24 2-16,3 13 4 16,7 10 1-16,-3 24-10 0,4 10-3 15,3 19-4-15,3 25-2 16,4 16 1-16,7 9-1 15,7 6-3-15,4 16 2 16,6 22 1-16,8-10 0 16,7-2 0-16,3 2 2 15,4-3-12-15,3-9-6 16,-7-12-40-16,4-20-16 16,11-9-93-1,-5-21-58-15,5-17 96 16</inkml:trace>
  <inkml:trace contextRef="#ctx0" brushRef="#br0" timeOffset="59659.67">12816 7758 272 0,'-14'0'101'0,"7"-6"-78"0,-3 6 17 0,6-3 5 15,-3-3-6-15,-3 6-1 16,-5-4-2-16,1-2 0 16,-3 6-19-16,-8 0 5 0,-3 6 2 15,-4-2-8-15,-3 5-2 16,-4 7-8-16,-3 2-4 15,-4 4-1-15,-7 4 1 16,3-1-3-16,5 9 0 16,9-3-1-16,12-2 0 15,13-7 0-15,15-4-2 16,13-8 3-16,11-1 0 0,8-9 1 16,2 0 2-16,15 0-3 15,11 6 0-15,3-2 1 16,0 8 0-16,-7 1 2 15,-4 6 1-15,-3 2-1 16,-7 1-2-16,-7 7 12 16,-7-1 6-16,-8-6 0 15,-10 3 1-15,-6-3-1 16,-8 6 0-16,-8-9-3 16,-2 6-1-16,-8-3-6 15,-6-3 0-15,-8 0-3 16,-11 2 0-16,-9 5-6 0,-5-1-1 15,4 0 1-15,4-6 2 16,6-7-2-16,5 7 0 16,2-10-17-16,5 1-8 15,2-1-22-15,8-9-9 16,7 0-32-16,4-3-11 16,10-6-75-1</inkml:trace>
  <inkml:trace contextRef="#ctx0" brushRef="#br0" timeOffset="62421.62">14277 5949 280 0,'-21'6'104'0,"14"-3"-81"0,0 13-8 0,3-6-9 15,1 12 11-15,-1 12 9 16,1 10 4-16,-1 9 2 15,0 1-17-15,4 2 2 0,0 13 1 16,0 31-6-16,0 7 1 16,0 18-6-16,0 32 1 15,0 9 1-15,0 32 2 16,0-1 8-16,0 32 5 16,4-12-4-16,3 15 0 15,0-13-9-15,0 22-4 0,0-15-4 16,0 25 0-16,-7-13-4 15,0 16 0-15,-3-3 5 16,-4 0 2-16,0-6 6 16,3 5 5-16,-3-2-7 15,0-3-3-15,0 21-2 16,0-21-1-16,0 21 0 16,3-21 0-16,1-1-2 15,3-21-2-15,0-16 1 16,0 3 1-16,0-19-1 15,0-2 2-15,0 2-4 16,-4-9 0-16,-3 12-4 16,0-6 1-16,4-9 0 15,-4 6-1-15,0 6 4 16,-1-28 2-16,-2-22-2 0,-1-6 0 16,1-16-6-16,3-22 0 15,-4-2-8-15,0-11-3 16,1 7-1-16,3 9 1 15,0 1-3-15,0-13 0 16,0-10 10-16,0 3 3 16,3-2 6-16,-3-1 3 15,4-6-5-15,-1-9-1 16,0-13-20-16,4-3-7 16,0-9-29-16,4 0-14 15,3-10-70-15</inkml:trace>
  <inkml:trace contextRef="#ctx0" brushRef="#br0" timeOffset="71594.34">15554 6824 160 0,'-11'-6'63'0,"11"6"-49"0,-3 0 9 16,3 0 3-16,0 0 2 16,0-4 3-16,0 1 1 15,0 0 2-15,-4 0-18 16,1 3 4-16,-1 0 3 0,1 0-1 16,3 0-1-16,0 0-7 15,0 0-4-15,0 0-5 16,7-3-2-16,7-3 1 15,7-4 2-15,11-2-1 0,3-7 2 16,4-6 2 0,7 3 2-16,10-6-3 0,8 3-3 15,-1 6 0-15,-6 0 1 16,-8 6 1-16,-7 13 1 16,-6 0 0-16,-8 0 2 15,-7 10 1-15,-7-1 3 16,-3 7-5-16,-8 0-1 15,-3-1-4-15,-3 4-1 16,-8 3 1-16,-3-3 0 16,-4 6-5-16,-3-6-1 15,-3 0 1-15,-1-1 2 16,-3-2-2-16,3 3 0 16,0 0 1-16,4-1 0 0,3-2 2 15,4-3 1-15,4-4-4 16,10-3-3-1,10 1-1-15,8-1 3 16,7-3 1-16,6 3-2 16,8 4 2-16,0 2 1 15,0 7 0-15,-4 9 2 16,0 0 3-16,-3 4-4 16,-4 5-3-16,1-2 1 15,-8-4 2-15,-4 1 2 16,-2-4 1-16,-8-3 4 0,-4 0 3 15,-3-3 5-15,-3 0 2 16,-8-3-7-16,-3-7-2 16,-4 10-5-16,-3-9-3 15,-7-4 0-15,-4 1 1 16,-3-4-1-16,0 0-1 16,3 0-2-16,0-2-1 15,7-1-12-15,4 0-5 16,4-3-25-16,6 0-8 15,11-6-17-15,7-1-4 16,11-2-81 0</inkml:trace>
  <inkml:trace contextRef="#ctx0" brushRef="#br0" timeOffset="72089.7">16785 7288 252 0,'-3'0'96'0,"3"-3"-75"0,-4 3 8 0,4 0-3 16,-3-3-5-16,-1 3 2 15,1 0-4 1,-5 0-2-16,1 6-9 15,0 0-1-15,-3 4 0 0,-1-1-3 0,4 0-3 16,0 1 0-16,4-4-1 16,-1 0-3-16,4-2 2 15,4-4 5-15,3 0 5 16,0 0 6-16,3-10 3 16,1 1-5-16,-1-4 0 15,-3-3-4-15,-3-2 2 16,0-1 0-16,-4-3 1 15,-4 3 2-15,0 10 2 16,-3-1-7-16,0 10-1 16,-3 10-4-16,-1-1-3 15,1 0-3-15,-1 10-1 16,0-3 4-16,4 0 1 16,0-4-3-16,4 1-1 0,-1-1-15 15,4-2-6-15,0-7-21 16,7 0-10-16,0-3-22 15,4-3-10-15,3-7-44 16</inkml:trace>
  <inkml:trace contextRef="#ctx0" brushRef="#br0" timeOffset="72690.06">17582 6441 260 0,'4'-25'96'0,"0"13"-75"0,-1-7 10 0,1 9-2 16,-4-2-6-16,0-1 0 15,0-2-1-15,-4 5-2 16,1 1-10-16,-5 0 5 0,-2 9 2 15,-8 0-3-15,-6 9 0 16,-12 10-2-16,-3 3 0 16,-3 9-6-16,-4 19-2 15,-3 16 0-15,-4 6 0 16,-3 10-2-16,-1 2-2 0,1 20 1 16,10-4-1-16,14-12-3 15,14-10 2-15,15-12 1 16,17-13 2-16,14-2-1 15,7-14-1-15,8-12 1 16,6-12-1-16,11-4-3 16,4-2 2-16,-1-7 5 15,-3-10 2-15,-7-5 6 16,-4-11 3-16,-10-8-4 16,-7-7-1-16,-11-3-6 15,-10 0-1-15,-11 0 1 16,-11 4 2-16,-10 5-3 15,-18 7-2-15,-14 12-3 0,0 19 1 16,0 16 1-16,1 19 2 16,-1 3-3-16,3 6-2 15,8-10-3-15,10-5 1 16,11-4-8-16,14 0-2 16,10-12-16-16,12-4-8 15,6-9-23-15,10-3-11 16,15-6-74-1</inkml:trace>
  <inkml:trace contextRef="#ctx0" brushRef="#br0" timeOffset="73143.7">18165 6686 236 0,'-8'0'90'0,"5"-3"-70"0,6 0 13 0,-3 3-1 15,8-3-4-15,-1 3 1 16,7-4-5-16,3 1-3 15,8-3-11-15,10 0-4 0,8-1-2 16,3 4-2-16,-1 3-2 16,-2 0-2-16,-4 3 1 15,-8 4-30-15,-3-1-12 16,-6 0-95-16</inkml:trace>
  <inkml:trace contextRef="#ctx0" brushRef="#br0" timeOffset="73355.57">18235 6909 260 0,'0'12'99'0,"11"-9"-77"0,13 0 7 16,-10-3-3-16,15 0-8 16,6-3 0-16,7 3-10 15,-10 0-5-15,14 0-2 16,-4 0-4-16,-3 0 2 0,-7 3-15 15,-4 0-6-15,0 1-33 16,-3-1-13-16,3-3-37 16</inkml:trace>
  <inkml:trace contextRef="#ctx0" brushRef="#br0" timeOffset="74311.28">19410 5958 204 0,'-4'-9'77'0,"8"6"-60"0,-1-6 8 0,-3 9 2 15,4-7-3-15,3 4 3 16,0-3 0-16,0 6 3 16,4 0-16-16,-1 9 7 0,4 1 6 15,0 21-4-15,-3 13-1 16,0 12-10-16,-1 7-3 15,1 3-3-15,-4 3 1 16,0 6-4-16,3 13 0 16,-2-10-3-16,2-6-1 15,-3-6 3-15,0-12 1 16,0-4-4-16,0-9 1 16,-3-10-11-16,-1-9-3 15,-3-3-28-15,0-1-11 16,0-8-95-16</inkml:trace>
  <inkml:trace contextRef="#ctx0" brushRef="#br0" timeOffset="74734.05">19876 6209 228 0,'7'0'85'0,"-4"0"-66"0,1 7 19 0,-4-4 5 16,-4 3-18 0,-3 7-3-16,-4 2-10 0,-6 1 0 15,-4 3-7-15,-4 0 1 0,0-1 1 16,1 1 3-16,-1 6 4 16,4-3-6-16,0 6-2 15,-1 4-3-15,1 2-3 16,4 1 1-16,2-1-1 15,8-2 0-15,4 2 0 16,3-6 4-16,7-3 5 16,4-6 1-16,10 0 2 15,7 0-2-15,11 3-1 16,3-7-8-16,0 4 0 16,-3-3-1-16,-4 0 2 15,-3-1-10-15,-4-2-4 0,-6-4-19 16,-5 1-7-1,1 2-11-15,-4-6-5 0,-3 1-34 16,-1-4-54 0,4 0 39-1</inkml:trace>
  <inkml:trace contextRef="#ctx0" brushRef="#br0" timeOffset="75172.11">19117 7053 260 0,'0'3'99'0,"4"-3"-77"0,-4 3 11 0,0-3 2 15,0 0-6-15,3 0 3 16,4 0-5-16,4 0-2 16,-1 0-13-16,11-3 1 0,15-3 1 15,17-1-3-15,14 1 1 16,7-3-3-16,18-4 0 0,20 4-5 15,1-1-3 1,7 1 0-16,11 3-1 0,-29-4 0 16,14 10 2-16,-17 7-23 15,-18-4-8-15,-17-3-24 16,-15 0-6-16,-17 0-9 16,-14 0 0-16,-8 0-47 15</inkml:trace>
  <inkml:trace contextRef="#ctx0" brushRef="#br0" timeOffset="75677.7">19170 7388 240 0,'-7'3'90'0,"10"-3"-70"0,1 0 10 0,-1 0-1 0,8 0-2 15,3 0 1-15,11 0-2 16,10-3 1-16,11 0-15 16,7 0 6-16,0-6 3 0,0 2-5 15,-4 7-1-15,1 0-3 16,-1 7 2-16,-7 5-3 16,-3 4 1-16,-11 9-3 15,-7 13 0-15,-10 15-3 16,-11 0 1-16,-11 0-4 15,-3-2 0-15,-3-4-1 16,-1 0-2-16,0 0 1 16,1-3-1-16,-1-7-3 15,4-5 0-15,3-7-18 16,4-7-9-16,4-5-15 16,3-4-5-16,3-2-19 0,4-14-9 15,8-2-49 1</inkml:trace>
  <inkml:trace contextRef="#ctx0" brushRef="#br0" timeOffset="76203.39">20094 7357 244 0,'4'-19'90'0,"3"16"-70"0,-7-6 10 0,0 9 2 0,0 0-3 16,0-4 5-16,-4 1-7 16,-3 3-2-16,-3 3-14 15,-1 4-2-15,-3 2 1 0,-4 10-4 16,-10 6 2-16,-4 9-5 16,-3 14 0-16,0 8-1 15,0-3-2-15,3-3 1 16,7-3 1-16,7-3-3 15,11-6-2-15,7 0 2 16,14-7 0-16,15-6 3 16,6-3 1-16,7-6-4 15,4-7 1-15,0-6 0 16,10-6 2-16,1-6 10 16,3-7 4-16,0-9 4 15,-7-10 0-15,-4-15-5 0,-10-9 1 16,-11-4-7-16,-10 13-3 15,-15 0-3-15,-13-4 0 16,-15 14-2-16,-14-1-1 16,-3 3 1-16,-4 13-1 15,0 9-3-15,4 10 0 16,0 6-14-16,3 0-4 16,7 0-18-16,7 3-5 15,4-3-15-15,14 0-3 16,7 0-30-16,11-6-14 15,17-10 6 1</inkml:trace>
  <inkml:trace contextRef="#ctx0" brushRef="#br0" timeOffset="77739.23">21008 6802 248 0,'0'-13'93'0,"7"4"-72"0,-3 0 7 16,-1 2 0-16,1 4-6 15,-4-3-1-15,0 6 0 16,0 0 1-16,0 0-12 16,0 0-3-16,-4 3-3 0,1 3 0 15,-1 1 2-15,0-1-5 16,1 0-1-16,-1 0 0 16,4 1 0-16,0-1 0 15,4 0 2-15,3-3 3 16,0-3 2-16,0-3 5 0,4 0 3 15,-4-3-4-15,0 0 1 16,0-4-3-16,0 1 2 16,0-1 0-16,-4-2 1 15,-3 2 0-15,-3-2 2 16,-1 9-7-16,1 3-4 16,-4 3-2-16,0 6 1 15,0 4-3-15,0-1 0 16,0 1-1-16,0-4-2 15,3 1-28-15,1-1-14 16,3-3-25-16,0 1-10 16</inkml:trace>
  <inkml:trace contextRef="#ctx0" brushRef="#br0" timeOffset="78126.08">21361 6200 280 0,'-21'-3'107'0,"17"-3"-83"0,4 6 10 16,0 0 2-16,0 6-13 16,7-3-1-16,4 6-4 0,3-2-2 15,7 2-8-15,4-3 8 0,3 4 4 16,7 2 5-16,7 4 4 15,8 3-4-15,3 0-1 16,0 9-9-16,-7 12-2 16,-8 14-3-1,-9 18 1-15,-8 0-6 0,-11 0-1 16,-10-6-2-16,-10 6 1 16,-8 0-2-16,-7 7 2 15,-3-14-2-15,0-11-1 16,3-10-6-16,4-10-1 15,3-9-24-15,8-9-7 16,3-7-24-16,3-6-9 16,4-3-33-16,14-9-13 15,8-10-7 1</inkml:trace>
  <inkml:trace contextRef="#ctx0" brushRef="#br0" timeOffset="78544.7">22398 6410 296 0,'-18'-6'110'0,"4"-1"-86"0,-11 4 13 16,15 3 2-16,-8 0-12 16,-6 3-3-16,-8 7-8 15,-4 6 0-15,-2 12-9 16,2 13 0-16,1 9 3 0,3 3-4 0,1 10-1 15,2-10-2-15,8 0-3 16,4 1-4-16,10-1 0 16,7 0 2-16,7-6 3 15,7-6 2-15,7-10 1 16,14-12 6-16,15-13 6 16,10-15 5-16,-1-10 4 15,1-9 2-15,-3-6 3 16,-4-7-16-16,0-13-6 15,-7-15-5-15,-11-9 0 16,-10 3-2-16,-15-4 2 16,-20 4-15-16,-12 9-5 15,-13 13-11-15,-25 9-5 16,-17 13-18-16,-5 6-7 16,1 6-57-16,-10 6-26 15,-8-2 12-15</inkml:trace>
  <inkml:trace contextRef="#ctx0" brushRef="#br0" timeOffset="79478.19">15367 7144 236 0,'0'0'90'0,"0"0"-70"0,0 6 6 0,0-3-1 16,0 3-10-16,-4 1 0 16,1-1-9-16,-1 3-2 15,1 1-2-15,3-1 3 0,0 1 4 16,0-7 4-16,0 6 2 16,3-9 3-16,1 6 3 15,3-6-7-15,0-6-3 16,0 6-4-16,-3-9 0 15,-1-1 2-15,1 1 5 16,-4-4-2-16,0 1 3 16,-4-1 1-16,1 4-1 15,-1 3-5-15,-3 2-4 16,0 8-1-16,0 2-1 16,0 3-5-16,3 4 1 15,1-1-2-15,-1 1 0 0,4-4 0 16,0 1 0-16,0-1 2 15,4 0 0-15,-1-9 8 16,4 0 7-16,0 0-1 16,-3-3 0-16,0-3-4 15,-4-3-1-15,0-1-5 16,0 1-1-16,0-1-1 16,0 1 1-16,0 3-4 15,-4 0 0-15,0-1-1 16,1 4 0-16,-1 0-31 15,1 3-15-15,-4 0-23 16,0 0-8-16,3 0-78 16</inkml:trace>
  <inkml:trace contextRef="#ctx0" brushRef="#br0" timeOffset="79988.93">14390 6909 288 0,'-11'3'110'0,"11"-3"-86"0,0 0 7 16,0 0-4-16,4-3-9 15,3-1 0-15,7-2-2 16,7 0 0-16,11 0-8 16,7-1 1-16,3 1 4 0,0-3-3 15,1 9 2-15,-5 0-1 16,-2 0 1-16,-5 9 0 15,-6 0 2-15,-4 7 2 16,-3 9-1-16,-7 10-5 16,-4 9-2-16,-7 3-2 0,-4 0 1 15,-3 6-6-15,-4-3-1 16,-3-9 0-16,-3 6 0 16,3-6 0-16,-1-4 2 15,5 1-12-15,3-7-6 16,3-6-16-16,8-6-5 15,-1-6-13-15,4-4-4 16,0-9-20-16,4 0-7 16,3-3-39-1</inkml:trace>
  <inkml:trace contextRef="#ctx0" brushRef="#br0" timeOffset="80468.64">15099 6899 260 0,'-4'-9'99'0,"4"2"-77"0,0 1 15 16,0 6 3-16,0 0-16 15,-3 3-1-15,-4 0-11 16,-4 7-5-16,-3 2-4 15,-4 10 0-15,-3 10 0 0,4 8-1 0,-1 7-2 16,-3-6 1-16,7 6-1 16,3-3 0-16,8-3 0 15,3-10-3 1,7 1 2-16,3-7 7 0,8-6 6 16,10-7 3-16,0-2 3 15,1-10 3-15,-1 0 2 16,0-13-4-16,0-6 1 15,-3-12-7-15,-4-13 0 16,-3 0-8-16,-4-6-1 16,-4 0-2-16,-6 3 1 15,-8 0-2-15,-6 3-1 16,-8 6 1-16,-3 10 1 16,-4 6-10-16,-3 6-4 15,-4 16-16-15,4 0-8 0,0 10-16 16,3 5-7-16,8 1-67 15,10 6-60 1,10 3 67 0</inkml:trace>
  <inkml:trace contextRef="#ctx0" brushRef="#br0" timeOffset="81247.35">15723 9931 256 0,'-7'-34'96'0,"11"15"-75"0,-1-6 14 16,1 12 1-16,-1-2-10 0,1 5-1 15,-1 1-1-15,1 6 0 16,-1-4-13-16,5 14 9 0,-5 2 3 15,1 13 2-15,-1 25 0 16,1 13-3-16,-1 5-2 16,1 4-6-16,-1 29-4 15,1 18 1-15,-1 3 3 16,-3 12-4-16,0 7 2 16,-3-9-7-16,-1-13-3 15,4-3-1-15,-3-10-1 16,3-18 0-16,0-13 2 0,0-19-8 15,0-12-1 1,-4-16-20-16,1-15-10 16,-1-17-34-16,1-11-15 0,6-14-84 15</inkml:trace>
  <inkml:trace contextRef="#ctx0" brushRef="#br0" timeOffset="81638.25">16344 9988 312 0,'4'-19'118'0,"3"6"-92"0,7 4 22 0,-11 3 4 16,-3 6-8-16,0 9-1 16,-7 7-18-16,-3 9-5 15,-8 6-12-15,-3 4 4 0,-11 2 1 16,-14 4-4-16,-3 6-3 15,-4 6 3-15,-3 10 2 16,6 3-6-16,4 0-1 16,8-7-2-16,6-2 1 15,7-7 0-15,7-3 1 16,11-3 2-16,7 0 3 16,15 3 2-16,9 3 3 15,12 0-5-15,2-3-1 16,5-3-4-16,-5-3-3 15,1-7 0-15,-3-2-1 16,-5-4-7-16,-6-3-3 0,0-6-34 16,-8-7-16-16,4-2-33 15,-3-4-12-15,3-6-65 16</inkml:trace>
  <inkml:trace contextRef="#ctx0" brushRef="#br0" timeOffset="81926.95">16757 10289 296 0,'-14'3'112'0,"14"-3"-87"0,3-3 13 0,-3 3-1 15,7 0-7-15,4-4 0 16,3 1-6-16,7 0-3 16,8 0-11-16,6 0-2 0,4 3 2 15,-1 0-6-15,1 3 0 16,-4 0-2-16,-6 3-2 16,-5 1-32-16,-6-1-16 15</inkml:trace>
  <inkml:trace contextRef="#ctx0" brushRef="#br0" timeOffset="82121.34">16725 10687 316 0,'0'6'118'0,"11"-6"-92"0,6 0 17 15,-2 0 3-15,13-6-14 16,18 0-1-16,7-4-20 15,3 4-7-15,0 0-3 16,-3 6-1-16,-3 0 2 0,-4 0-39 16,-4 0-14-16,0-4-112 15</inkml:trace>
  <inkml:trace contextRef="#ctx0" brushRef="#br0" timeOffset="91183.69">17748 9859 304 0,'-35'6'115'0,"31"-9"-89"0,-6 0 5 16,6 0-3-16,1 0-14 16,3 3-1-16,3-7-5 15,8-5-3-15,7 3-2 16,17-10 8-16,14 0 8 0,11 3 1 0,4-3 3 15,-4 4-9-15,-4 5-3 16,-3 10-4-16,-11 7 0 16,-10 11-2-16,-14 14 2 15,-11 24-2-15,-11 13 0 16,-10 3-6-16,-11-6 1 16,-6 9 9-16,-1 1 3 15,0 2-1-15,0-3-1 16,8-3-6-16,6-12-1 15,11-10-1-15,7-6 1 16,14-6-4-16,7-10-2 16,8-3 4-16,6-6 1 15,4-7-3-15,7-9 1 16,6 4 0-16,1-7 2 0,4 0-34 16,-4-7-13-16,-7-2-51 15,-4-7-19-15,0-9-38 16</inkml:trace>
  <inkml:trace contextRef="#ctx0" brushRef="#br0" timeOffset="91695.12">18905 9752 304 0,'11'-22'112'0,"0"10"-87"0,-1-1 18 0,-6 7 2 16,-4 6-4-16,-4 0 0 16,-3 0-18-16,-7 0-9 15,-11 13-8-15,-3 2-3 0,0 7 1 16,0 3-5-16,3 4 1 16,0 2 0-16,8 3 0 15,6 1 0-15,4-7 2 16,3 7-6-16,8-7 1 15,3-3 1-15,4-3 1 16,6 0-2-16,8-3 0 16,3-4 2-16,7 1 0 15,8 0 1-15,-1-1 0 16,4 1 0-16,0 3 0 0,0 3 0 16,0-3 2-16,-1 9-1 15,-2 0-1-15,-12 3 9 16,-6 4 4-16,-11 3 11 15,-7-4 5-15,-10-6-2 16,-8 0-2-16,-6-2-7 16,-5-8-3-16,-2-2-7 15,-8 0-3-15,-10-4-5 16,-11-2 0-16,-7-1-7 16,3-9-3-16,8 0-30 15,7-3-13-15,10-6-31 16,7-7-12-16,15-9-74 15</inkml:trace>
  <inkml:trace contextRef="#ctx0" brushRef="#br0" timeOffset="91938.67">19082 9589 340 0,'-7'-15'126'0,"10"-4"-98"0,8-9 12 0,-4 18-2 16,3-2-12-16,5-4-3 16,2 0-11-16,8 1-5 15,7-4-4-15,3 9 0 0,7 1 0 16,4 6-1-16,-4 6 1 16,1 3-48-16,-4 7-22 0,-4 3-96 15,0 2-47 1,0 1 107-16</inkml:trace>
  <inkml:trace contextRef="#ctx0" brushRef="#br0" timeOffset="92384.98">19671 9429 316 0,'0'0'121'0,"7"0"-95"0,4 0 11 0,-4-3 0 16,7-3-3-16,7 3 4 15,7-3-6 1,7 3-2-16,4 3-16 0,0 3 0 0,0 15 0 16,-7 20 4-16,-8 6 3 15,-6 9-2-15,-11 4 0 16,-7 18-6-16,-11 16 0 15,-13 0-6-15,-8-10 1 16,-7 4-3-16,-3 3 0 16,3 9-3-16,4-9 1 15,6 0-4-15,8-13 0 16,7-12-1-16,7-10-2 16,11-9 3-16,13-10 2 0,19-9 2 15,9-12 1-15,8-7-2 16,0-6 1-16,-3-6-4 15,-1-4-2-15,4 1-25 16,-4 3-11-16,1-7-9 16,-1-2-3-16,-3-4-16 15,-4-3-6-15,-3-13-94 16</inkml:trace>
  <inkml:trace contextRef="#ctx0" brushRef="#br0" timeOffset="93302.4">23802 6332 280 0,'-11'-10'107'0,"8"4"-83"0,-11 6-3 0,7 0-7 15,-7 6-4-15,-4-3 1 16,-3 7 10-16,0-1 6 15,-1 13-14-15,-2 9 15 0,-1 23 6 16,0 21-3-16,-3 10-1 16,0 24-8-16,0 26-3 15,-4 13-9-15,-3 37-2 16,-8 3 5-16,-3 41 1 16,-3-4 6-16,3 17 2 15,7 2-7-15,8 4-2 16,6-3-5-16,7-1 0 15,1 7-5-15,6 0 0 16,0 19-3-16,-3-20-1 0,0 29 1 16,0-9 0-16,4 9 2 15,-8 13 1-15,0-13-1 16,-3 16-2-16,-4 2-2 16,-3-5 1-16,7-91 1 15,-21 106 2-15,-1-6-1 16,1-41 2-16,0-6-2 15,-1-34 2-15,1-26-4 16,3-3-2-16,4-24-5 16,0-23 0-16,-1-19-1 15,5-12 3-15,-8 6-7 0,4-18-2 16,6-26-21-16,1-16-9 16,3-18-36-16,4-19-13 15,4-13-74 1</inkml:trace>
  <inkml:trace contextRef="#ctx0" brushRef="#br0" timeOffset="97448.67">24430 8291 172 0,'0'7'66'16,"3"-7"-52"-16,4 0 23 0,1 0 9 0,-1-4-11 15,3 1-2-15,8 0-8 16,-1-3-2-16,5 6-12 16,2-10 0-16,5 7 0 0,-1-3 2 15,0-3 3-15,0-4-7 16,-3-6-1-16,0-9-2 16,-1-10 1-16,1-9-4 15,0 0-2-15,-4-3 2 16,0-3 0-16,0-10 3 15,-3-12 1-15,-1-13-1 16,5 7-1-16,-1-7-3 16,3-16 1-16,1-18-2 15,3 15-1-15,4-2 1 0,0-7-1 16,0 3 0-16,-8 16 2 16,-3 12-1-16,-3 22-1 15,-4 1 3-15,-3 21 2 16,-4 3 2-16,-4 7 3 15,1 3-3-15,-1 6 1 16,-3 6-5-16,0 3 0 16,0 7-1-16,-3 9-2 15,-8 10 1-15,-3 18-1 16,-7 29 0-16,-4 15 2 16,-3 10-1-16,-7 24-1 0,7 17 1 15,-1-1-1-15,5 13 0 16,6 3 2-16,4-12-3 15,3-13-2-15,4-6 2 16,7-10 2-16,7-6 0 16,0-12 2-16,8-17-4 15,2-11 0-15,1-10-1 16,3-7 0-16,0-12-7 16,-3-6-2-16,-4-9-14 15,-3-7-6-15,3-6-24 16,-11-10-10-16,-3-12-73 15</inkml:trace>
  <inkml:trace contextRef="#ctx0" brushRef="#br0" timeOffset="97763.98">24666 7131 288 0,'-7'-9'107'0,"11"2"-83"0,3 4 2 0,0-3-4 16,3 6-8-16,8-9 0 16,3 9 0-16,4-3 2 15,3-4-9-15,11-2-2 0,10 6 1 0,15-4-1 16,10 4 0-16,0 3-3 15,0 3-2-15,4 4 3 16,3 2 2-16,3 1-13 16,-2-1-7-16,-8 0-50 15,-7-6-22-15,-4 4-43 16</inkml:trace>
  <inkml:trace contextRef="#ctx0" brushRef="#br0" timeOffset="98049.77">25707 7159 248 0,'-18'19'93'0,"18"-19"-72"0,7 6 7 0,0-6-2 16,8 0-10-16,2 0 1 16,4 0-8-16,8 0-3 15,9 0-3-15,12 0-5 0,3 0 1 16,0 4 1-16,-8 2 0 16,-9 0-82-16,-12-3-34 0,-13 4 12 15</inkml:trace>
  <inkml:trace contextRef="#ctx0" brushRef="#br0" timeOffset="98231.55">25742 7473 276 0,'11'0'104'0,"6"6"-81"0,12-6-4 15,-12 0-8-15,12-6-9 16,9 6 1-16,15 0-2 15,4 0 2-15,-4 0-2 16,0 0-38-16,-4 0-17 0,0 0-57 16</inkml:trace>
  <inkml:trace contextRef="#ctx0" brushRef="#br0" timeOffset="98737.68">27326 6394 260 0,'-21'-12'99'0,"17"9"-77"0,1-1 0 16,3 4-3-16,3-3-4 15,5-3 3-15,6-3-4 16,10-4 2-16,15 4-9 16,7 6 2-16,7-4 2 0,0 7 2 15,0 7 3-15,0 2-1 16,-7 7 1-16,-8 2-2 15,-13 11-1-15,-14 8-5 16,-11 23 0-16,-11-1-1 16,-7 4 1-16,-10-3-2 15,-4-7-1-15,-3-3-1 16,0 0 0-16,7 1 0 0,10-1 2 16,11-6-1-16,14 3 0 15,11-10-1-15,6-5 0 16,12-7-2-16,-5-3-2 15,8-3-10-15,4-7-6 16,2-6-52-16,8-9-20 16,-7-9-72-1</inkml:trace>
  <inkml:trace contextRef="#ctx0" brushRef="#br0" timeOffset="99264.28">28670 6413 340 0,'-3'-3'126'0,"3"0"-98"0,-4 3-1 16,1 0-8-16,-1 0-14 15,-6 0-1-15,-8 3-4 16,-10 3-1-16,-11 7 1 15,-7-1 2-15,0 13 1 0,4 1-1 16,3-1-2-16,7 0-2 16,11 0 1-16,7 0-1 15,7 0 0-15,10 0 0 0,12-3-2 16,9 0 3-16,8 0 2 16,7 0 0-1,0 0-1-15,-1 0-2 0,-2 3 1 16,-5-6 1-16,-2 6 0 15,-5-3 2-15,-2 0 1 16,-5 0 12-16,-3-4 5 16,-3 1 3-16,-1-3 1 15,-2 0 0-15,-5-4 0 16,-3 4-5-16,-3-4-1 16,-5-2-8-16,-2-1-2 15,-4-3-4-15,-7-3-3 16,-11 1 0-16,-14-4-1 15,-7-4-7-15,0 1 0 0,4-3-19 16,3-3-6-16,7-4-12 16,7 1-5-16,11-4-44 15,14-3-20-15,14-9-17 16</inkml:trace>
  <inkml:trace contextRef="#ctx0" brushRef="#br0" timeOffset="99480.24">28610 6366 352 0,'11'-6'132'0,"7"0"-103"0,10 2 3 0,-11-2-4 16,12 6-15-16,13-3 0 15,11 3-7-15,7 3-4 16,0 3-1-16,-7 1-4 0,-4 2 2 15,-3 4-45-15,0-1-22 16,0 4-84 0</inkml:trace>
  <inkml:trace contextRef="#ctx0" brushRef="#br0" timeOffset="99863.74">29362 6432 284 0,'21'-19'107'0,"-7"13"-83"0,18-4 10 15,-15 4 0-15,5 0-8 16,2 0 2-16,1 2-5 16,-4 4-2-16,0 4-11 15,-3 2 5-15,-4 6 4 0,-3 4-4 16,-11 9 2-16,-15 13-10 15,-13 15-2-15,-14 4-3 16,-7 2-2-16,-4-2 1 16,3-4-1-16,4-3 2 15,8 0 1-15,6 7 3 16,7-7 3-16,11 3-4 0,14-6-1 16,11-3 2-16,20-6 1 15,19-7-3-15,10-3-1 16,-4-9-3-16,-3 0-3 15,-4-10-42-15,-6-2-20 16,-8-4-36-16,-3-6-14 16,-11-7-22-1</inkml:trace>
  <inkml:trace contextRef="#ctx0" brushRef="#br0" timeOffset="100284.48">26850 7532 260 0,'39'4'99'0,"-8"-8"-77"0,22 1 11 0,-24 0 0 16,9 0-7 0,8 0 2-16,4-6-5 0,13 5-2 15,25-5-11-15,15 3 2 0,17-7 4 16,35-2-4-16,7 2-2 15,36-3-5-15,10 1-2 16,21 2 1-16,7 1 2 16,4 2-3-16,-17 1 0 15,-5 6-3-15,-31 6-3 16,-28-3-25-16,-28 6-11 16,-29 0-126-1</inkml:trace>
  <inkml:trace contextRef="#ctx0" brushRef="#br0" timeOffset="101784.92">28533 7808 236 0,'21'-12'90'0,"-14"2"-70"0,3 4 13 0,-6 0-1 16,0 0-4-16,-4-1 1 15,0 4-1-15,0-3 2 16,-4 3-16-16,0-3 5 0,-6 6 4 16,-4-4-8-16,-7-2-3 15,-11 6-7-15,-10 0-2 16,-1 0-1-16,-3 0 1 16,0 10-4-16,-3-1 0 15,-4 7 1-15,-3-1 2 16,3 4-3-16,3 0 0 15,8 3-1-15,7 3-2 16,10 0 3-16,11 3 0 16,14-3-2-16,11 0 2 15,10-6 1-15,7-6 0 16,4-4 0-16,3-3 2 0,0-12-1 16,1-3 2-16,2-4 7 15,1-6 3 1,4-2 0-16,-1-1 0 0,0 0-3 15,-3 0 1-15,-4-3 0 16,-7 9 1-16,-6 3 2 16,-5 4 2-16,-3 3-7 15,-7 6-3-15,-10 6-3 16,-8 3-3-16,-10 7 1 16,-4 6 1-16,-6 19-3 15,-1 9 0-15,4 3 1 0,3 7 0 16,4 3-3-16,3-4 2 15,8 1 1-15,3 6 2 16,3-7-3-16,1 1 0 16,-1-10-10-16,4-9-5 15,0-7-23-15,0-9-8 16,0-6-24-16,0-6-10 16,7-13-73-1</inkml:trace>
  <inkml:trace contextRef="#ctx0" brushRef="#br0" timeOffset="102296.39">28928 7893 304 0,'7'-16'112'0,"3"7"-87"0,5 0 13 15,-8 5 1-15,3-2-10 16,1 0-2-16,-1 0-4 16,-3-1-3-16,-7 7-10 15,0 0 5-15,-7 4 2 0,-10 2-9 16,-12 3-4-16,-9 10-3 16,-8 15-1-16,3 7 0 15,1 6 2-15,3 7-3 0,1-1 0 16,2-3 1-1,8 0 0-15,10-6-3 16,8-3 2-16,10 6-1 16,3-6-2-16,8-4 3 0,3-5 0 15,4-10 1-15,3-10 2 16,4-9-1-16,6-12 2 16,12-7 9-16,6-6 7 15,4-3 3-15,-7-3 4 16,-4-7-5-16,-7-8-3 15,-3-11-10-15,-7-5-3 16,-11-7-3-16,-7 13 1 16,-14-1-7-16,-14 17 1 15,-18 2-12-15,-14 7-3 0,-7 9-20 16,-3 3-5-16,3 7-27 16,-7 9-8-16,0 0-88 15</inkml:trace>
  <inkml:trace contextRef="#ctx0" brushRef="#br0" timeOffset="103481.36">24666 11762 216 0,'-3'0'82'0,"17"-3"-64"0,11-13 9 0,-11 13-2 0,7-6-7 15,3-7 2-15,5-3-2 16,2 1 0-16,8-4-9 15,4-7 3-15,2-8 2 16,1-10 1-16,4-13 4 0,-1 7-7 16,-3-10 1-16,-4 4-2 15,-3-20 3-15,-4-9-5 16,-3-6-3-16,-7 0-6 16,-8-6 0-16,-2-16 2 15,-8 0 1-15,-4 0 1 16,-6-9 0-16,-1-4 0 15,-3 16 2-15,-4 16-3 16,1 15 0-16,-1 17 12 0,1 14 7 16,-1 14-7-16,1 12-3 15,-1 15-10-15,0 13-1 16,1 10-1-16,-4 15 0 16,0 25 0-16,-1 16 2 15,1 7-1-15,0 15 2 16,4 31-2-16,-1 3 2 15,0 26-4-15,1 6-2 16,3-10 2-16,7 10 0 16,3-4 1-16,8-18 2 15,7-19-3-15,3-22-2 16,3-12-5-16,5-16 0 16,-1-16 2-16,0-16 1 0,0-15-2 15,1-13 0-15,-5-9-12 16,1-9-3-1,-4-7-19-15,-3-12-7 0,-4-23-53 16,0-15-23-16,-3-12 14 16</inkml:trace>
  <inkml:trace contextRef="#ctx0" brushRef="#br0" timeOffset="103766">24829 10298 308 0,'-32'9'115'0,"28"-12"-89"0,4 3-3 0,0 0-6 16,4 0-7-16,3 3 4 16,7-3 6-16,4 7 2 15,6-4-11-15,15-3 7 0,18 0 4 16,13 0-7-16,8 0-1 15,-1 6-8-15,11-3-4 16,11 3 1-16,-3 4 0 16,-8 2-34-16,-7-2-17 15,0 2-24-15,0-2-8 16,-14-1-56 0</inkml:trace>
  <inkml:trace contextRef="#ctx0" brushRef="#br0" timeOffset="104021.99">26031 10304 312 0,'8'3'115'0,"6"-3"-89"0,10 0 14 16,-10 0 1-16,8 0-8 15,6 0 3-15,4 0-14 0,6 0-5 16,8-6-10-16,11 0-3 0,10 0 2 16,-7-1-3-16,-7 4-2 15,-11 0-55-15,-10 3-24 16,-18 3-89 0</inkml:trace>
  <inkml:trace contextRef="#ctx0" brushRef="#br0" timeOffset="104204.08">26275 10640 324 0,'18'0'123'0,"3"0"-95"0,10 0 7 0,-2-3-4 16,9 3-15-16,15 0-2 0,0 0-8 15,0 0-4-15,-3 3-1 16,-1 0-23-16,-3-3-10 0,3-3-121 15</inkml:trace>
  <inkml:trace contextRef="#ctx0" brushRef="#br0" timeOffset="113958.08">27174 10220 244 0,'0'-19'93'0,"8"9"-72"0,6 1 11 0,-4 0 3 15,4-1-6-15,8 1 1 16,2 2-2-16,11 4 2 0,8 3-16 16,6 3 7-16,1 10 6 0,-5 0 0 15,-6 12 2 1,-7 3-5-16,-11 13-1 16,-14 18-8-16,-17 13-2 0,-22-9-5 15,-14 9 0-15,-7-3-7 16,-3 6-1-16,-8 7 0 15,-3-4 0-15,4-6 2 16,6-12 1-16,15-7-4 16,14-6 1-16,14-9-2 15,17 0 0-15,18-13 6 16,15-7 2-16,6-5-2 16,11-10-3-16,10 3-3 15,8-12 1-15,-4 6-12 0,-7-3-5 16,-7 0-47-16,-7 0-23 15,-8 0-95 1</inkml:trace>
  <inkml:trace contextRef="#ctx0" brushRef="#br0" timeOffset="114354.15">28071 11072 312 0,'-25'0'115'0,"14"7"-89"0,-6 2 1 16,10-9-4-16,0 10-11 16,3-4 1-16,0-3-4 15,4 3 0-15,4-3-5 16,0-3 10-16,3 0 6 0,3 0-2 15,1-9 0-15,-1 9-6 16,4-9 0-16,-3-1-1 16,0 1 1-16,-4 2 2 15,-4 1 2-15,-3 6-7 16,-3 0-1-16,-4 3-4 16,-4 0-3-16,0 4 0 15,1-1 1-15,-1-3-3 16,4 7 0-16,0-4-10 0,-3-3-3 15,3 6-35-15,-1-9-13 16,1 13-116 0</inkml:trace>
  <inkml:trace contextRef="#ctx0" brushRef="#br0" timeOffset="115038.02">28727 10398 304 0,'17'-53'112'0,"-3"31"-87"0,8-3 13 0,-15 12 1 0,0 4-8 16,-7 0-1-1,-7 6-14-15,-11 3-7 0,-10 6-6 16,-11 3 2-16,-14 7 4 0,-10 6-5 15,-1 6 0-15,8 7-2 16,6-4 1-16,11 0-4 16,8-3-2-16,10 1-1 15,6-4 3-15,12 0-2 16,10-6 1-16,18-1 2 16,10 1 0-16,11 3-3 15,3 0 2-15,4 0 1 0,-4 0 0 16,4 6 0-16,4 7 0 15,-4 2 0-15,-7 4 2 16,-11 3-1-16,-10-6 2 16,-11-1 15-16,-14-8 9 15,-11 2-3-15,-7-9-2 16,-3 0-4-16,-3-7 1 16,-5 1-6-16,1-6-3 15,0-1-5-15,0 0-2 16,3-9-1-16,4 0-2 15,3 0 1-15,8-9-1 16,10-10-3-16,7-9 0 16,3-7 2-16,8-8 0 0,7 5 1 15,6-6 0 1,8 0 2-16,11-3 3 0,2-12-2 16,8-10-2-16,-10-7-3 15,-11 7 1-15,-11 3 3 16,-10 10 1-16,-18 6-1 15,-15 12-2-15,-13 7 1 16,-7 9-1-16,-4 9-3 16,-3 7 0-16,10 6-18 15,4 3-7-15,10 0-25 16,8 4-11-16,6-1-21 16,11 6-8-16,11 1-53 15</inkml:trace>
  <inkml:trace contextRef="#ctx0" brushRef="#br0" timeOffset="115505.47">29729 9909 360 0,'14'-53'134'0,"-11"47"-104"0,4 2 7 0,-3 8-5 16,-4 5-5-16,-4 19 1 0,-6 22-4 15,-4 10-1-15,-11 9-12 16,-7 28-2-16,-10 16-2 16,-11-3-3-16,0-10-1 15,0 0-1-15,7-2 1 0,11-14 4 16,10-15 4-16,11-9 0 15,11-19 1-15,17-16-2 16,14-16 1-16,11-12-4 16,7-6 1-16,-1-7-3 15,8-3 0-15,4-3-3 16,3 6 1-16,-7 7 0 16,-7 3 1-16,-8 6-2 15,-9 6 1-15,-12 7 0 16,-6 2 1-16,-4 1-7 0,-4 0-2 15,1-4-27 1,3-2-9-16,4-7-19 0,3 3-7 16,3-6-24-16,1 0-10 15,-4 0-47 1</inkml:trace>
  <inkml:trace contextRef="#ctx0" brushRef="#br0" timeOffset="115910.45">30420 10844 276 0,'4'-16'104'0,"-4"13"-81"0,-4-4 14 0,4 7 1 0,-3-3-7 16,-1-3 2-16,-3 0-8 16,-4 0-3-16,-3 2-12 15,-3 1 2-15,-5 3 2 0,5 0-3 16,-15 10-1-16,7-4-6 15,-6 16-3-15,2 6-3 16,5 7-1-16,3-1 2 16,10 1 2-16,7-4-2 15,11-6 0-15,8-3 1 16,9-6 0-16,-6-4 2 16,21-9 1-16,0-6 3 15,-1-9 3-15,-2-7 0 16,-8-6 0-16,-7-3-5 15,-7-4-1-15,-7 1-3 16,-7 3-1-16,-7 3-4 0,-3 3 1 16,-8 3-14-16,-3 6-5 15,0 4-21-15,-1 3-8 16,5 2-38-16,3 8-18 16,7 2-15-1</inkml:trace>
  <inkml:trace contextRef="#ctx0" brushRef="#br0" timeOffset="116259.07">30685 10815 252 0,'7'-6'93'0,"-7"3"-72"0,-4 3 11 0,1 0 3 0,-1 3-10 15,-3 3 0-15,-4 4-5 16,1 2-3-16,-4 7-9 15,3 0-3-15,4 3 1 0,4 0 3 16,-1 0 5-16,4-3-2 16,7-7 1-16,4 4 4 15,3-7 1-15,3-6-1 16,8-6 2-16,3-12-4 16,1 2-1-16,-5-12-8 15,-3 6-2-15,-6-3-2 16,-5 0-2-16,-3 3-2 15,-7 4-1-15,-3 2-23 16,-4 4-10-16,0-1-14 16,0 7-5-16,-1 0-19 15,5 6-5-15,3 3-44 16</inkml:trace>
  <inkml:trace contextRef="#ctx0" brushRef="#br0" timeOffset="116782.4">30879 10953 244 0,'35'25'93'0,"-17"-21"-72"0,6-4 18 0,-13-4 5 15,-1-5-1-15,1-7 4 16,0 1-13-16,-1-4-5 16,1-6-17-16,-1-3 1 0,1 6 3 15,0-4-6-15,-1 1-1 16,1 3-5-16,-1 4-3 0,1 2-5 16,-1 0 0-16,1 7-14 15,0 6-5 1,3-4-17-16,3 4-7 0,12 3 0 15,6 0 4-15,7 3-5 16,4-3 1-16,0 7-19 16,-4-4 25-1,1-3 55-15,-12 0 33 16,-2 0 21-16,-8 0-7 16,-4 0-2-16,-6 0-33 15,-4 0-4-15,-7 0-3 0,-4 6 0 16,1-3 3-16,-4 4-3 15,0-4-2-15,0 3-7 16,0 0-2-16,0 1-4 0,0-1-1 16,0 3-1-16,-1 1-2 15,1 2-2-15,0 4 1 16,4-4 1-16,-4 10 2 16,3-6-1-16,-3 6-1 15,0-6 3-15,0-4 0 16,0 1 3-16,4-4 1 15,-1-3-6-15,4-2-2 16,0-1-5-16,0-3 1 16,0 0-21-16,0 0-8 15,4 0-12-15,3 0-1 16,0-3-4-16,0-1 2 16,3 1-74-1</inkml:trace>
  <inkml:trace contextRef="#ctx0" brushRef="#br0" timeOffset="117744.64">31637 10712 168 0,'0'0'63'0,"4"0"-49"0,-1-3 20 0,-3 3 6 16,0 0-3-16,4-7 3 15,-4 7-5-15,3-9 1 16,-3 9-20-16,0 0 8 0,0 0 4 16,0-3 2-16,-3 0 2 15,-4 3-9-15,-4 0-1 16,-3 3-4-16,-4 0 0 15,-6-3-5-15,-1 9 0 16,0-2-8-16,-3 2-1 16,0 1-4-16,3-1-1 15,7 0 1-15,4 4 0 16,0-4-3-16,11 4 2 16,3-1 1-16,3-2 2 15,8 2-1-15,-4 1-1 16,0 3-2-16,4 2-1 15,-4 4 2-15,0 0 2 0,0 0 0 16,-4 0-1-16,1-3 14 16,-4-6 5-16,0 5-1 15,-4-5 2-15,-6-4-9 16,-1-2-4-16,-3-1-4 16,-4-3 0-16,-3 0-2 15,-4-3-1-15,-6 0-13 16,-1-3-4-16,0 0-18 15,0 0-5-15,4 0-12 16,7 3-3-16,3 0-12 16,4 3-3-16,7 0-72 15</inkml:trace>
  <inkml:trace contextRef="#ctx0" brushRef="#br0" timeOffset="118944.68">32127 10047 296 0,'-10'-44'110'0,"6"29"-86"0,-10-14 0 0,7 20-6 15,-3-10-13-15,-8 0-1 16,-7 1 0-16,-10-4 2 0,-14-4-3 15,-15 1 3-15,-6-9 3 0,-8 6-1 16,-24-7 3-16,-15-9 3 16,-3 4 3-16,-24-11-3 15,-8 7 0-15,-3-3-6 16,-25 7-3-16,3-1-5 16,-20 0 0-16,-1 0 0 15,-27 1 2-15,2-1-3 16,-24-3-2-16,0-6-1 15,-24 12 0-15,-19-3 3 16,5 10 0-16,-19 12 1 16,-13 4 0-16,10 15 2 15,-11 9 3-15,-3 7-2 16,22 6-2-16,-8 6-3 16,24 3 1-16,5 4 1 15,20 5 0-15,4 7-3 0,28 19 2 16,4 22 3-16,25 3 1 15,20 3-1-15,1 28-2 16,10 7 1-16,21 9-1 16,11 28 0-16,11 0 2 15,-11 73-1-15,35-26 2 16,39 19 4-16,42-16 6 16,40 16 2-16,23-15 0 15,47-14 1-15,42 14 3 16,39-26-11-16,39 0-2 15,52-6-2-15,36-19 0 16,32-28 9-16,31-3 3 16,22-9-7-16,24-26-3 15,21-12-4-15,8-32 1 0,3-21 0 16,3-26 3-16,-10-21 1 16,-14-39 3-16,-14-24 6 15,-15-16 2-15,1-53-5 16,6-25 0-16,-6-41-8 15,-46-7-3-15,-18-34-4 16,-67 13-1-16,-49-16-3 16,-61 25-1-16,-56 3-3 15,-56 38 1-15,-39 13 3 16,-35 15 1-16,-57 25-13 16,-31 25-3-16,-50 13-27 15,-14 12-11-15,-32 4-57 0,4 2-26 16,25 4-7-1</inkml:trace>
</inkml:ink>
</file>

<file path=ppt/ink/ink27.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1024"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20-08-19T05:46:07.789"/>
    </inkml:context>
    <inkml:brush xml:id="br0">
      <inkml:brushProperty name="width" value="0.05292" units="cm"/>
      <inkml:brushProperty name="height" value="0.05292" units="cm"/>
    </inkml:brush>
  </inkml:definitions>
  <inkml:trace contextRef="#ctx0" brushRef="#br0">3267 4764 216 0,'3'-10'82'0,"1"4"-64"0,-1-3 13 0,1 3 1 16,-1-1-8-16,1-2 0 15,-4-4-2-15,3 1-2 0,-3 2-10 16,0-5 2-16,0-4 4 0,0 9-2 16,0-5 0-16,-3 2-2 15,-1 1 2-15,-3 2-3 16,-7 1 1-16,-7 6-3 16,-4 3 0-16,-6 3-5 15,-5 9-1-15,-10 10-3 16,8 3-1-16,2 13 1 15,-6 3 0-15,3 3 0 16,7 3 0-16,-6 9 0 16,2 13 0-16,5 13-3 0,9-10 2 15,8 0 10-15,11-9 5 16,6-10 5-16,11-6 3 16,4-6 3-16,14-10 2 15,14-9-6-15,10-9 0 16,15 2-6-16,-8-5-1 15,4-7-8-15,-10-3-2 16,6-3 4-16,-6-4 3 16,-1-2-6-16,-3 0-3 15,-7-1-1-15,-4 7 1 16,-14-3-1-16,-10 3 2 16,-4-4-2-16,-7 7 2 15,-3 0-31-15,-4 0-11 16,0 0-20-16,0 0-8 0,0 0-19 15,7 0-7-15,0-3-59 16</inkml:trace>
  <inkml:trace contextRef="#ctx0" brushRef="#br0" timeOffset="1236.83">3986 4852 236 0,'-7'0'90'0,"7"-3"-70"0,0 3-1 0,0 0-6 0,7 0-1 15,4 0 5-15,10 0-7 16,0 0-3-16,4-7-4 16,3 4-3-16,0-3 3 0,4 3-2 15,-7 3-1-15,0 0-6 16,-8 3-4-16,-3 6-107 15</inkml:trace>
  <inkml:trace contextRef="#ctx0" brushRef="#br0" timeOffset="1460.28">3962 5090 212 0,'-7'-3'82'0,"14"0"-64"0,7 0 7 15,-4-1-3-15,5 1-6 0,9 3 1 16,-3 0-9-16,11 0-3 16,0 0-3-16,3 0-2 0,-7 0 1 15,4 0-1-15,-4 0 0 16,4 0-7-16,-4 0-3 16,-3 0-69-1,3 3-61-15,4 1 41 16</inkml:trace>
  <inkml:trace contextRef="#ctx0" brushRef="#br0" timeOffset="1908.26">4875 4905 244 0,'0'-16'90'0,"-3"7"-70"0,-8-1 6 0,8 4-1 16,-4 0-7-16,-4 0 1 15,1 3-6-15,-5-4 0 16,-2 7-8-16,-1 7-1 0,-10 5 2 15,3 7-5-15,-3 6-1 16,0 9 0-16,3 17 2 16,-7 11 1-16,11 1 3 15,7-3 6-15,11-10 4 16,10-6-4-16,10-10 1 16,11-2-6-16,11-14 1 15,0-5-7-15,14-7-1 16,10-3 2-16,15-6 3 15,-11-3-2-15,0 0-2 16,-14-1-31-16,-4-2-13 16,-3 0-86-1,0-4-58-15,-3-6 77 0</inkml:trace>
  <inkml:trace contextRef="#ctx0" brushRef="#br0" timeOffset="2343.88">5327 4889 244 0,'-7'0'90'0,"3"7"-70"0,-3 5 4 0,4-3-3 15,-1 10-4 1,-3 10 1-16,4 14 2 15,3 14 0-15,-7 2-11 0,3 1-1 0,4-10-1 16,7-9-3-16,0-3-1 16,11-13 8-16,7-7 2 15,6-8-2-15,12-7 1 16,-5-9 6-16,1-10 6 16,0-12-4-16,-11-16-2 15,0 0-8-15,-6-3-4 16,-5 3-1-16,-10-3 1 15,-3 3-5-15,-8 3-1 16,-3 4-2-16,-3 5 0 16,-1 1 0-16,1 12 0 15,-1 4 0-15,4 5-2 16,0 4-22-16,7 6-10 16,7 3-21-16,3 3-9 0,8 1-49 15,3 2-50 1,11 4 59-16</inkml:trace>
  <inkml:trace contextRef="#ctx0" brushRef="#br0" timeOffset="2645">5937 5096 192 0,'-7'19'71'0,"4"-13"-55"0,-4 7 11 16,3-13 3-16,1 0-1 15,-1 0 3-15,-3 0-6 0,-4-3-4 16,1-7-12-16,-1 1 11 0,1-7 8 15,-1-3-2-15,0-6-1 16,1-3-8-16,-1-3-3 16,4-4-9-16,0-6-4 15,4-2-1 1,-1-1-1-16,4 3 0 0,7 3 0 16,0 7 0-16,4 6 0 15,3 6 0-15,4 7 2 16,3 5-8-16,7 7-1 15,-3 7-20-15,3 5-8 16,4 7-13-16,-4 6-3 16,-3 6-80-1</inkml:trace>
  <inkml:trace contextRef="#ctx0" brushRef="#br0" timeOffset="3366.39">6138 5124 272 0,'-10'-6'104'0,"6"-6"-81"0,-3-4 16 16,4 7 1-16,-1-4-9 16,-3-3-1-16,0 4-10 15,0-4-2-15,3-3-11 16,1-3 0-16,-1-3 0 0,8-6-1 16,3 3 1-16,0-7-4 15,4 1 0-15,3-4-1 16,3 10-2-16,1 3 1 15,-4 3-1-15,4 3 0 0,-1 6 0 16,-3 4-20-16,1 6-7 16,-1 6-21-16,-4 3-8 15,4 4 14-15,-7 2 10 16,-3 4 17-16,-4 0 9 16,0-1 4-16,0-2 2 15,-4 6-3-15,4-1 2 16,0 4 1-16,4-6 2 15,0 0 3-15,3-4 2 16,7-2 5-16,0-4 5 16,3-3 4-16,5-6 4 15,-5-3 0-15,-3-7 0 16,0-2-3-16,-10-4 1 16,-8-3-13-16,-3 3-3 15,-7 3-3-15,0 7 0 16,0 9-2-16,-4 9-2 0,1 7-2 15,3 6 1-15,0 6 1 16,7 3 0-16,-1 4 0 16,1-1 0-16,7-2 0 15,4-4 0-15,3-6 2 16,0-9 3-16,11-4 4 16,3-9 2-16,4-3-1 15,3-7 1-15,-4 1-2 16,1-7 2-16,3 1-2 15,1 2 2-15,-8 1-2 16,3 2 0-16,-9 4 1 16,2 6 4-16,-3 3-6 15,0 0-2-15,1 3-6 16,2 4 0-16,1-1 0 0,-1-3 2 16,1 1-3-16,0-4 0 15,-1-3-19-15,5 0-9 16,-1 0-29-16,3-3-11 15,-9 3-98 1</inkml:trace>
  <inkml:trace contextRef="#ctx0" brushRef="#br0" timeOffset="3620.5">6907 4171 288 0,'0'-37'107'0,"0"30"-83"0,0 7-7 16,0 16 39 0,0 6-16-16,0 9-4 15,0 7-2-15,0 0-20 16,0 9-1-16,4 3 0 0,-4 19-5 16,3 6-2-16,1 7-6 15,3-10 0-15,0-6-13 16,-3-7-5-16,-1-2-41 15,-3-10-19-15,0 0-76 16</inkml:trace>
  <inkml:trace contextRef="#ctx0" brushRef="#br0" timeOffset="3850.55">6710 4598 288 0,'-18'-22'107'0,"22"12"-83"0,6-2 8 0,-3 6 1 16,7-4-10-16,11 1 1 16,10-1-9-16,8 4-2 15,3-3-7-15,-4 9-4 0,-3 0 1 16,-4 0-2-16,0 6-1 16,-10-3-10-16,0 3-6 15,-8-3-39-15,-3 7-14 16,-3 6-65-16</inkml:trace>
  <inkml:trace contextRef="#ctx0" brushRef="#br0" timeOffset="6325.62">3298 6836 224 0,'0'7'85'0,"0"-7"-66"0,4-7 14 0,-4 7 4 16,0 0-1-16,0-9 0 16,-4 6-6-16,4-7-2 15,-3 1-15-15,-4-3 3 0,0-4 2 16,-4-6-6-16,-3-6 1 15,4-10-8-15,-1-6-1 16,0-6 0-16,1 6 0 0,3-6-2 16,0-10-2-16,3-9 1 15,8-9-1-15,3 3 0 16,3 15 0 0,4 7 0-16,1 9 0 0,6 9 0 15,-4 7 2-15,-3 13-1 16,4 5 2-16,0 7-2 15,-1 9 2-15,1 7-2 16,3 9-1-16,0 6 1 16,-3 3-1-16,7 1 0 15,6-1 2-15,5-3-21 16,-5-3-7-16,5-3-31 16,3-6-14-16,-1 0-75 15</inkml:trace>
  <inkml:trace contextRef="#ctx0" brushRef="#br0" timeOffset="6613.41">3902 6071 292 0,'-4'10'110'0,"8"-7"-86"0,3-3 9 0,0 0-3 0,0 0-10 15,11 0 1-15,3 0-12 16,3 0-3-16,12 0-4 16,-8 6-2-16,4 0 1 0,-4 7-17 15,-3 6-4-15,-4 6-111 16,-7-6-66-1,-14 0 88-15</inkml:trace>
  <inkml:trace contextRef="#ctx0" brushRef="#br0" timeOffset="6777.73">3916 6448 236 0,'-11'9'90'0,"18"-15"-70"0,4 3 4 0,3-4-5 16,7-2-6-16,11 3 0 15,10-7-7-15,1 1-4 16,2-1-1-16,1 4-4 0,-7 2 0 16,0 4-113-1</inkml:trace>
  <inkml:trace contextRef="#ctx0" brushRef="#br0" timeOffset="7569.04">4780 6771 244 0,'7'-7'93'0,"-3"4"-72"0,-4 0 11 0,0 3 1 16,0 0-1-16,0-6 6 15,0-1-10-15,0-2-4 16,-7 0-14-16,0-7 0 0,-7-3 1 15,3-6-4-15,-3-6-2 16,0-10-2-16,-4 6-3 16,0-5 1-16,-3-4-1 15,4-9 0-15,-5-13 0 16,8-3-3-16,4 6 0 16,6 10 2-16,8 6 0 15,6 6 1-15,4 13 0 16,8 3-3-16,-5 6 0 15,8 6-34-15,3 4-12 16,0 6-14-16,8 0-3 16,-5 6 20-16,5 3 10 15,-1 3 22-15,-3 4 10 0,-11 3 6 16,4 6 2-16,-4-1 6 16,0 8 6-16,4-4-4 15,-4-3-2-15,3-3 1 16,1-7 0-16,-4-6 10 15,4-12 4-15,-7-3 4 16,-4-4 2-16,-4-6-10 16,-3-3-3-16,-7 0-6 15,-3 0-2-15,-8 10-4 16,-3 3-1-16,0 9-3 16,-14 12 1-16,0 23-2 0,-4 5-1 15,4 1 3 1,-4 9 0-16,7-6-4 15,8-3 1-15,10 6 0 0,10-3 2 16,15-10-3-16,10 4 0 16,7-13 1-16,8-9 2 15,2-10-1-15,5-6 2 16,6-6-13-16,4-7-6 16,0 4-128-1</inkml:trace>
  <inkml:trace contextRef="#ctx0" brushRef="#br0" timeOffset="8033.87">5810 5905 292 0,'-10'-3'110'0,"3"6"-86"0,0 3 0 16,3-2-6-16,-3 2-11 15,-11 3-2-15,4 10-2 16,-3 0-3-16,-1 3 1 16,4 3-4-16,3 0 2 0,1 0 1 15,6-6 0-15,4 6-3 0,4-3 2 16,3-3 1-16,3 0 2 15,4-1-3-15,4 4 0 16,0-3-1-16,3 0 0 16,4 0 11-16,-11-4 3 15,0-2 8-15,-4-4 4 16,-3 1-1-16,-7-1 0 16,-7 1-8-16,-3 2-4 15,-4 1-6-15,0-1-4 16,-11-2 0-16,4-1 1 15,3-3-3-15,0 1 0 16,4-4-4-16,4 0 1 16,3-3-42-16,3-3-17 15,4 3-91-15</inkml:trace>
  <inkml:trace contextRef="#ctx0" brushRef="#br0" timeOffset="8227.41">6114 6112 296 0,'-7'-6'110'0,"3"6"-86"0,-3 3 7 15,3 3-2-15,1 7-12 16,-1 6-2-16,1 6-11 16,3 3-2-16,3 0-2 0,4 0 0 0,1 1 2 15,-1-7-30-15,3 6-13 16,1-6-96-1</inkml:trace>
  <inkml:trace contextRef="#ctx0" brushRef="#br0" timeOffset="9070.75">6114 5911 108 0,'7'-9'41'0,"0"9"-32"0,14-3 2 0,-10 3-2 16,-1 0 23-16,4 3 14 0,0-3-11 15,0 0-5-15,4 3 0 16,0-3 1-16,6 0-17 16,-2 0 12-16,2 0 4 15,-3 0-7-15,1 0-3 16,-5 0-7-16,-6 3-3 0,-1 4-4 15,-6-1 1-15,-4 3-4 16,-4 1-2-16,-6 5 0 16,3 1 1-16,0 0-3 15,0 3 0-15,0 2 1 16,0 5 0-16,-1-5-3 16,5 8 2-16,-1-4 1 15,4 0 2-15,0 0-3 16,4-3-2-16,-4 3 4 15,0-6 1-15,0-4-3 0,-4-2 1 16,1-4 2-16,-4 1 1 16,-4-4-1-16,1 0 1 15,-1-2-2-15,4-4-1 16,4 6-4 0,-1-3 0-16,0-3 2 15,4 0 1-15,0 0-2 0,8 0 2 16,-1-3 1-16,10-3 2 15,8 2-3-15,7-5 0 16,10-7-1-16,-3-9 0 16,3-9 4-16,4 2 3 15,-7-5-4-15,0-1-1 16,3 0 0-16,-10-2 0 0,3-1 2 16,-3-3 1-16,-4 0-1 15,-7-19-2-15,-3-2 3 16,-8-1 0-16,-6 3 3 15,-4 3 1-15,-11-2-1 16,-3 5-1-16,-3-2-6 16,2 15 1-16,-9 13 6 15,3 9 4-15,3 22-3 16,-3 9-2-16,3 10-2 16,4 6-3-16,7 9 1 15,0 29-1-15,7 15 0 16,3 4 2-16,4 6 1 15,4 6 3-15,3 16-3 16,0-16-2-16,0-13 0 0,0-12-1 16,1-19-7-16,-1-6-3 15,3-16-21-15,-6-12-7 16,-8-13-19-16,1-12-6 16,3-16-65-1</inkml:trace>
  <inkml:trace contextRef="#ctx0" brushRef="#br0" timeOffset="9310.24">6544 5617 232 0,'-14'44'88'16,"14"-16"-69"-16,3 9 6 0,1-24-2 0,7 3-4 15,6-4 3-15,1 1-6 16,7-1 1-16,-1 1-10 15,4-4-2-15,8 1 1 0,3 5-5 16,6-8-1-16,-2-1 2 16,3 0 1-16,-4 0-19 15,0-6-7-15,-3 0-61 16,3 0-27-16,-10-3 13 16</inkml:trace>
  <inkml:trace contextRef="#ctx0" brushRef="#br0" timeOffset="9957.11">7179 5899 252 0,'-3'-6'93'0,"3"2"-72"0,-8-5 11 0,5 0 1 16,-1 2-9-16,1 4 0 16,-11 3-9-16,0 3-2 15,0 4-7-15,-8 8 0 0,1 1 1 16,0 9-1-16,3 6 1 16,4 20-4-16,4 2 0 0,6-3-1 15,8-9-2-15,6-7 1 16,8-12 1-16,3 0 3 15,0-12 2-15,0-7 3 16,-3-9 4-16,0-7 1 16,3-6 0-16,-7-6-5 15,4 0-2-15,-1 0-4 16,1 3-3-16,0 3 0 16,-4 3 1-16,0 13 5 15,-4 3 4-15,1 3-6 16,-4 13-1-16,0-3-4 15,0-1-1-15,4 1-1 16,-1-1 0-16,1-5 2 16,3-7 2-16,4-13-1 0,10-9-1 15,-7-6 1-15,4 0-1 16,-1-1 0-16,-2 4 2 16,-5 3 3-16,1 7 2 15,-11-1-1-15,3 13 1 16,-2 6-2-16,-1 3 0 15,0 7-3-15,0 3-2 16,0 2-2-16,0 1 1 16,3-3 1-16,-3-7 0 15,4 1-27-15,0-1-11 16,-1-9-23-16,4 0-10 16,-7 6-69-1,4-3-48-15,3 7 82 16</inkml:trace>
  <inkml:trace contextRef="#ctx0" brushRef="#br0" timeOffset="10271.49">7863 5852 236 0,'-7'-10'88'0,"7"7"-69"0,0-3 4 0,0 6-2 16,0 0 2-16,-3 6 6 16,-1 1-1-16,-3 2 3 15,0 7-17-15,-3 9 5 0,-4 0 2 16,-1 12-5-16,5 11-1 16,6-1-9-16,1-4-4 15,6-5-1-15,4-7-1 16,11-9-5-16,10-9 1 15,7-13-27-15,4-9-9 16,0-10-29-16,0-3-9 16,3-6-42-1</inkml:trace>
  <inkml:trace contextRef="#ctx0" brushRef="#br0" timeOffset="10615.85">8135 5899 228 0,'-7'16'85'0,"7"-10"-66"0,0 3-1 16,4-9-3-16,3 7-2 15,0-7 4-15,3-7 4 16,4 4 4-16,0-3-13 16,4-4 6-16,0 1 3 0,-4 0 6 15,-7-1 4-15,-4-2-6 16,-6 5-3-16,-4 4-12 15,-4 0-4-15,-3 9-4 16,0 4-2-16,-4 9 1 16,4-1-1-16,0 8-3 0,4 5 2 15,6 3-1-15,4 1 0 16,4-1 2-16,6 1 0 16,4-7-3-16,4-6 0 15,7-6-25-15,3-7-9 16,4-9-49-16,-1-3-23 15,1-6-13 1</inkml:trace>
  <inkml:trace contextRef="#ctx0" brushRef="#br0" timeOffset="11713.6">7211 5814 236 0,'0'-3'88'0,"0"-3"-69"0,-4 3 13 16,4-4 2-16,0 7-14 15,-3-9-1-15,3 6-5 16,-4-3-1-16,4-1-7 16,-3 4-2-16,-1 0 2 0,1 3-1 15,-1 3 0-15,-3 3-1 0,-4 4 2 16,1 2 1-16,-4 7 1 16,0 0-2-16,-4 9 1 15,0 4-6-15,1 2-1 16,3 7-2-16,0 3 0 15,3 0 2-15,7-4 0 16,4-5 0-16,7-7 2 16,4-6 5-16,3-6 4 15,4-13 0-15,-1 3 3 16,1-12-3-16,0-3-1 16,-1-1-6-16,-6-9-1 15,0-6 1-15,-1-3 2 16,1 0-3-16,-4 0 0 15,-4-1-1-15,1 1-2 16,-4 3 3-16,0 0 2 0,0 0 0 16,-4 9 0-16,1-3 1 15,-1 4 1-15,1 5 1 16,3 4 0-16,0 6-4 16,0 3-3-16,3 7 2 15,1 5 0-15,-1 4 3 16,1 0 1-16,-1 15-1 15,4 7-1-15,0 3-6 16,0 0 1-16,1 0 0 16,2-7 2-16,1-5-1 15,6-4-1-15,-6-6-2 16,3-6-1-16,4-4-27 16,-4-6-10-16,0-2-44 15,0-4-16-15,-3-10-52 16</inkml:trace>
  <inkml:trace contextRef="#ctx0" brushRef="#br0" timeOffset="12312.66">7493 6291 272 0,'0'0'104'0,"0"-3"-81"0,0-4 16 16,0 4 3-16,0-3-8 15,0 0 3-15,-4-4-8 0,1-2-1 16,-1-4-15-16,1-3-1 0,-1-3 1 16,1-6-5-16,-1-3-2 15,1-1 1-15,3 1 0 16,3 0 1-16,4-1 2 15,4 4-3-15,3 0-2 16,0 0 0-16,4 3-1 16,-11 3 2-16,3 6 3 15,1 3 0-15,0 4 2 16,-1 9-2-16,1 6 2 16,-4 4-4-16,0 5-2 15,0 7-2-15,4 0-3 16,-1 7 1-16,1 2 1 15,-1 0-1-15,1 1-1 16,3-1 1-16,-3-3-1 0,-1-3 0 16,1-6 0-16,-4-3-33 15,0-4-15-15,-4-2-31 16,-3-1-13-16,4 1-79 16</inkml:trace>
  <inkml:trace contextRef="#ctx0" brushRef="#br0" timeOffset="13018.33">7923 5770 248 0,'-3'-9'93'0,"3"3"-72"0,-4-1 18 16,4 7 5-16,0-3-5 15,-3-3-1-15,-1 0-10 0,1 3-5 16,-1-1-13-16,-6 4 0 16,-1 4 1-16,0 2-2 0,1 3 0 15,-4 7-3-15,3 0 1 16,1 2-4-16,-1 8-2 15,4-1 0-15,0 0-1 16,3 6 4-16,1 4 2 16,3-1 0-16,7 4-1 15,4-4 1-15,3-3 3 16,7-5 0-16,3-8 0 16,12-8-3-16,-4-10 1 15,-1-3-2-15,1-4 0 16,-4-2-6-16,-3 0 1 15,-4-1-33-15,-3-6-15 16,-4 7-56-16,0 0-23 16,4 6-17-1</inkml:trace>
  <inkml:trace contextRef="#ctx0" brushRef="#br0" timeOffset="13726.01">8192 5880 288 0,'-4'0'107'0,"4"3"-83"0,0-6 6 0,0 3-1 15,0 0-7-15,0 0 1 16,4 0 1-16,3 0 0 0,0 0-13 16,3 0 2-16,4-6 1 0,4 6-3 15,3-3 1-15,4 0-5 16,3-1 1 0,0-2-5-16,-3 0 0 15,-4 0 1-15,0-1 0 0,-7-2 0 16,1 0 0-16,-8-7 0 15,-4 3 0-15,-6-6 0 16,-8-2 0-16,-3-1-2 16,-7 3-2-16,-8 6 1 15,-2 4 1-15,-1 9-3 16,0 9 0-16,0 7-1 16,1 6-2-16,-1 6 3 15,0 3 2-15,-3-2 0 16,7 5-1-16,3 4 1 0,11-4-1 15,10 1 6-15,11-4 4 16,8-3 6-16,6-6 4 16,14-6-6-16,14-7-1 15,8-6-7-15,3 7-4 16,-7-10-1-16,-4 6 1 16,-7-3-21-16,-6-3-9 15,-8 0-61-15,-3 0-25 16,-4 0-60-1</inkml:trace>
  <inkml:trace contextRef="#ctx0" brushRef="#br0" timeOffset="21456.31">10128 4438 216 0,'-7'-3'82'0,"7"-1"-64"0,-3 1 9 0,3 3 0 16,0 0-7-16,-4 0-2 15,1 7-4-15,-4 5-1 0,-4 13-7 16,0 7 5-16,1 30 2 0,-4 10 7 15,-4 13 2-15,-3 41 6 16,-7 8 5-16,-11 33-7 16,-7 24-3-16,-7 31-13 15,-3 20-4-15,-1 37-2 16,1 25 2-16,-4 10 3 16,-7 15 5-16,-4 28-4 15,-6 16 0-15,3 4-6 16,6-14-1-16,9 1-1 15,-1 12-2-15,-4 10 1 16,-3-10 1-16,0-12-3 0,3 12 0 16,8-3-4-1,10-18 1-15,11-26 2 16,7-3 3-16,7-44 0 0,-1 4 2 16,1-36-7-16,0 7 1 15,0-18 3-15,0-1 2 16,0-18 0-16,-1-23-2 15,5 1 1-15,-1-29-1 16,0-28 0-16,1-25 0 16,3-19 0-16,0-15 2 15,-1-7-8-15,5-19-3 16,3-15-22-16,3-13-10 16,1-2-38-16,6-11-17 0,-6-2-46 15</inkml:trace>
  <inkml:trace contextRef="#ctx0" brushRef="#br0" timeOffset="23498.3">11564 5303 212 0,'4'-3'79'0,"-1"-3"-61"0,-3-4 6 16,0 10-2-16,4-9-6 16,-1 6 3-16,1-3-4 0,-4-4 1 15,0 1-9-15,3-4 0 0,-3 1 0 16,4-1 3-16,-4 1 4 16,0-7 1-16,0 9 0 15,-4-2 1-15,1-4 0 16,-4 10-2-16,0-4 1 15,-4 7-6 1,-3 3-3-16,-4 13-3 0,-3 3-3 16,-4 9 1-16,-6 6-1 15,-8 3 0-15,-3 1 2 16,-1 9-3-16,1 3-2 16,0 12 2-16,6 10 2 15,4 0 6-15,15 0 4 16,6-12 0-16,15-1 1 15,17-9-2-15,18-6 1 16,7-10-2-16,7 1 0 0,3-13-3 16,11-7 1-16,14-2-2 15,0-7 0-15,-7-3-3 16,-7 0 1-16,-7 0-4 16,-7 0-2-16,-10-3 4 15,-8-4 1-15,-7 7-44 16,-7-3-19-16,-7-3-38 15,4 6-14-15,0 0-16 16</inkml:trace>
  <inkml:trace contextRef="#ctx0" brushRef="#br0" timeOffset="23980.86">12407 5234 236 0,'-10'-3'88'0,"10"3"-69"0,-4 0 15 16,4 0 1-16,0 0-9 15,0 0-1-15,0 0-5 16,7 0-1-16,0-3-10 16,4 0 3-16,3-3 2 0,11-1-5 15,3 1-1-15,7-3-4 0,4-1-3 16,0 7 0 0,0 3 1-16,-4 3-8 0,-7 3-3 15,-7 4-55-15,-7 12-25 16,-14-7-42-1</inkml:trace>
  <inkml:trace contextRef="#ctx0" brushRef="#br0" timeOffset="24176.79">12435 5523 232 0,'4'3'88'0,"10"-6"-69"0,4 0 2 0,-8-1-3 0,11-2-6 15,8 0 1-15,6 0-7 16,4 2-2-16,0 4-2 16,-4 0-2-16,-3 0 1 0,-4 4-23 15,-3-1-8-15,-1 3-78 16</inkml:trace>
  <inkml:trace contextRef="#ctx0" brushRef="#br0" timeOffset="25043.97">13758 4532 188 0,'-3'-13'71'0,"6"7"-55"0,-3-3 6 0,0-1 0 16,4 7-6-16,-1-3 1 16,1 0 2-16,-4 2 2 15,0 4-11-15,0 0 5 0,0 0 5 16,0 0-7-16,0 4 0 15,0 5-1-15,0 7 0 16,0 12 0-16,0 16 0 16,3 6-2-16,1 6 1 15,0-5-4-15,3-1-2 16,0 0-2-16,0 0-3 0,0 3 1 16,0 1-1-16,0-1 0 15,-4-3 0-15,4-3 0 16,-3-9 0-16,-1-1 0 15,-3-8 0-15,0-4-7 16,0-10 0-16,-3 4-32 16,-1-9-12-16,-6 5-56 15,-1-2-52 1,-10-7 55-16</inkml:trace>
  <inkml:trace contextRef="#ctx0" brushRef="#br0" timeOffset="25358.96">13300 5341 184 0,'-4'3'71'0,"8"-3"-55"0,-1 0 11 0,-3 0 0 15,7 3-4-15,0 0-2 16,4 0 4-16,3 0 1 15,7 1-13-15,7-4 5 0,18 0 5 16,14 0-3-16,7-4 0 16,4-2-9-16,-1 3-4 0,12 3-7 15,-1 3 0 1,0 0 2-16,-4 4 3 16,-10 2-4-16,-10 0-3 0,-8 4-17 15,-10-4-5-15,-7 1-34 16,-7 5-13-16,-8-2-49 15</inkml:trace>
  <inkml:trace contextRef="#ctx0" brushRef="#br0" timeOffset="26079.22">13839 6401 176 0,'15'-4'68'0,"-12"1"-52"0,4 0 8 15,-3 0 2-15,-1 0 2 16,1 0 6-16,-1-4-6 16,1 1 0-16,-4 0-15 15,0-3 5-15,-4-1 3 0,1 1 0 16,-4-1 2-16,-4-2-7 16,1-4-1-16,-5-6-7 15,-2-9-3-15,-4-13 4 0,-1 3 2 16,-2-6-4-1,3 0 1-15,-1 9-3 0,8-2 0 16,4 2-6-16,3 7 1 16,3 2 0-16,8-2 0 15,3 6 0-15,3 3 0 16,8 3 2-16,3 4 3 16,0 2 0-16,0 4 0 15,1 2-1-15,-1 4 0 16,0 3-2-16,0 3 1 15,-3 4-2-15,-1-1 2 16,1 3-2-16,0 1-1 16,-1-4 1-16,1 3-1 15,-4-2-18-15,0-4-5 16,0 6-27-16,-3-9-8 16,-1 7-37-16,5-4-73 15</inkml:trace>
  <inkml:trace contextRef="#ctx0" brushRef="#br0" timeOffset="27085.86">14072 4682 220 0,'14'-18'85'0,"-7"8"-66"0,4-6 8 0,-4 16-2 0,0-9-2 15,0 6 3 1,0 0 3-16,0 0 2 0,-3 3-16 16,-1 0 2-16,-3 6 3 0,-3 6 0 15,-8-2 3-15,-3 15-11 16,-7 0-2-16,-4 3-6 15,-3 0-1-15,3 1-1 16,1-1-2-16,3-3-2 16,3-3-1-16,4 0 2 15,0-3 0-15,3-4 1 16,4-2 2-16,0 3-1 16,3-7 2-16,1 0 0 15,-1 1 3-15,4-1-3 16,0 1-2-16,4-1 2 15,3 0 2-15,0-2 2 16,7 2 3-16,4 1-3 16,6-4 1-16,5 3-7 0,-1 4-1 15,4-1 0-15,-4 4 2 16,-3 3-1-16,-8 3-1 16,-3-3-28-16,-3-1-11 15,-4-2-21-15,0 0-5 16,-7-1-82-1</inkml:trace>
  <inkml:trace contextRef="#ctx0" brushRef="#br0" timeOffset="29606.68">17120 4272 176 0,'0'-19'66'0,"0"9"-52"0,4 1 6 0,-1 6-1 16,-3 3 2-16,0 0 2 15,0 0 1-15,0 0 0 16,0 0-13-16,0 6 4 0,0 0 3 16,-3 13-4-16,-1 0 0 15,-3 9-2-15,-3 4 0 16,-1 5 2-16,-3 16 2 15,-7 20-1-15,0 8 4 16,-4 1-7-16,-3 21-2 16,-4 23 1-16,4-1 0 15,0 4-1-15,-1 24 1 16,5-9-2-16,-1 10 0 16,7-44-1-16,-3 65 2 15,0-5-3-15,7 12-2 16,0-19 0-16,3 3-1 15,1 12 2-15,3-18 1 16,-4 7-3-16,0 2-3 0,-3-3 6 16,0 13 3-16,-4-7-1 15,1 1 0-15,-4 15-8 16,0-3 0-16,-4 15-1 16,0-5 0-1,4 12 11-15,3-6 5 0,4-13-6 16,4 22-3-16,-1-25-4 15,4 9 0-15,0-3-2 16,-4-12 2-16,1 19-2 16,-4 27 2-16,-4-18-2 15,0 3-1-15,1-21 1 16,-1-1 1-16,0-6-1 0,-3-16 2 16,-3 6-2-16,-5 1-1 15,5-20 1-15,-5 17-1 16,-2 2 0-16,-5-12 2 15,1 25-1-15,-4-13-1 16,1 1 1-16,-1 15 1 16,3-12-3-16,5-4-2 15,2 0 2-15,5-12 2 16,-1-3 0-16,0 9-1 16,1-12 1-16,3 0 1 15,-4 21-1-15,0-21-1 0,-3-1 1 16,0 11 1-16,-1-20-3 15,1-19 0 1,0 7 1-16,3 3 0 16,4-16 0-16,4-13 2 0,2 1-3 15,5 9-2-15,3-9 2 16,3-13 0-16,4-19-8 16,0-15-2-16,0-17-18 15,0-11-9-15,0-13-27 16,0-10-8-16,0-9-103 15</inkml:trace>
  <inkml:trace contextRef="#ctx0" brushRef="#br0" timeOffset="32071.15">10841 7589 200 0,'-14'-25'74'0,"17"6"-58"0,4-9 16 15,-3 12 4-15,3 4 0 16,0-4 0-16,0 3-6 16,4 1-2-16,-4 2-15 15,0 7 8-15,0 10 2 0,-4 15-5 16,-3 25-3-16,-3 12-4 16,-4 7-2-16,-4 6-1 15,-3 25 0-15,-4 4-2 0,1-7-1 16,-4-10-3-1,-1 7-2-15,5 3 1 0,-1-3 1 16,4-12-1-16,3-14-1 16,4 42 1-1,7-69-21-15,4-10-7 16,3-12-24-16,4-7-10 16,3-12-84-1</inkml:trace>
  <inkml:trace contextRef="#ctx0" brushRef="#br0" timeOffset="32654.84">11310 7586 252 0,'0'-38'96'0,"4"22"-75"0,-1 4 6 16,-3 9-4-16,0 3-4 15,-3 3 1-15,-4 9-7 16,-8 14 0-16,-6 8-8 16,-7 7 4-16,-4 3 3 0,-3 3-2 15,3 9 2-15,1 13-7 16,2 16-3-16,1-7-1 0,3 7 1 15,8 0-3-15,3-4 0 16,3 4-4-16,11-13 1 16,4-13 4-16,6-15 2 15,8-6 4-15,6-13 1 16,12-16-3-16,6-12-1 16,4-16 3-16,7-12 1 15,-7-7 1-15,-4 1 2 16,-3-13-1-16,-4-10 0 15,-3-18-3-15,-4-7-1 16,-3-3-3-16,-8 0 1 16,-6-18-2-16,-7-7-1 0,-8 6 1 15,-7 7 1-15,-6 0-3 16,-4 12 0 0,-8 13 1-16,1 25 2 15,-4 21-3-15,4 26-2 0,4 6-1 16,2 13 0-16,8 0-17 15,11 2-7-15,6 1-12 16,11 0-2-16,8 0-9 16,2 6-3-16,4-3-63 15</inkml:trace>
  <inkml:trace contextRef="#ctx0" brushRef="#br0" timeOffset="33029.53">11871 7761 228 0,'-21'10'85'0,"17"-10"-66"0,-3 3 14 0,7-3 4 0,0 0-10 15,0 0-1-15,0 3-6 16,4-3-1-16,3 0-10 16,3 0-1-16,5 0 2 0,2-3-4 15,4 0 2-15,4-7-7 16,3 10-1-16,8-3 0 15,-1-3 2-15,0 6-8 16,-3 0-1-16,-7 0-51 16,-4 0-24-16,-7 0-46 15</inkml:trace>
  <inkml:trace contextRef="#ctx0" brushRef="#br0" timeOffset="33259.33">11896 7984 260 0,'-11'19'96'0,"15"-10"-75"0,-1 1 3 0,4-10-2 15,0 6-3-15,4-3 3 16,3 0-3-16,4-3 0 16,3 0-10-16,3 0-5 0,5 3-1 15,2 4-4-15,1 2 0 16,-4 0-12-16,1 4-5 15,-5-1-39-15,-3 1-17 16,1-7-44 0</inkml:trace>
  <inkml:trace contextRef="#ctx0" brushRef="#br0" timeOffset="35177.67">12986 7291 204 0,'-4'-12'77'0,"4"2"-60"0,-3-2 6 16,3 5 1-16,0-2-11 15,-4-1-2-15,4 1 0 16,0 6 3-16,0-3-8 15,0-4 3-15,0 10 2 0,0 0 2 16,0 0 5-16,0 0-1 16,4 16-1-16,-1-4-2 0,1 17 1 15,3 5-6 1,0 10-1-16,0 28 0 16,0 0 0-16,4 7 0 0,-4-7 0 15,0 0 0-15,0 3 0 16,0 4-4-16,0-4-1 15,0-6-1-15,-4-13 1 16,1-9-4-16,-1-6-2 16,-3-6-5-16,0-10-2 15,0-3-33-15,-3-10-14 16,-1-2-87 0</inkml:trace>
  <inkml:trace contextRef="#ctx0" brushRef="#br0" timeOffset="35642.25">13356 7482 232 0,'0'0'88'0,"4"0"-69"0,-4 0 15 15,0 0 3-15,0 7-8 16,0-4 0-16,-4 6-7 15,1 7-4-15,-4-1-10 16,-8 11-5-16,-6 5-2 0,-7 7-1 16,-11-1 0-16,-3 4 0 15,-4-3 0-15,4 5 0 0,6-5 0 16,8-3 0-16,7-7 2 16,11 3-3-16,6-6 0 15,15-6 3-15,17-6 3 16,11-4-2-16,6-3-2 15,5-3 0-15,-1 7-1 16,-3-4 0-16,3-3 2 16,1 7-1-16,-4 5 2 15,0-2-4-15,-8-1 0 16,-2 1 1-16,-8-4 2 16,-7 1-3-16,-3-1 0 15,-8-3-1-15,1 4-2 16,-4 6-15-16,-4-13-5 15,1 6-12-15,0-3-3 16,-1-3-28-16,-3-3-9 0,4 7-17 16</inkml:trace>
  <inkml:trace contextRef="#ctx0" brushRef="#br0" timeOffset="36020.24">12831 8291 264 0,'-4'3'99'0,"4"-3"-77"0,4 4 7 0,-4-4-3 15,7 0-3-15,3 0 3 16,4 0-3-16,7-4-2 16,11-2-11-16,18 0 7 0,17-4 5 15,7-2-11-15,0-4-6 16,3 13-3-16,8 3-2 16,3 3-3-16,-3-3 2 15,-7 10 3-15,-11-1 1 16,-4 0-15-16,-6 7-4 15,-12-3-27-15,-6-4-13 0,-11 1-78 16,-6 2-45 0,-8 4 83-1</inkml:trace>
  <inkml:trace contextRef="#ctx0" brushRef="#br0" timeOffset="36393.65">12986 8595 256 0,'0'-6'96'0,"7"3"-75"0,3 9 17 0,-3 1 3 16,4 5-18-16,0 7-2 15,-1 6-7-15,-3 3-1 16,0 4-7-16,-3 5-2 0,-4 13 2 16,0 10-1-16,0 6 2 15,-4 0-4-15,1-10-2 16,-1-6-3-16,1-9 1 15,-1-3-1-15,4-4-2 16,0-9-35-16,4-6-14 16,3-6-85-16</inkml:trace>
  <inkml:trace contextRef="#ctx0" brushRef="#br0" timeOffset="36696.14">13384 8621 212 0,'0'-26'82'0,"0"17"-64"0,0 0 18 15,0 9 2-15,0 0-14 0,-3 3-1 16,-1 3-2-16,1 7 1 16,-1 2-12-16,1 7 1 15,3 0 0-15,-4 3-4 0,4 0 1 16,0 4-7-16,0-1-1 15,4 0-2-15,-1 0 0 16,4 0 0-16,0 1 0 16,0-7 0-16,1-7 0 15,2-5-20-15,1-7-8 16,3-3-89 0,3-10-54-16,5 7 74 15</inkml:trace>
  <inkml:trace contextRef="#ctx0" brushRef="#br0" timeOffset="36949.6">13501 8602 268 0,'-11'-3'101'0,"11"3"-78"0,0 3 4 16,0 0-3-16,0 6-3 15,4 4 4-15,-1-1-7 16,1 13 0-16,-1 4-11 15,-3 2 0-15,0 10 0 0,0 18-1 16,-3 13-1-16,3-3-3 16,0-3-2-16,0-6-2 15,3-10 1-15,4-6-1 16,0-6-2-16,4-7-33 16,3-9-15-16,4-6-88 15</inkml:trace>
  <inkml:trace contextRef="#ctx0" brushRef="#br0" timeOffset="37490.01">14397 8241 184 0,'-7'3'68'0,"7"4"-52"0,-4-4 8 16,4 3 0-16,0-3-3 15,0-3 2-15,-3 9-4 16,-1-2 0-16,4-4-10 16,-3 6-3-16,3-6 0 0,0 1-3 15,0-1 0-15,0-3 1 16,0 0 2-16,0 0 3 16,3-7 5-16,1-5 3 15,-4 2 2-15,0 1 1 16,0 0 0-16,0 6-5 15,-4-4-1-15,1 7-8 0,-1 7-4 16,1-4-1-16,-1 6-1 16,1-3 0-16,-1-3 0 15,1 7-5-15,3-1 1 16,0-2 2-16,0-1 3 16,0 0 0-16,0 0-1 15,0 1-32-15,3-4-14 16,1 0-94-1,3 0-47-15,3-3 92 16</inkml:trace>
  <inkml:trace contextRef="#ctx0" brushRef="#br0" timeOffset="37788.24">14721 7724 264 0,'0'-28'101'0,"4"15"-78"0,3 4 9 16,-7 9 0-16,4 0-7 15,-1 9 0-15,-3 10-9 16,0 3-3-16,-3 15-7 16,-5 7 3-16,1 25 1 0,-3 16 1 15,-4 0 3-15,-4 9-7 0,-3 19-2 16,3-4-3-1,4-8 1-15,4-14-4 0,3-5 0 16,3-7-28-16,4-9-13 16,0-10-18-16,4-15-8 15,6-13-58 1</inkml:trace>
  <inkml:trace contextRef="#ctx0" brushRef="#br0" timeOffset="38088.61">15050 7777 248 0,'-8'-6'93'0,"8"3"-72"0,-3 3 14 16,3 0 0-16,0 3-16 15,-4 3-3-15,-3 3-1 16,-3 7 2-16,-4 3-9 15,-4 9 2-15,-3 10 3 0,7 15-3 16,0 0 0-16,3-2-9 16,8-4 0-16,3-3-3 15,3-10 0-15,4-6 0 16,4-6 0-16,6-6 0 16,4-7 0-16,-3 1-36 15,3-1-14-15,0 0-86 16</inkml:trace>
  <inkml:trace contextRef="#ctx0" brushRef="#br0" timeOffset="38373.17">15307 7802 312 0,'-7'-28'118'0,"7"15"-92"0,-4 4 6 0,4 0-4 15,0 5-1-15,0-2 6 16,-3 12-12-16,-1-2-2 0,1 14-11 16,-4 7-1-16,-4 13 0 0,-3 22-1 15,-4 15-1-15,-6 3-6 16,-1 1 1-16,-3 15 0 16,0 6 0-1,-1-3-3-15,8-12 0 0,4-10-40 16,3-6-17-16,3-6-18 15,0-7-7-15,8 1-39 16</inkml:trace>
  <inkml:trace contextRef="#ctx0" brushRef="#br0" timeOffset="39355.47">10273 7887 216 0,'3'0'82'0,"-3"0"-64"0,4 0 9 0,-4 0 0 16,0 0-5-16,0 0 1 15,0 0 1-15,0 0 2 16,0 0-14-16,0 0 0 0,0 0-1 15,0 0-6-15,0 0-1 16,0 6-2-16,0-6 1 16,3 0-4-16,1 3-2 15,-4-3 2-15,4 0 2 16,-4 0 0-16,0 0 2 16,0 0 2-16,0 0 4 0,3-9-2 15,-3 6-2-15,0-4 0 16,0 7-1-16,0-3 0 15,-3 3 2-15,-1 3-3 16,0-3-2-16,-3 10-3 16,4-4 1-16,-1-3 1 15,1 10 2-15,-1-7-3 16,4 0-2-16,4-3-1 16,-1-3 3-16,4-3 2 15,4-3 2-15,3-3-1 16,0-4 1-16,0-3 2 15,-3 7 4-15,0-4-2 0,-4 4 1 16,-4 0-5-16,-3 2 0 16,0 4-1-16,-3 6 1 15,-1 1-2 1,1-1 2-16,-1 3-11 0,0-3-2 16,-3 0-26-16,0-3-9 15,0 6-32-15,4-2-12 16,-4-4-27-1</inkml:trace>
  <inkml:trace contextRef="#ctx0" brushRef="#br0" timeOffset="39771.65">9705 7391 264 0,'7'-9'101'0,"0"3"-78"0,4 12 11 0,-4-3-1 16,3 7-9-16,1 8 0 15,-4 17-9-15,-4 18-2 16,-3 7-7-16,-7-4-4 0,-3 10 1 16,-4 9-2-16,0 16 2 15,-1 0-4-15,1-9 0 16,0-1 1-16,4-9 2 15,-1-6-6-15,4-9-1 16,0-10-31-16,3-13-12 16,4-15-90-1</inkml:trace>
  <inkml:trace contextRef="#ctx0" brushRef="#br0" timeOffset="40091.72">10044 7395 228 0,'0'-4'88'0,"-4"1"-69"0,4 6 11 16,0 1-2-16,0 2-5 15,-3 6-2-15,-1 7-5 16,-3 9 0-16,0 4-9 15,0 12-4-15,-4 0 0 0,1-1-4 0,-1-2 0 16,4-3-1-16,0-7 0 16,3 4 0-16,4-10 0 15,4-3 0 1,3-7 0-16,0-2-3 0,4-7 1 16,-1 4-40-16,1-10-18 15,-1 0-52 1</inkml:trace>
  <inkml:trace contextRef="#ctx0" brushRef="#br0" timeOffset="40356.53">10181 7416 272 0,'-3'-6'101'16,"6"3"-78"-16,1 3 4 0,-4 0-1 0,3 3-4 15,1 3 4-15,-4 10-5 16,-4 16-3-16,-3 15-10 16,-3 9-1-16,-5 4 0 0,-2 18-3 15,-4 13-1-15,0 9-1 16,-1-6 1-16,5-9-4 16,3-4 0-16,3-8-12 15,4-4-7-15,3-13-40 16,8-12-16-16,7-6-54 15</inkml:trace>
  <inkml:trace contextRef="#ctx0" brushRef="#br0" timeOffset="41123.32">9994 10499 260 0,'-3'-19'96'0,"6"16"-75"0,-3 6 10 0,4 3-2 0,-1 13-9 16,1 6 1-16,-1 10-6 15,1 5-1-15,-1 20-8 16,-3 21 5-16,0 10 2 0,0 3-6 16,-3 7-4-16,-1 21-2 15,1-6-1-15,-1-9 0 16,1-4 0-16,3 1 0 16,0-4 0-16,3-12-3 15,1-13 2-15,-4-12-17 16,3-16-8-16,-3-13-33 15,0-12-12-15,4-16-49 16</inkml:trace>
  <inkml:trace contextRef="#ctx0" brushRef="#br0" timeOffset="41456.25">10463 10486 212 0,'0'-47'82'0,"0"41"-64"0,-7 6 15 0,4 6 2 16,-4 7-12-16,-4 18-3 15,-3 3-3-15,-4 4-1 16,1 3-8-16,-4 3 4 0,-1 9 1 16,1 13 0-16,4 3 0 15,-1 6-5-15,7-9-3 16,4-6-2-16,7-10-3 15,7 3 1-15,4-12-1 0,7-10 0 16,6-3 0-16,5-9-3 16,-1-3 2-16,0-10 1 15,0-6 2-15,0-3-19 16,-3-3-8-16,-4-1-60 16,4-2-25-16,0-7 0 15</inkml:trace>
  <inkml:trace contextRef="#ctx0" brushRef="#br0" timeOffset="41768.64">10664 10414 244 0,'-14'-16'93'0,"14"13"-72"0,0 3 14 0,0 0 2 16,0 3-8-16,0 10 0 15,0 9-7-15,-3 12-4 16,-1 10-10-16,1 3 1 0,-4 19 4 16,-4 22-3-16,1 15 0 15,-1 1-9-15,0 15-2 16,4 13 2-16,0-10 3 16,0-6-3-16,4 0-1 15,-1-3 0-15,4-10 0 16,0-12-3-16,4-9 2 15,-1-16-28-15,4-13-10 16,0-12-30-16,4-10-11 0,7-15-41 16</inkml:trace>
  <inkml:trace contextRef="#ctx0" brushRef="#br0" timeOffset="42290.51">11176 10627 228 0,'-11'-41'85'0,"8"23"-66"0,-1 2 19 0,1 10 5 16,-1-1-11-16,-3 7-3 15,-3 7-13-15,-1 5-3 16,1 7-7-16,-5 9 0 0,1 13 1 15,0 15-1-15,0 23-1 16,0 6-3-16,0 12-2 16,3 12 1-16,4 14-1 15,0-10 0-15,4-10 0 16,3-3-3-16,3-12 2 16,8-6-1-16,3-20-2 15,11-11-2-15,6-23-1 16,12-22 6-16,2-15 5 15,8-16 4-15,-3-16 3 0,-4-9 3 16,0-29 2-16,-4-8-3 16,-10-1 0-16,-8-6-5 15,-10-19-3-15,-7 9-2 16,-14-2 0-16,-14 9-2 16,-21-4-1-16,-15 4 3 15,-3 19 2-15,4 21-2 16,7 23-2-16,3 21-3 15,7 16-1-15,4 13-12 16,10 6-2-16,7 0-27 16,8 3-12-16,6 0-58 15,15-3-60 1,10 0 59-16</inkml:trace>
  <inkml:trace contextRef="#ctx0" brushRef="#br0" timeOffset="42579.84">11744 10790 280 0,'-28'7'104'0,"21"-7"-81"0,3 0 18 0,4 0 2 16,0 0-19-16,4 3-3 0,3 0 0 15,3 0 1-15,8-3-11 16,3 0-2-16,7 0 1 0,1 0-6 16,2 3 0-16,1-3-4 15,0 0-1-15,-4 3-15 16,0 0-6-16,-3 0-64 16,0 13-26-16,-8-3-22 15</inkml:trace>
  <inkml:trace contextRef="#ctx0" brushRef="#br0" timeOffset="42789.84">11825 11220 288 0,'0'3'110'0,"11"3"-86"0,6-6 7 0,-3-6-2 15,4 6-14-15,3-9-1 16,4 5-8-16,7-2-4 15,3 0-1-15,4 0-4 0,0-1 2 16,-1 4-8-16,1 3-4 16,-4 0-42-16,-3 0-16 15,0-3-50 1</inkml:trace>
  <inkml:trace contextRef="#ctx0" brushRef="#br0" timeOffset="43119.04">12513 10470 276 0,'-11'-37'104'0,"8"27"-81"0,-1 7 12 15,4 3-2-15,0 0-9 16,-3 7-2-16,3 8-6 15,0 10 0-15,0 13-9 16,0 6 5-16,0 9 3 0,0 19-5 16,3 22-1-16,1 4-5 15,-1 8-3-15,1 26 0 16,7 112 0 0,-1-134-2-16,1-3-1 15,6-7 0-15,1-15-29 16,0-16-14-16,-1-13-26 0,1-15-10 15,0-22-43 1</inkml:trace>
  <inkml:trace contextRef="#ctx0" brushRef="#br0" timeOffset="44379.73">9698 12794 312 0,'-11'19'118'0,"15"-26"-92"0,3-5-7 15,3 9-10-15,5-4-12 16,9-2 2-16,12 9 1 16,9-3 2-16,8-3-1 15,14 2 8-15,25-2 6 0,17 3 6 16,15-6 2-16,31-1-8 15,14-2-2-15,36-4-3 16,14-3-1-16,24-3-1 16,25-3 2-16,-3-3 1 0,17 3 3 15,-3 3-7-15,-4-3-2 16,-14 0-3-16,-21 3 1 16,-43 0-4-16,-20 0 0 15,-32 0-26-15,-29 0-9 16,-35 3-15-16,-32 4-6 15,-27 2-40-15,-12 0-15 16,-13 7 6 0</inkml:trace>
  <inkml:trace contextRef="#ctx0" brushRef="#br0" timeOffset="48254.4">12883 10815 164 0,'8'-18'63'0,"-5"5"-49"0,4 0 3 0,-3 4-1 16,-1 0 3-16,1-4 5 16,3 1 5-16,0-4 5 15,-4 6-19-15,4-2 9 16,-3 3 4-16,-1-1-2 0,1 4-1 15,-1 0-9-15,1-1-3 16,-4 7 2-16,0 0 0 16,0 0 3-16,0 3 1 15,0 4 5-15,-4 2 2 16,1 4-5-16,-4 2-2 16,-4 7-7-16,-3 3 0 15,-3 10-5-15,-8 12-2 16,-7 6-2-16,0-3 0 15,-3-3-4-15,3-6 0 16,4-6 3-16,0-4 1 16,3-3-4-16,4 0 1 0,3-6 0 15,1-3 0-15,-1 0 0 16,4-6 0 0,3 2 0-16,1-2 2 0,3-4-6 15,0-3 1-15,3 1 1 16,4-1 1-16,4-3 5 15,-1 0 2-15,4 0 0 16,0 1 1-16,-3-1-2 16,3 0 2-16,0 0-6 15,0 0-1-15,4 3 4 16,-1 1 5-16,4 2-3 16,0 4 2-16,4 5-3 0,7 7 2 15,-1 4-2-15,8 2 2 16,0 0-4-16,3-2-2 15,1-1 2-15,2-3 0 16,8-3-1-16,4 0-2 16,-5-3 1-16,-2-4 1 15,-4-2-1-15,-8 6 2 16,-6-4-2-16,-4 1-1 16,-7 0 3-16,-3-4 0 15,-4-2-17-15,0 5-5 16,0-5-31-16,0-7-10 15,0 3-29-15,0-6-9 16,-7-6-66 0</inkml:trace>
  <inkml:trace contextRef="#ctx0" brushRef="#br0" timeOffset="72588.67">18775 5150 256 0,'-14'0'96'0,"14"0"-75"0,0 0 1 0,0 0-5 16,10 0 1-16,-3 0 6 15,4 0-2-15,7 0 1 16,3-4-12-16,7-2 2 0,4 3 3 15,7-3-4-15,3-4 1 16,4 4-2-16,10-3 1 16,15-4-6-16,10 4-2 15,0 2-2-15,-7 1 1 16,-3 0 0-16,-1 0 1 16,-6-1 2-16,-8 7 3 15,-10 0-2-15,-7 7-2 16,-11 2 6-16,-7 10 5 15,-10 6-8-15,-8 13-4 16,-6-1-1-16,-8 10 2 16,-3 0 2-16,-4 3 1 15,-3 16-4-15,-3 13-1 0,-1-1-1 16,-3 7 1-16,-1-7-2 16,1 0-1-16,-4 13 1 15,1-6 1-15,3-10-3 16,3-6 0-16,4-12 3 15,3-10 1-15,4-3-4 16,3-13-1-16,4-3 1 16,4-6 0-16,3-3 1 15,0-3 0-15,0-4-3 16,0 1 2-16,0-4-32 16,3-3-13-16,4 1-26 15,0-4-9-15,7-6-72 16</inkml:trace>
  <inkml:trace contextRef="#ctx0" brushRef="#br0" timeOffset="72999.25">20151 5579 208 0,'-14'0'77'0,"10"0"-60"0,1 0 17 0,3 0 4 0,0 0-9 16,0 0 0-16,0 0-5 16,0 0-3-16,7-6-11 15,0 6 5-15,7-10 2 0,7 1-7 16,11 0-1-16,3-1-5 16,7 7-1-16,1-3-3 0,-5 3-1 15,-6 0 1-15,-4 3 2 16,-6 3-32-16,-5 0-12 15,-6 6-100 1</inkml:trace>
  <inkml:trace contextRef="#ctx0" brushRef="#br0" timeOffset="73205.89">20175 5833 244 0,'-3'9'90'0,"10"-5"-70"0,11 2 8 0,-4-6 0 0,7 0-11 16,7 0 1-16,7 0-9 16,4 0-1-16,3-3-4 15,-3 3-3-15,0 0 2 16,-4 3-2-16,1 0-1 0,-1 0-46 16,0-3-19-16,0 0-51 15</inkml:trace>
  <inkml:trace contextRef="#ctx0" brushRef="#br0" timeOffset="74134.12">21498 4874 212 0,'-7'-13'82'0,"7"1"-64"16,4 2 18-16,-1 4 2 0,1 0-11 15,-1-1-3-15,1 4-3 16,-1 3 1-16,4 3-12 15,-3 4 3-15,3 5 3 0,0 7 1 16,-3 6-1-16,-1 9-4 16,-3 10-2-16,0 10-6 15,0 12-1-15,0-1-3 16,0-5-1-16,0-4 1 16,-3-5 2-16,3 2-3 15,0-9 0-15,0 6 1 0,0-9 2 16,-4-7-19-16,1-6-6 15,-1-3-67-15,4-12-29 16,0-7-5 0</inkml:trace>
  <inkml:trace contextRef="#ctx0" brushRef="#br0" timeOffset="74463.52">21855 4914 220 0,'0'-6'82'0,"3"3"-64"0,1 3 13 0,-4 0 1 0,0 0-11 15,0 3 1-15,0 3-2 16,0 4 0-16,-4-1-11 16,1 4 3-16,-1 2 2 0,-3 4-5 15,0 6-3-15,-4 4-6 16,4 8 0-16,0-2 0 15,4-1 0-15,3 1 0 16,7-4 2-16,3-6 1 16,8-3 3-16,0-6-3 15,-1-4 0-15,1 1-3 16,0-4-1-16,-1-3-10 16,-3-2-3-16,-3-4-28 15,-1 0-11-15,1-10-73 16</inkml:trace>
  <inkml:trace contextRef="#ctx0" brushRef="#br0" timeOffset="74782.72">22091 4917 240 0,'-7'-9'90'0,"10"9"-70"0,-3 0 8 0,0 0 0 15,0 0-6-15,4 6-1 16,-4-3 0-16,0 7 1 16,0 9-12-16,-4 3 3 0,1 12 1 15,-1 13-3-15,-3 6-1 16,0 4-4-16,0 3 1 0,0-7-4 16,4 0-2-16,-1-3 0 15,1 0-1-15,-1 1 0 16,1-7 0-16,3-10 0 15,0 0 0-15,0-8-14 16,0-4-5-16,0-7-23 16,3-12-121-1</inkml:trace>
  <inkml:trace contextRef="#ctx0" brushRef="#br0" timeOffset="75289.75">22539 5090 212 0,'32'-47'79'0,"-15"34"-61"0,5-2 10 0,-12 5 0 16,-3 4-3-16,0 0 0 16,0 3-1-16,-7 3 2 15,-3 0-14-15,-1 3-7 0,-6 3-1 16,-8 10-1-16,0 3 1 15,-3 12-2-15,-11 10-2 16,4 9 3-16,-4 3 0 16,-3-3-1-16,0 0-2 15,3-3 1-15,11-3 1 16,7 3-1-16,10 0-1 16,8-9 3-16,6-7 0 0,8 1 1 15,3-10 2 1,0-10 3-16,4-5 5 0,3-14 1 15,4-8 3-15,3-11 3 16,11-8 2-16,-3 3-10 16,-1-10-3-16,-3-12-6 15,-4-16-1-15,-7-7 1 16,-10 1 0-16,-8 3-2 16,-6 0-2-16,-11 12 1 15,-11 10 1-15,-13 12-3 16,-8 17-2-16,7 2-1 15,-14 19 0-15,0 6-8 16,-7 7-5-16,4-1-18 0,0 7-7 16,3 6-11-16,3 0-3 15,5 3-79 1</inkml:trace>
  <inkml:trace contextRef="#ctx0" brushRef="#br0" timeOffset="75770.1">21209 5839 252 0,'-11'3'93'0,"11"-3"-72"0,4 4 5 16,-1-4-3-16,1 0-2 16,3 3 2-16,4 0-4 15,3 0 1-15,3-3-11 16,12 0 3-16,9 0 2 0,1-3-1 15,11-3 0-15,17-1-5 0,21-8 0 16,7 5-5 0,7-2-2-16,18-4 0 15,4 7-1-15,-8-4-3 0,1 4 2 16,6-1 3-16,-6 1 1 16,-8 3-1-16,-21 2-2 15,-10 4 1-15,-18 4 1 16,-14-1-14-16,-11 0-7 15,-14 3-15-15,-7 0-3 16,-7-2-10-16,-7 2-3 16,-3-3-69-1</inkml:trace>
  <inkml:trace contextRef="#ctx0" brushRef="#br0" timeOffset="77497.83">22006 6793 192 0,'4'3'71'0,"-4"-3"-55"0,0 0 26 0,0 0 8 16,0 0-10-1,3-3-1-15,-3-4-13 16,0 1-7-16,0 0-10 0,0-4 3 0,-3-2 1 16,-1-4-4-16,1-3-1 15,-4-6 2-15,0-6 4 16,-4-7-4-16,4 1 0 15,-4-1-4-15,4 3 1 16,0 1-4-16,0-4-2 16,4 1 0-16,3-1-1 15,0-3-3-15,0 10 2 16,3 0 5-16,1 2 2 16,3 4-2-16,0 13-1 15,3-4 1-15,1 7 0 0,0 2-5 16,3 1 1-1,0 0 2-15,4 0 1 16,6-1-1-16,4 1-2 0,4 0 3 16,3 6 0-16,-3 3-4 15,0 0 1-15,-4 3 2 16,0 4 1-16,-3-1-1 16,-4 1-2-16,-3-1-2 15,-4-6-1-15,0 7-29 16,-3-4-14-16,-4-3-25 15,0-3-10-15,-4-3-54 16</inkml:trace>
  <inkml:trace contextRef="#ctx0" brushRef="#br0" timeOffset="81894.89">18669 6564 208 0,'0'0'79'0,"7"-4"-61"0,4-2 12 15,-1 0 4-15,4 0-3 16,11-4 2-16,17 1-12 0,8-4-5 15,3 1-9-15,7-1 2 0,3-2 1 16,15 5-1-16,10-2 0 16,0-4-3-1,-7 10 1-15,-3-1-6 0,0 1-1 16,-1-3 0 0,1 2 0-16,-8 1 0 0,-6-3 0 15,-8-1 2-15,-6 1 3 16,-12 3-4-16,-6-1-1 15,-7 1-5-15,-11 12-1 16,-10 1-66-16,-12 2-26 16,-9 7-26-1</inkml:trace>
  <inkml:trace contextRef="#ctx0" brushRef="#br0" timeOffset="82270.32">19159 6692 284 0,'0'-12'107'0,"4"5"-83"0,-1 4 6 0,1 3-3 15,-1 3-9 1,5 7 2-16,-1 5-9 0,-4 7-2 16,-3 10-5-16,0 2-1 0,0 4 1 15,-3 9 0-15,-1 9 2 16,1 7-3-16,3-3-2 16,0-4 0-16,0-6 1 15,0-6-1-15,0-6 2 16,0-7-4-16,0-6 0 15,0-3-23-15,0-6-12 16,0-4-34-16,0-8-16 16,7 2-31-1</inkml:trace>
  <inkml:trace contextRef="#ctx0" brushRef="#br0" timeOffset="82811.03">21149 5275 192 0,'7'-16'74'0,"-3"7"-58"0,3-7 16 0,-4 10 2 15,1 3-6-15,-4 3-2 16,0 3-6-16,-4 6 0 16,-6 7-11-16,-4 6 3 0,-4 6 4 15,-7 13-2-15,-7 9 0 16,-6 22-6-16,-15 16-3 16,-14 0-5-16,-4 18 0 15,1 17 0-15,-1 2 0 16,-7-9 2-16,-3 10 1 0,4-1-1 15,10-12-2-15,7-16-2 16,10-9 1-16,8-13 1 16,7-6 0-16,6-9-11 15,5-10-3-15,3-13-39 16,3-11-18-16,0-14-51 16</inkml:trace>
  <inkml:trace contextRef="#ctx0" brushRef="#br0" timeOffset="83186.86">20232 5435 260 0,'-14'-25'99'0,"17"15"-77"0,4-2 2 0,0 6-4 15,4-4-5-15,3 1 1 16,4-1 3-16,3 1 2 16,0 6-11-16,4 3-1 0,-1 9 1 15,1 10 3-15,3 9 2 16,1 22-6-16,-1 26-3 16,0 8-1-16,0 4-1 0,4 19-5 15,7 12 1 1,10-13 0-16,4-8 0 15,4-4 0-15,-5-6 2 0,-2 2 1 16,-8-11 1-16,-7-10-7 16,-3-10-2-16,-4-5-36 15,1-14-13-15,-5-8-38 16,5-1-17-16,2-9 3 16</inkml:trace>
  <inkml:trace contextRef="#ctx0" brushRef="#br0" timeOffset="84176.79">18517 8251 272 0,'4'-16'101'0,"3"16"-78"0,3-6 4 0,1 2-3 0,0-2-8 15,3 0 1-15,7 0 2 16,4-1 0-16,10 1-10 16,11 0-1-16,10 3 2 0,8 0-2 15,-4 3 1-15,-4 3-5 16,-6 3-3-16,-5 6 6 15,-6 7 3-15,-7 3-3 16,-11 6-2-16,-7 13 0 16,-7 16 1-16,-7 18-3 15,-10 0 0-15,-4 0-1 16,-8 7-2-16,-6 12 1 16,-4 0-1-16,1-6 0 15,-1-16 2-15,4-3-3 0,7-6 0 16,3-7-1-16,4-3 0 15,7-6 2-15,3-6 2 16,4-6-3-16,0-7-2 16,4-6-23-16,-1-10-7 15,4-5-22-15,0-10-5 16,4-7-76 0</inkml:trace>
  <inkml:trace contextRef="#ctx0" brushRef="#br0" timeOffset="84657.6">19449 9285 264 0,'0'0'99'0,"3"0"-77"0,-3 0 15 15,0 0 5-15,0 0-14 16,-3-3-4-16,-1 3-2 16,-3-6-2-16,-4 3-11 15,-3-4 3-15,0-2 2 0,-3-4 1 16,-1-5 1-16,-3-14 0 0,3-5 0 16,1-10-8-16,-1-4-5 15,4 1-2-15,0 0-1 16,3 0-3-1,8-3 2-15,3 3-1 0,3-1 0 16,8 7 0-16,3 1 0 16,3 14 0-16,1 4-2 15,-4 6 3-15,11 10 2 16,0 9-2-16,-1 6 0 16,1 4 1-16,0 2 0 15,-4 1 0-15,0-1 2 16,-3-2-6-16,3-1 1 15,0 1-26-15,0-1-8 16,0-6-8-16,0-3 0 0,4-3-46 16,7-10-20-16,0-5 3 15</inkml:trace>
  <inkml:trace contextRef="#ctx0" brushRef="#br0" timeOffset="84936.47">20137 8370 304 0,'-18'0'115'0,"18"0"-89"0,3 6 3 0,1-6-2 16,3 0-12-1,7 0 0-15,7-6-7 0,8 6-3 16,6-7-2-16,4 4-3 0,-4 0 3 16,0 0-2-16,-7 3 2 15,-3 0-22-15,-4 0-9 16,-7 3-74-16,-10 3-34 16</inkml:trace>
  <inkml:trace contextRef="#ctx0" brushRef="#br0" timeOffset="85141.45">20179 8721 292 0,'7'3'110'0,"4"-3"-86"0,10 0 0 16,-4-3-6-16,8-3-9 15,10-1 2-15,4 1-6 16,3 0-1-16,1-1-2 15,-1 4-2-15,-3 0 1 0,3 3-32 16,1 0-14-16,2 0-83 16</inkml:trace>
  <inkml:trace contextRef="#ctx0" brushRef="#br0" timeOffset="85662.17">21255 7928 260 0,'-11'-13'99'0,"11"10"-77"0,0 0 15 16,0 3 3-16,0 0-16 15,4 0-3-15,3 3-6 16,0 3 0-16,0 7-8 15,4 9 0-15,-4 9 3 0,3 13 0 16,-3 6 2-16,-3 7-6 16,-4 2-2-16,-4 19-2 15,-10 20-2-15,0 2 1 16,0-9 1-16,0-3-1 16,3 9-1-16,4-9-2 15,4-13 1-15,-1-9 1 16,4-16 2-16,0-9-1 15,0-10-1-15,-3-6-2 0,3-9-1 16,-4-4-27-16,1-5-12 16,-1-7-32-16,4-10-13 15,4-5-34 1</inkml:trace>
  <inkml:trace contextRef="#ctx0" brushRef="#br0" timeOffset="86007.89">21565 7981 280 0,'0'-10'104'0,"4"7"-81"0,-4 3 7 15,3 0-1-15,-3 7-12 16,0 2-2-16,0 10-2 15,-3 0-1-15,-1 12-6 16,1 0-4-16,-1 1-1 0,1 5-1 16,-1-2 0-16,4-1-3 15,0-2 2-15,4-4 1 16,6-3 2-16,4-3-3 16,8-3 0-16,6-7 1 0,4-2 0 15,-1-4 0 1,1-3 0-16,0-3-27 0,-4-3-9 15,-3-3-86 1,-4-1-52-16,-7-5 74 16</inkml:trace>
  <inkml:trace contextRef="#ctx0" brushRef="#br0" timeOffset="86293.75">21950 7956 312 0,'-7'-22'115'0,"10"16"-89"0,-3 2 5 0,0 4-3 0,0 0-7 16,4 0 2-16,-1 7-2 15,-3 8-1-15,0 10-10 16,-3 16-6-16,-8 13-1 0,-3-1 2 16,-7 16 4-16,-7 6-4 15,0 19-3-15,-1-3-4 16,1-9 1-16,7-7 1 15,7-3 0-15,3-3-3 16,8 0 2-16,3-3-23 16,0-13-10-16,7-6-24 15,0-12-9-15,3-7-72 16</inkml:trace>
  <inkml:trace contextRef="#ctx0" brushRef="#br0" timeOffset="86773.9">22444 8225 252 0,'7'-47'96'0,"-4"16"-75"0,1-13 14 0,-4 25 3 15,0-6-7-15,0 0-1 16,0 3-5-16,0 10-2 15,-11 5-12-15,-3 26-4 16,-7 19-7-16,-11 9-1 16,-7 12 1-16,-6 10 2 15,-1 22-1-15,3 7 2 16,8-8-4-16,7-2 0 16,10-3 1-16,8-7 0 0,13-6 0 15,15-9 0-15,10-13 2 16,11-12 3-16,7-13 0 15,0-16 2-15,-1-15 7 16,1-16 3-16,7-9 9 16,7-7 4-16,7-12-5 15,-3-16-1-15,-8-18-11 16,-6-4-5-16,-12-9-3 16,-9-26-1-16,-15-2-2 15,-18 15-2-15,-17 13-13 16,-21 25-6-16,-11 19-1 15,-7 15-1-15,-7 13-13 16,-18 15-3-16,-3 17-20 0,3 2-6 16,1 10-90-1</inkml:trace>
  <inkml:trace contextRef="#ctx0" brushRef="#br0" timeOffset="87270.1">18644 9815 280 0,'0'-3'104'0,"4"-3"-81"0,3-4 16 0,-4 1 1 16,4 6-16-16,4 0-1 15,3-4-9-15,7 1-4 16,15 0-5-16,17 0 7 0,7-4 5 16,10 1-7-16,15-4-3 15,24-2-2-15,4-4 1 16,-4 0-3-16,11 9-2 15,-3 1 0-15,-11 3-1 16,-18 6-36-16,-14 3-13 16,-14 0-112-1</inkml:trace>
  <inkml:trace contextRef="#ctx0" brushRef="#br0" timeOffset="87616.52">19131 9887 272 0,'4'10'101'0,"6"-7"-78"0,4-6 17 15,0 0 3-15,8-4-6 16,13 1 1-16,11 3-10 0,7 3-3 15,-4 9-14-15,-3 13-2 0,-7 10 1 16,-7 18-2-16,-11 3 3 16,-7 7-4-16,-11 9-2 15,-6 9-2-15,-8 3 0 16,-3-2 0-16,-4-13 1 16,-3-10-5-16,0-6 1 15,3-12-24-15,8-7-10 16,6-6-46-16,11-9-19 15,8-16-49 1</inkml:trace>
  <inkml:trace contextRef="#ctx0" brushRef="#br0" timeOffset="88124.75">21244 9389 272 0,'-21'12'101'0,"18"-12"-78"0,-1 7 13 0,4-7 2 16,4 0-9-16,3 0-2 15,7 0-7-15,7-7 0 16,14 4-11-16,11-3 3 0,7-7 4 16,32-6-2-16,24-2 2 15,11-8-9-15,32 1-2 16,6-3 6-16,26-4 2 16,3-2-6-16,0-1-4 15,0 4 0-15,-28 8 0 16,-29 8-39-16,-24 8-15 0,-29 7-70 15,-24 6-29-15,-28 3 20 16</inkml:trace>
  <inkml:trace contextRef="#ctx0" brushRef="#br0" timeOffset="88488.03">21791 9602 260 0,'18'16'99'0,"3"-23"-77"0,14-2 18 0,-17 6 4 16,7 0-10-16,6 3-2 16,8 0 1-16,14 3 4 15,7 3-20-15,0 7 2 0,-4 5-1 16,-10 4-2-16,-10 7 3 15,-8 11-6-15,-14 20 0 16,-14 18-6-16,-14-2 1 16,-14 5-7-16,-8 1-1 15,-6 5 0-15,3 1 0 16,4-9 0-16,7-10 2 16,-1-13-3-16,8-9-2 15,7-9-47-15,4-10-21 0,2-9-50 16,12-10-19-16,3-12 8 15</inkml:trace>
  <inkml:trace contextRef="#ctx0" brushRef="#br0" timeOffset="89446.66">20122 13575 244 0,'-10'12'90'0,"6"-15"-70"0,4-6 17 0,0 5 4 15,0-5-11-15,-3-7 0 16,-1-2-6-16,-3-11-1 16,0-5-12-16,-3-10 0 0,-5 3 2 15,1-6-3-15,-7 6 0 16,0 1-2-16,-4-1 0 16,-3-9 4-16,0-16 3 15,-4-13-4-15,-3-2 1 16,0-7-3-16,3-18 0 0,11-7-5 15,7 0-1-15,7 16 8 16,7-1 2-16,10 4-6 16,4 7-2-1,7 11-3-15,1 17-2 0,-1 12 1 16,0 15 1-16,4 14 1 16,-4 8 1-16,3 10-2 15,1 19 1-15,3 3-4 16,1 6 0-16,2 0 1 15,1 7 0-15,3-4 0 16,8-3 0-16,-1-6-18 16,0 3-5-16,-3-6-16 15,-4-6-3-15,-3-7-15 16,0-3-4-16,-4-6-66 16,0-6-54-16,-3-7 70 15</inkml:trace>
  <inkml:trace contextRef="#ctx0" brushRef="#br0" timeOffset="89766.29">20613 12455 316 0,'-11'19'118'0,"11"-19"-92"0,4 0 11 15,-4 0-1-15,3 0-9 16,4 0-1-16,4-3-10 16,7-3-5-16,6-4-6 15,12-5-4-15,6-7 2 0,4 0-2 16,3-3 2-16,-3 9-4 15,-4-3-2-15,1 3-36 16,-8 4-14-16,-3-1-107 16</inkml:trace>
  <inkml:trace contextRef="#ctx0" brushRef="#br0" timeOffset="89988.3">20793 12640 312 0,'0'10'115'0,"14"-4"-89"0,7-3-1 0,-7-3-5 15,7-3-12-15,8-3 0 16,6-4-4-16,4 1-3 16,6-1 0-16,8 1-1 0,7 0 0 15,0-1-7-15,-3 1 0 16,-1-1-46-16,-6 1-17 0,-1-4-54 15</inkml:trace>
  <inkml:trace contextRef="#ctx0" brushRef="#br0" timeOffset="90498.59">21830 11925 264 0,'-21'-18'99'0,"21"-1"-77"0,3-10 9 0,4 20 1 16,4-7-9-16,3 1-1 15,4-4 7-15,6-3 6 16,5 3-18-16,-8 3 8 0,18-2 5 16,6 11-7-16,1 4-1 15,0 6-9-15,-7 13 0 16,-11 34-6-16,-10 16-2 16,-15 16-2-16,-10 5-3 15,-10 23 1-15,-5-3 1 16,-2-1-1-16,-1-2 2 15,4 2 4-15,3 1 4 16,8-10-6-16,3-15-3 0,3-13-4 16,8-13-1-16,10-15 4 15,10-13 3-15,15-15-1 16,14-4 0-16,4-18 1 16,-1-1 0-16,0-9-2 15,4-9-2-15,4-6-26 16,-4-1-10-16,3-2-35 15,-10 2-13-15,-7 1-87 16</inkml:trace>
  <inkml:trace contextRef="#ctx0" brushRef="#br0" timeOffset="91069.99">23132 11847 244 0,'-7'-38'93'0,"0"23"-72"0,-1-1 16 0,5 10 4 16,-4-4-9-16,-4 7-1 16,1-3-4-16,-4 6-2 15,0 0-14-15,-4 0 2 0,0 9 1 16,-3 16-3-16,0 13-1 15,-4 15-6-15,-3 1-3 16,0 5 2-16,0 4 0 0,3 18 1 16,0 10 0-1,4 0-2-15,0-9-2 16,7 6 1-16,7 3-1 0,7-1-3 16,10-5 2-16,11-16 1 15,11-12 0-15,3-17 4 16,8-12 2-16,13-12 4 15,18-16 4-15,7-19 1 16,1-18 3-16,-1-10 3 16,10-10 4-16,5-9-7 15,-5-21-3-15,-9-14-6 16,-15 4-1-16,-15-6-3 16,-13-13 0-16,-18-7-1 0,-21 17 0 15,-24-4-2-15,-29-6-2 16,-7 19 1-16,0 25 1 15,-7 21-6-15,-7 23-1 16,-4 22-5-16,4 9-1 16,14 7-12-16,11 2-5 15,13 1-25-15,12-1-9 16,13-2-35-16,18-4-14 16,11 0-31-1</inkml:trace>
  <inkml:trace contextRef="#ctx0" brushRef="#br0" timeOffset="94295.6">24095 12493 244 0,'0'3'93'0,"0"-3"-72"0,0 0 9 0,0 0-1 16,0 0-9-16,0 0 1 0,0 0-8 15,0 0 0-15,0 0-8 16,0 0-1-16,0 0 0 0,0 0-2 16,0 0-2-16,0 0 1 15,0 0 1-15,3 0 5 16,1 6 4-16,-4-6 0 15,3 0 1-15,4 0-4 16,0 0-3-16,0-6-2 16,4 6-3-16,0-3 5 15,3-3 1-15,0-1 0 16,4 1 1-16,-1 0-2 16,1-4 0-16,-1 1-3 15,1 0-2-15,-4 2 3 16,0 1 0-16,0 0-1 15,1-1-2-15,-5 1 1 0,4 3-1 16,-3-3 0-16,-1 6 0 16,1-3-3-16,0-4 2 15,-1 7 1-15,1-3 2 16,-1-3-1-16,1 3-1 16,-1-3 1-16,1 6-1 15,-4-4 0-15,0 1 0 16,0 3 0-16,0 0 2 15,-7 0-1-15,0 0 2 16,0 0 4-16,0 0 6 16,0 0-5-16,0 0 0 15,0 0-2-15,0 0-1 16,0 0-1-16,0 0 0 16,0 0-2-16,0 0-2 0,0 0-2 15,0 0-1-15,0 0 4 16,0 0 1-16,0 0 0 15,0 0 1-15,0 0 0 16,0 0 1-16,0 0-5 16,0 0 1-16,0 0 0 15,0 0 2-15,0 0-3 16,0-3 0-16,0 3 1 16,0-3 2-16,0 0-1 15,-3 3-1-15,3 0-2 16,0-3 1-16,-4 3 1 15,4 0 2-15,0-3-1 16,-3 3-1-16,-1-4-2 16,1 1 1-16,3 0 1 15,-4 0 2-15,1 0-1 0,-1 0-1 16,1 0-2-16,-1 0 1 16,0-1 1-16,4 1 2 15,-3 0 3-15,-1-3 2 16,4 3-1-16,-3-4 1 15,3 1-6-15,-4-3-1 16,1 6 0-16,-1-4 2 16,1-2-1-16,-1 6 2 15,1-3-4-15,-1-4 0 16,1 1-1-16,-1 2 0 0,1-2 2 16,-1 0 2-1,-3-4-1-15,0 1-1 0,0-1 1 16,0 0-1-16,0 1 2 15,0-7 1 1,-4 7-4-16,4-4-1 0,-3-3-2 16,2-3 3-16,1-3 0 15,0-6 3-15,0 2-1 16,0-5-1-16,4 0-2 16,-4-4 1-16,3 7 1 15,1-1 0-15,-1 1 0 16,1-1 2-16,-1-2-3 15,4-4 0-15,0-6-1 16,4 1 0-16,3-8 2 16,3 1 2-16,1 3-3 0,3 6-2 15,0 4 2-15,4-1 0 16,-1 7 1-16,1 3 0 16,3-1 2-16,4 11 3 15,7-1-2-15,3 0 0 16,7 3-3-16,4 4-1 15,-4 2 1-15,1 4 2 16,-5 6-1-16,-2 0-1 16,-5 3 3-16,-2 7 2 15,-1 2-2-15,-3 1-2 16,-4 2 2-16,0 1 2 16,0 3-2-16,0 3 0 15,-3 0-1-15,0 6 1 0,-4 3 0 16,-4 4 3-16,-3 2-3 15,-3 4-2-15,-4-3 0 16,-4 3-1-16,1-4 2 16,-4 1 1-16,0-1-4 15,0-2 1-15,0 3 0 16,0 2 2-16,-1 1-1 16,5 0-1-16,-4-4 1 15,0 7-1-15,0-9 0 16,0-4 2-16,0-6-3 15,0 4-2-15,0-1 4 16,-1-3 1-16,5-3 0 16,-1-3-2-16,1-1-2 15,-1-5-1-15,4 3-1 16,0-7 3-16,0 0 2 0,4-2 4 16,-1-4 0-16,4 0 2 15,-3-3-2-15,3 0 0 16,0 0-3-16,4 0 1 15,-1-3-2-15,8 0 2 16,7-4 0-16,6 4 3 16,8-3-1-16,11 0 2 15,-1-1-4-15,4 1-2 16,-4-3 2-16,-6 3 0 16,-8-4-4-16,-7 10-1 15,-7-3 3-15,-7 3 1 0,-7 0-20 16,-7 0-8-16,0 0-11 15,-3 0-3 1,-1 0-9-16,4 0-2 16,0-6-7-16,4-4-4 0,3 4-39 15,4-6-15-15,3-4 12 16</inkml:trace>
  <inkml:trace contextRef="#ctx0" brushRef="#br0" timeOffset="95497.74">25435 10414 316 0,'-14'-22'118'0,"4"6"-92"0,-8-9-9 0,7 10-12 16,-3 5-4-16,-10-2 1 15,-15-4 2-15,-14 0 0 16,-14 1-2-16,-4-1 9 0,-13-3 8 16,-19-3-1-16,-13 3 1 15,-8-3-6-15,-31-3 0 16,-4-3-4-16,-31-3 0 15,-8 3-5-15,-31 6-3 16,0 3 0-16,-25 6 1 16,-4 4-1-16,-6 9 2 15,-19 3-4-15,15 10 0 16,-17 5 1-16,13 7 2 16,-3 4-3-16,-4 5 0 15,14 7 1-15,1 9 0 16,13 19 0-16,8 19 0 15,7 6 2-15,20-3 3 16,-6 22-2-16,28 6 0 0,7-6-1 16,4 0-2-16,17 12 1 15,25-6-1-15,10-3 0 16,8-3 2-16,10 13-6 16,18-7 1-16,17 6 1 15,11 10 1-15,18 9 1 16,10-9 0-16,11 34 2 15,24 4 3-15,36-17 9 16,35-8 3-16,18 12-6 16,31-10-2-16,36-2-5 15,28 21-1-15,31-15 1 16,43-1 0-16,7 10 2 0,36-3 3 16,27-22-2-16,8-22 1 15,3-9 4-15,21-16 4 16,25-25 1-16,18-19-1 15,3-16-6-15,0-22-2 16,0-21 0-16,-6-16 2 16,-1-10-5-16,3-3-1 15,-20-6 0-15,-36-3 0 16,-3-22-2-16,-25-19 1 16,-25-3 0-16,-7-16 1 15,-17-47 0-15,3-18 2 16,-14-45-3-16,0-37 0 0,-14-3-6 15,-32-16 0-15,-28 28-1 16,-50 1 2-16,-66 37 3 16,-64 18 2-16,-43-2-4 15,-73 25 1-15,-50 2-13 16,-45-11-5-16,-40 11-1 16,-14 14 1-16,-24-16-12 15,-18 12-6-15,14 16-13 16,-6 6-7-16,9 9-10 15,15 32-4-15,18 16-80 16</inkml:trace>
</inkml:ink>
</file>

<file path=ppt/ink/ink3.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1024"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20-08-19T05:40:29.110"/>
    </inkml:context>
    <inkml:brush xml:id="br0">
      <inkml:brushProperty name="width" value="0.05292" units="cm"/>
      <inkml:brushProperty name="height" value="0.05292" units="cm"/>
    </inkml:brush>
  </inkml:definitions>
  <inkml:trace contextRef="#ctx0" brushRef="#br0">2498 4601 208 0,'-4'0'79'0,"4"0"-61"0,4 0-5 0,-4 0-5 16,0 0 4-16,7-3 7 16,3 0 5-16,-3-1 3 15,0 1-14-15,0 0 5 0,1 0 3 16,-1 0-5-16,0 3 1 16,3-3-4-16,1 3 0 0,3 0-1 15,4 0 0-15,6 0-4 16,4 0 0-16,1 0-1 15,6 0 1-15,7-3 2 16,1-1 1-16,10-2-3 16,7 3-3-16,0 0 4 15,3 0 2-15,-10 0-6 16,3 0-1-16,-17-4 0 16,4 7 2-16,-1-3-1 15,-14-3 0-15,0 6-6 16,-3 0 1-16,0 0 0 15,-8 0 2-15,1 0-1 16,-7 9-1-16,3-2 1 16,0-1 1-16,-4 0-3 15,1 0 0-15,-4 1 3 0,0-1 1 16,-3 0-1-16,-1 4-2 16,1-1-2-16,-4 0 1 15,0 4 1-15,-4-1 2 16,-3 7-1-16,0 9-1 15,-4 4 1-15,-6 5-1 16,-1 1 0-16,-3 6 2 16,0 3-3-16,-11 13 0 15,-3 12 1-15,7-22 0 16,6-6 0-16,-16 15 2 16,-8 7-3-16,7-6 0 0,0-7 1 15,7-3 2 1,8 0-3-16,6-3 0 0,7-6 1 15,4-3 2 1,7-1 3-16,7-8 2 0,4-7-1 16,3-4-1-16,-3-8-1 15,17-1 2-15,11 7-3 16,-4-7-2-16,0-2 0 16,1-1 1-16,-1 0-1 15,-7-3 2-15,4 0-2 16,0 1-1-16,-1 2 1 15,-6 0 1-15,-4 0-1 16,0 1-1-16,-3-1-13 0,-4-3-6 16,0 6-21-1,-3 1-8-15,-4-4-3 0,0-3-1 16,-4-3-9-16,-3 0-1 16,0 0-57-1</inkml:trace>
  <inkml:trace contextRef="#ctx0" brushRef="#br0" timeOffset="496.01">2685 5146 260 0,'0'-6'99'0,"3"3"-77"0,8-3 9 0,-4-1-2 16,3 4-2-16,5 0 1 16,2 0-4-1,8 3-1-15,0 0-12 16,-1 0 4-16,12 0 3 0,16 0-4 0,12 0 2 16,-11 0-3-16,24-6 0 15,12-4-1-15,16-2 2 16,-2-1-7-16,-15 4-2 15,-7-4-3-15,-7 10 1 16,-21-3-4-16,-7 6-2 16,-4 6-7-16,-17-3-4 15,-4 10-28-15,-7-1-12 16,-3 1-30-16,-4 6-12 16,4-4-34-1</inkml:trace>
  <inkml:trace contextRef="#ctx0" brushRef="#br0" timeOffset="3107.75">4339 4808 212 0,'0'-7'79'0,"0"7"-61"0,0 0 8 0,0 0-1 0,0 0-9 16,0 0-1-16,0 0-7 15,0 0 0-15,0 0-5 16,0 0 3-16,0 0 0 0,4 0 2 16,3 0 0-16,0 0 0 15,3 0 2-15,5-3-3 16,9-3 1-16,1 3-3 15,7-3 2-15,3-4-2 16,7 1 0-16,-10-1-3 16,3 7 1-16,1-3-2 15,-8 0-1-15,0 3 3 16,-3 0 0-16,-4 3 3 16,-3 0 1-16,3 0-1 15,-11 0-1-15,1 0-3 16,-1 0-2-16,1 0 1 15,0 0 1-15,-4 0 1 0,0 0 1 16,0 0-5-16,0 0-1 16,0 0-28-16,-4 3-10 15,-3 0-26-15,0 3-11 16,0 0-32 0</inkml:trace>
  <inkml:trace contextRef="#ctx0" brushRef="#br0" timeOffset="3486.61">4360 5118 216 0,'-3'3'82'0,"3"-3"-64"0,0 0 2 15,0 0-2-15,3 0 1 16,1 0 5-16,3 0-3 16,4 0-1-16,6 0-11 15,4 0 3-15,0 0 2 0,11 0-3 0,11-3-1 16,-8 3-4-16,7 0 1 15,-3 0-6-15,0-3-1 16,0 0 0 0,-1-3 0-16,5-1 0 15,-8 1 0-15,4 3-25 0,0 0-8 16,-11 6-100 0</inkml:trace>
  <inkml:trace contextRef="#ctx0" brushRef="#br0" timeOffset="4852.04">5408 4077 200 0,'0'-9'74'0,"0"3"-58"0,0-1 7 15,4 1-1-15,-4 0-3 16,3-1 3-16,-3 1-1 16,0 3-1-16,0 3-10 15,0-6 2-15,0 6 2 0,0 0-3 16,0 0 1-16,4 0 2 15,-1 9 1-15,4 4-2 0,0 9 0 16,0 12-1-16,4 13 0 16,0 10 0-1,3 2 0-15,0-2 2 0,3 21 2 16,1 16-1-16,-7-3 1 16,3-6-11-16,-4 2-2 15,-3 8-1-15,-3 2 1 16,-4-9-1-16,0-10 1 15,0-6-2-15,0-12-1 16,0-10 3-16,0-3 0 16,0-6-1-16,0-7 1 15,3-6-4-15,1-3 0 16,-1-3 1-16,1-6 0 16,0-3 0-16,-4-7 2 15,0 3-1-15,0 1 2 0,0-4-2 16,0-3 2-16,0 6-7 15,0-9 1-15,0 7-30 16,0-4-11-16,0-3-10 16,0 0-5-16,3-10-60 15,1 7-54 1,-4-3 63-16</inkml:trace>
  <inkml:trace contextRef="#ctx0" brushRef="#br0" timeOffset="6232.3">6078 4613 184 0,'11'-12'71'0,"-8"9"-55"0,5-4 6 0,-8 7 2 16,3-3-6-16,1 0 1 15,-1 0-1-15,1 3 0 16,-1 0-9-16,1 3 6 0,-4 3 4 16,0 4-1-16,0 2-1 15,0 4-3-15,-4 3-1 16,-3 0 1-16,-3 9 2 15,-5-3-5-15,-6 3-1 16,-3-3-2-16,-5 0 2 16,-2-3-5-16,-1 0-3 15,4-3-1-15,-1-3 1 16,5-4-3-16,3 4 0 16,-1-4 3-16,5-2 1 15,3-1-1-15,3 1-2 16,0-1 1-16,1-3-1 0,3 1 0 15,0-1 0 1,3 0 2-16,1 0 1 16,-1-2 1-16,4-1 2 0,0 3 1 15,4 0 1-15,-1 4-2 16,1-10 1-16,3 9 0 16,0 1 3-16,3-4-3 15,1 6-2-15,-4-2-5 16,11 12 0-16,3 0 4 15,4 6 2-15,3-3-2 16,4 3-3-16,-4-3-3 16,0 0 1-16,-3-3 1 15,3-6 2-15,-10 3-1 16,-1 0-1-16,-3-1 1 0,-3-2 1 16,-1-3-1-16,1-4-1 15,-4 0 1-15,0-2-1 16,0-1 0-16,-3 0 2 15,3-3-1-15,-4-3-1 16,-3 7-17-16,0-4-6 16,0-3-24-16,0 0-8 15,0 0-44-15,0 0-19 16,0-10 1 0</inkml:trace>
  <inkml:trace contextRef="#ctx0" brushRef="#br0" timeOffset="7793.32">6671 4980 148 0,'4'3'55'0,"-1"-3"-43"0,1 3 12 0,-4-3 2 16,0 0-8 0,3 0-3-16,-3 0-6 0,7-3-1 15,-7 3-5-15,4-3 3 0,-4 3 3 16,3-6-1-16,1 0 3 15,-4-1 0-15,0 1 1 16,0 0 2-16,-4 0 4 16,1-1-4-16,-1-2 0 15,1 6-8-15,-1-4-2 16,1 7 0-16,-4 0 2 16,0 7-5-16,-1-4-1 15,5 3 0-15,-4 4 2 16,-4-1-3-16,8 0-2 15,-1 4 4-15,4-1 1 16,0 1-5-16,4 3 0 16,-1-7 1-16,1 1 1 0,6-4-2 15,-3-3 2-15,-3-3 3 16,7 0 3-16,-4-3 4 16,0-3 2-16,0-4-1 15,0 1 1-15,0-1 0 16,-4 1 3-16,1-4 2 15,-4 4-1-15,-4 0-1 16,1-1-1-16,-4 4-3 16,0 3-1-16,-4 3-5 15,1 3-3-15,-1 0-3 16,4 3 1-16,0 4 1 0,-4 2 0 16,4 1 0-16,4 2 0 15,3 1-3-15,3-6 2 16,1-1-1-16,3 0-2 15,3 1 3 1,-3-10 2-16,1 0 2 0,-1-3 3 16,0-4-3-16,0-2 0 15,-4 6-1-15,-3-3-2 16,0 2 3-16,-3-2 2 16,-4 6-15-16,0 0-6 15,0 6-25-15,-1-2-9 16,5-4-23-16,-1 6-6 15,1-3-35 1</inkml:trace>
  <inkml:trace contextRef="#ctx0" brushRef="#br0" timeOffset="9673.94">5743 4949 140 0,'4'-3'52'0,"-4"-4"-41"0,3 7 7 0,-3 0-2 16,0 0-5-16,4-3-1 15,-1 0-2-15,4-3 0 16,0 6-4-16,-3-3 4 0,0-4 2 16,-4 7 1-16,3 0 1 15,-3 0 2-15,0 0 2 16,0 0-5-16,0 0 1 15,0 0-3-15,0-3 2 16,-3 3-4-16,-1 3 1 16,0-3 1-16,-6 10 2 15,3-4-1-15,0 0-1 0,-4 1-5 16,1-1-1-16,-1 0-1 16,0 1 1-16,4-1-2 15,0 0 2-15,0 0-2 16,0 1-1-16,0-4 1 15,4 0 1-15,3 0-3 16,-4 0 0-16,1-3 3 16,3 0 3-16,0 0-2 15,0 0 0-15,7 0 1 16,-4-3 0-16,8-3-2 16,-1-1 1-16,4-2-2 15,1-3 2-15,-1-1-2 16,0 0-1-16,0 1 1 15,4 2-1-15,-8 1 0 0,-3 6 0 16,0-3 2-16,0 3 1 16,-7 3 7-16,0 0 4 15,0 0-7-15,-3 0-4 16,-4 3-2-16,0 3-1 16,3 3 0-16,-3 4 2 15,0-1-3-15,-7 1-2 16,7 0-38-16,0-4-17 15,3 3-77 1</inkml:trace>
  <inkml:trace contextRef="#ctx0" brushRef="#br0" timeOffset="12716.56">7486 4457 228 0,'0'-7'85'0,"3"4"-66"0,-3 3 3 0,0 0-1 0,0 0-2 16,0 0 1-16,0 0 0 15,0 0 2-15,0 0-12 16,0 0 3-16,0 0 1 0,0 0 1 16,0 3 1-16,-3 7-6 15,-8 5-2-15,-3 4 2 16,-7 19 1-16,-4 15-5 15,-6 0-2-15,2 1-2 16,5-4-2-16,-1 0-2 16,4-3 1-16,0-3 1 15,3 0 0-15,4-3 0 16,0-4 0-16,7-2-3 0,0-4 2 16,0-6 3-16,0 0 1 15,0 0-4-15,0-6 1 16,-1 0 0-16,1-3 2 15,4-1-1-15,3-2-1 16,-4-4-15-16,1-2-7 16,-4-4-29-16,7-3-10 15,7-7-72 1</inkml:trace>
  <inkml:trace contextRef="#ctx0" brushRef="#br0" timeOffset="13213.66">7218 4463 264 0,'-4'-6'99'0,"4"6"-77"0,0 0 9 16,0 0-2-16,0 0-11 16,0 0 0-16,0 0-2 0,4 3 2 15,3 3-10-15,3 3 4 0,1 7 2 16,7 6-1-16,-1 13 2 16,8 15 1-1,3 6 2-15,0-3 5 16,4 1 3-16,4-7-13 0,-5 0-6 15,-3-3-6-15,1 0-2 16,-5-1 1-16,-2-5 2 16,-1 3-1-16,-7-7 2 15,0 1-2-15,-3-10-1 16,-1-6-2-16,1 3 1 16,-1-7 3-16,-6-2 1 15,-1-4-1-15,1 1 1 16,-1-4-4-16,-3 0 0 15,0-3-21-15,0 1-10 0,0-4-20 16,4-7-7-16,-1-2-17 16,5-4-7-16,6-5-39 15</inkml:trace>
  <inkml:trace contextRef="#ctx0" brushRef="#br0" timeOffset="14143.07">7997 4203 228 0,'-7'-32'88'0,"7"17"-69"0,0-14 8 0,0 20-1 16,0 0-5-16,0-4-1 0,0 0 1 15,0 4-1-15,4 0 6 16,-4 18-14-16,0 19-2 16,0 22-2-16,3 7 0 15,1 6 0-15,0 18 4 16,3 29 3-16,0-7-6 15,3-5-3-15,-3-8-3 16,4 5-3-16,3-20 1 16,0-6-1-16,0-13 2 15,0-12 1-15,-3-13 3 16,3-5 3-16,-3-20 2 0,-1-12 3 16,1-13-5-1,-1-10-1-15,1 1-6 16,0-6-2-16,-4-7 0 15,0-15 2-15,0-20-1 0,-4-8-1 16,1 5 1-16,-4-5-1 16,-7-14 0-16,0 11 0 15,0 8 0-15,-4 20 2 16,4 12-3-16,-4 9 0 16,4 10 1-16,0 6 0 15,0 6 0-15,0 4 0 16,4 2-3-16,-1 4 0 15,1 3 2-15,3 3 0 16,3 3-2-16,4 3 0 16,7-3 2-16,7 7 0 0,15-1 3 15,13 1 3-15,11-1 2 16,4-6 1 0,3-3-2-16,14-3-1 15,10-6 1-15,5 5 3 0,-12-2-4 16,-6-3-3-16,-7 6-1 15,-8-4-1-15,-7 7 0 16,-10 0 2-16,-10 0 1 16,-8 0 1-16,-7 0-16 15,-3 7-4-15,-8-7-8 16,1 0 0-16,-4 0-18 16,-4 0-8-16,-3 3-68 15,4 6-73-15,-1-3 59 16</inkml:trace>
  <inkml:trace contextRef="#ctx0" brushRef="#br0" timeOffset="14909.45">8573 4494 212 0,'-4'-3'79'0,"4"0"-61"0,-4 0 12 0,4 3 4 0,0 0-9 15,0 0 0-15,0 0-8 16,0 0-2-16,0 0-9 16,4 3 14-16,0 3 6 0,-1 4-2 15,4-1-2-15,0 10-8 16,4 9-1-16,-1 3-6 15,1 4 1-15,7 3-1 16,6-1 3-16,1-2-5 16,7-7-3-16,-1-3-1 15,1-3 1-15,0-3-1 16,-4 0-1-16,-3-10 1 16,-8 0-1-16,-2 1-5 15,-5-4 1-15,1-3-42 16,-4 0-17-16,0-3-94 15</inkml:trace>
  <inkml:trace contextRef="#ctx0" brushRef="#br0" timeOffset="15282.44">9042 4431 236 0,'-4'-6'90'0,"4"3"-70"0,4-3 8 0,-4 6-2 16,0 0-1-16,3-3 4 16,-3 3 0-16,0 0 2 0,0 0-17 15,0 3 5-15,0 12 2 0,-3 4-5 16,-4 10 1-16,-4 21-8 16,-3 19-1-16,3-19 2 15,-24 44 4-15,-7 22-8 16,-4 3-1-16,4-3-3 15,3 6-2-15,3 1-2 16,8-14 1-16,4-11 1 16,6-14 2-16,4-15-1 15,-4-6 2-15,11-13-7 16,0-12 1-16,0-4-19 16,3-12-6-16,1-9-14 15,-1-10-6-15,1-3-27 16,3 0-12-16,3-6-31 15</inkml:trace>
  <inkml:trace contextRef="#ctx0" brushRef="#br0" timeOffset="17039.53">10093 3770 196 0,'4'-22'74'0,"-4"6"-58"0,3 4 3 0,1-1-4 15,-1 1-6-15,1 2 2 16,-1-5 3-16,1 5 3 16,-1 1-9-16,1 2 7 0,-1 4 2 15,1 3-1-15,-1 7 3 16,1 5-4-16,3 13 1 15,0 3-5-15,0 7 1 16,0 6-1-16,-3 6 1 16,-1 3-4-16,1 38 0 15,-1 6 15-15,-3 9 7 16,0 32-15-16,0 9-6 16,-3 10-4-16,-1 25 1 15,1-10 1-15,-1 19 1 0,4-9 2 16,0-13 4-16,0 19-4 15,4-9 0-15,-1-1-6 16,1 13-1-16,-1-6 1 16,-3 22 2-16,-3-6-5 15,-4 18-1-15,-4-3 0 16,-3 22 2-16,0-12-1 16,0 6 2-16,0-3-2 15,3-10-1-15,0 3-2 16,1-9-1-16,-4 16-1 15,3-22 3-15,-3 56 2 16,0-25 2-16,0-18-4 16,0-7 1-16,0-28 0 0,-1-7 2 15,1-2-3-15,-3-23 0 16,-1-18 1-16,4 3 0 16,0 0 0-16,3-19 0 15,1-19 0-15,3-16 0 16,0-12-3-16,3-9 2 15,1-4 1-15,-1-6 2 16,0-3-3-16,1-3-2 16,-1 0 2-16,1-9 2 15,-1-4 0-15,1-3 2 16,-1-6-4-16,1-3 0 16,3-9-10-16,-4 2-3 15,1-6-26-15,-1-12-9 16,1-10-21-16,3-9-7 0,0-3-64 15</inkml:trace>
  <inkml:trace contextRef="#ctx0" brushRef="#br0" timeOffset="20703.57">11825 4366 152 0,'4'-3'57'0,"-1"-4"-44"0,8 1 10 16,-4-3 0-16,0-1 0 16,3-2 3-16,1-1-1 15,0-3 0-15,-4-2-14 16,0 8 7-16,0-9 2 0,0 4 3 15,0-1 1-15,0 0-7 16,-4 4-2-16,1-4-7 16,0 4 0-16,-1-1-1 15,1-3 3-15,-4 7 10 16,0-4 7-16,-7 4-1 16,-1 0-1-16,-6 2-9 0,-3 1-3 15,-11 6-5-15,-8 3-3 16,-6 10-5-1,-7 6 0-15,-1 6 2 0,4 6 1 16,0 7-4-16,-3 2 1 16,-4 4 0-16,-7 0 0 15,-7 9-3-15,0 16 2 16,4 10 1-16,10 9 0 16,7-7 0-16,11 1 0 15,6 18-5-15,12-3 1 16,6-6 2-16,11-12 3 15,14-7 0-15,11-19 2 16,10 0-4-16,7-9 0 16,8-9 1-16,-8-7 2 15,1-6 3-15,-5-7 2 0,-2-8-1 16,-5-7 1-16,1-7-2 16,-4-5 2-16,1-4-2 15,-5-9 0-15,1 0-1 16,-7-13 0-16,-8-9 0 15,-6-3 0-15,-8 3-2 16,-6 3 1-16,-5 16-2 16,-6 3-1-16,-7 19 3 15,-14 21 0-15,-15 20-6 16,-3 12 0-16,4-3-1 16,10 0 2-16,7-7-1 15,11-2-1-15,17-4-2 16,18-3 1-16,18-6-6 0,7-6-1 15,7-3-33-15,0-4-15 16,-1-6-29 0,5-6-9-16,6 0-36 15</inkml:trace>
  <inkml:trace contextRef="#ctx0" brushRef="#br0" timeOffset="21112.43">12220 4607 296 0,'-7'0'112'0,"7"0"-87"0,4 0 4 0,-4 0-4 15,7-3-6-15,3 3 3 16,8-3-8-16,0 0-3 16,3 3-6-16,0 0-2 0,4 0 3 15,-4 3-12-15,0-3-5 16,4 0-143 0</inkml:trace>
  <inkml:trace contextRef="#ctx0" brushRef="#br0" timeOffset="21351.62">12196 4924 288 0,'-11'12'110'0,"18"-9"-86"0,7 4 11 0,-3-7-1 0,6 3-6 16,8-3 1-16,3 0-8 15,4 3-2-15,0-3-11 16,0 3-5-16,-4 0-2 0,0 0-8 16,4 4 0-16,-8-1-61 15,5-3-24-15,2 3-51 16</inkml:trace>
  <inkml:trace contextRef="#ctx0" brushRef="#br0" timeOffset="21874.47">13204 4033 300 0,'0'-12'112'0,"4"12"-87"0,0-3 7 16,-4 3-3-16,3 0-7 16,4 0 1-16,4 3-1 15,-1 9-2-15,1 17-10 16,-1 11 0-16,1 14 3 0,0 11-7 16,-4 4-1-16,0 25-1 15,-4 10 2-15,1-4-3 16,-4-6 0-16,0-3 3 15,0 0 1-15,0-6-8 16,0-10-1-16,0-12 2 0,0-10 2 16,0-15-9-16,0-10-3 15,0-6-37-15,0-13-14 16,0-9-35-16,7-15-15 16,-4-7-6-1</inkml:trace>
  <inkml:trace contextRef="#ctx0" brushRef="#br0" timeOffset="22264.47">13617 4406 260 0,'0'0'96'0,"4"0"-75"0,-4 0 17 0,0 0 3 0,3 0-7 16,-3 7 1-16,-3-4-14 15,-8 9-5-15,-6 4-9 16,-8 3-1-16,-3 9 1 0,-1 10-3 16,-2 6-1-16,-1 3 1 15,0 0 0-15,0 0 0 16,1-7 2-16,2-2-5 16,12-7-3-16,6-2 3 15,11-4 1-15,11-3 8 16,6-7 4-16,-2-2-5 15,20-4-3-15,11-2-6 16,7-1 0-16,-11 0 0 16,18 4 2-16,-7-1-1 0,-11 3 2 15,-3 1-15-15,-4 3-7 16,-10-7-12-16,-7 1-6 16,-4-1-11-16,-4 0-3 15,1-2-87 1</inkml:trace>
  <inkml:trace contextRef="#ctx0" brushRef="#br0" timeOffset="23315.86">14355 3974 260 0,'-4'-7'99'0,"8"4"-77"0,-8 0 13 0,4 3 3 0,0 0-9 15,-4 0 0-15,1 3-14 16,-4 7-4-16,-4-1-7 15,1 10-3-15,-4 15 2 0,-4 26-2 16,-7 9-1-16,-3 3 3 16,0 13 0-16,0 24-1 15,3-8 1-15,7-4 0 16,8-12 1-16,10-7-2 16,10-3 1-16,11-9 0 15,8-6 1-15,-1-10-2 16,0-6 1-16,-3-10-9 15,-4 1-3-15,-3-13-42 16,-4-3-16-16,0-10-74 16</inkml:trace>
  <inkml:trace contextRef="#ctx0" brushRef="#br0" timeOffset="24727.39">14679 4319 236 0,'-3'-4'88'0,"3"4"-69"0,0-3 13 0,0 3 2 16,0 0-11-16,3-3-4 16,4 0-6-16,0-6-1 15,4-1-7-15,3 1 4 0,4-1 1 16,3 4 1-16,0-3 1 0,0 6 2 15,4 3 4-15,-1 3-4 16,-2 6 2-16,-1-3-5 16,-4 4 1-16,-2 2-1 15,-5 4 1-15,-6-7-4 16,-4 7-3-16,-4 3-2 16,-3-6 0-16,0 2 0 15,-4 4 1-15,1-3-2 16,-4-1-2-16,0 1 1 15,-1-3-1-15,5 2 0 16,-1-5 2-16,4-1-6 16,4 4 1-16,-1-4-1 15,4 7-1-15,4-7 1 16,6 1 0-16,1-1 3 0,3 0 0 16,4 1 1-16,6-1 2 15,1 7-1-15,3 3-1 16,0-1 1-16,-3 11 1 15,-4-4-1-15,-3 0 2 16,-4 0-2-16,-3-3 2 16,-8-3 4-16,-3-1 6 15,-7 1-1-15,-3-3 3 16,-5 0-8-16,-6-4-2 16,0 1-3-16,-7-1 1 15,3-2-4-15,1-1 0 16,-1 0-1-16,0 1 0 15,4-4 2-15,0 0 0 16,3 1-20-16,4-4-9 16,3-3-14-16,4 0-6 0,4-6-15 15,6-4-7-15,8-6-66 16</inkml:trace>
  <inkml:trace contextRef="#ctx0" brushRef="#br0" timeOffset="25117.46">15205 3930 284 0,'10'-6'107'0,"1"6"-83"0,3 6 6 0,-7 0-1 16,4 7-1-16,3 2 3 16,0 14 3-16,4 14 2 15,-4 20-20-15,0 6-5 0,0 0-3 16,-4 0-2-16,1 19-1 16,-4 0-1-16,-3-4 2 15,-4-5-3-15,0-10-2 16,-4-10 0-16,-3-2 1 15,0-4-3-15,-4-9 0 16,1 3-4-16,-4-6-1 0,3-13-17 16,1-3-5-16,-1-6-8 15,4-4-1-15,3-5-23 16,4-7-12-16,7-9-56 16</inkml:trace>
  <inkml:trace contextRef="#ctx0" brushRef="#br0" timeOffset="25808.26">15787 4027 296 0,'0'-6'112'0,"0"6"-87"0,3 0 4 0,1 0-2 16,-4 9-9-16,0 7-1 15,0 12-7-15,-4 16-4 16,4 16-3-16,-3 5 11 0,-1 4 7 0,4 13-10 15,0-4-6-15,7 1-3 16,0-10 0 0,4-13-1-16,3-6 2 0,4-12-4 15,-4-10 0-15,3-3 1 16,1-12 2-16,0-7 3 16,-4-12 2-16,0-10-3 15,0-15-3-15,-3-10-3 16,-4-6 1-16,-4 0 1 15,1-3 0-15,-4-7 0 16,-4-5 0-16,-3-20 0 16,-3 7 0-16,-1 6 0 15,0 19 0-15,1 3 0 16,-1 15 2-16,4 7-1 16,0 3-1-16,4 7-4 15,6 2-2-15,8 7 0 16,6-1 2-16,12 1 2 15,6 3 1-15,11-3 3 0,3 6 1 16,4-3 3-16,18-7 3 16,20 4-4-16,1-3-3 15,0 9-1-15,10-4-1 16,7-2 2-16,-3 3 1 16,-14 3-4-16,-11 0-1 15,-7 0-19-15,-10 0-9 16,-11 3-13-16,-15-3-6 15,-9 0-44-15,-12 6-17 16,-6 4 4-16</inkml:trace>
  <inkml:trace contextRef="#ctx0" brushRef="#br0" timeOffset="26211.62">16302 4262 244 0,'3'-25'93'0,"4"16"-72"0,1-1 9 0,-5 7 2 16,4 3-9-16,0 3-1 16,0 7-1-16,-3 5 1 15,-1 14-12-15,-3-1-1 0,0 3 1 16,0 4 0-16,0 5 4 16,0 1-7-16,0 6-2 15,0 7-5-15,4-1-1 16,-1-6 1-16,4-3 0 15,0-10-5-15,0-6 1 16,-3-9-27-16,3 0-9 16,0-10-18-16,0-9-6 15,7-3-53-15</inkml:trace>
  <inkml:trace contextRef="#ctx0" brushRef="#br0" timeOffset="26754.59">16919 4234 200 0,'4'-13'74'0,"-1"7"-58"0,-3-3 14 0,0 2 3 16,0 1-4-16,0 3 3 16,0-3-7-16,-3 6-1 15,-1-6-13-15,-3 6 0 0,0 0 2 16,-3 6-3-16,-5 6 2 15,-2 10-5-15,-1 3-2 16,-3 4 0-16,0 8 1 16,-4 4-3-16,0-3 0 15,-3 2 1-15,0 11 0 16,3 2-5-16,4 3 1 16,7-6 0-16,7-3 0 15,7-9 0-15,7-7 0 16,7-2 4-16,4-1 2 15,-1-6-2-15,5-6-3 16,-1-4 6-16,0-6 3 16,4-6 6-16,3-6 2 15,-3 0-5-15,3-22-3 0,-4-7-3 16,-6-3 0 0,-11 4 0-16,-10-1 3 0,-12 7-5 15,-6 0-1 1,-3 15-4-16,-5 4-3 0,-6 9-1 15,-4 6 3-15,-3 10-2 16,0 3 1-16,3 0-7 16,7 6-4-16,7-6-15 15,11-1-5-15,7-5-10 16,14-4-2-16,7-6-42 16,11-9-17-16,7-3-9 15</inkml:trace>
  <inkml:trace contextRef="#ctx0" brushRef="#br0" timeOffset="28914.96">11553 6586 184 0,'18'-29'71'0,"-11"17"-55"0,0-4 15 0,0 7 3 15,-3 2 0-15,-1 1 2 16,-3 0-2-16,0 0 1 15,0-1-19-15,-3-2 0 0,-1 0 0 16,1-1 1-16,-4 7-1 16,0-3-4-16,-4-4 0 15,0 7-1-15,-3 3 1 16,-3 3-2-16,-4 4-1 0,-4 2-5 16,-3 10-1-16,-8 12-1 15,-2 13 1-15,-5 6-4 16,-3 4 0-16,4-1 1 15,0 0 0-15,3 10-3 16,7 9 2-16,7 3-1 16,4 4 0-16,7-7 0 15,7-3 0-15,4 0 2 16,3 3 0-16,7 3-3 16,10-9 2-16,8-3 1 15,10-13 0-15,4-9 0 16,10-7 0-16,1-9-3 15,-1-6 2-15,1-7 1 16,3-8 2-16,7-8-1 16,-1-11 2-16,1-10 0 0,-3-10 1 15,-8-9 0-15,-10 4 0 16,-7 2-2-16,-11-3 1 16,-7 4 0-16,-10 2 3 15,-11 4-3-15,-11 3 0 16,-7 6-1-16,-10 3 1 15,0 9-4-15,-4 10-2 16,4 10-1-16,-4 5 0 16,4 7 3-16,3 7 0 15,4 8-2-15,6-2 2 16,8-1-12-16,7-6-5 16,7-6-8-16,7-9-4 15,7-13-8-15,11-10-1 16,14-11-96-1,10 2-49-15,1-9 90 0</inkml:trace>
  <inkml:trace contextRef="#ctx0" brushRef="#br0" timeOffset="29371.34">12238 6836 228 0,'3'0'88'0,"8"0"-69"16,3-9 13-16,-3 9 2 0,-1-3-7 15,4-3-1-15,8 6-12 16,-1 0-4-16,3 0-6 16,1 0-3-16,3 0 0 0,8 0-1 15,-5 9 2-15,-2-3-45 16,-5-3-18-16,-3 7-60 16</inkml:trace>
  <inkml:trace contextRef="#ctx0" brushRef="#br0" timeOffset="29564.08">12442 6987 240 0,'0'3'90'0,"4"3"-70"0,10-6 6 0,-7-6-3 16,4 6-9-16,3-3 2 15,7-3-7-15,7-4-3 16,0 10-3-16,1 0-3 0,-1 0 1 15,-3 0-21-15,-4 7-9 16,0-7-89 0</inkml:trace>
  <inkml:trace contextRef="#ctx0" brushRef="#br0" timeOffset="33087.44">13374 6401 200 0,'0'-4'74'0,"3"1"-58"0,1 0 14 0,-4 3 3 16,0 0-13-16,0 0-3 15,0 0-2-15,0 0 1 16,0 0-9-16,0 0 0 0,0 0 3 15,0 0-6-15,0 0 0 16,0 0 0-16,0 0 0 16,0 0-2-16,0 0 1 15,0 0-2-15,0 0 2 0,0 3 2 16,0-3 2-16,0 0-1 16,0 0 1-16,0 0-2 15,0 0 0-15,0 0-1 16,0 0 0-16,0 0 0 15,0 0 0-15,0 0 0 16,0 0 0-16,0 0-2 16,0 0-2-16,0 0 3 15,0 0 0-15,0 0-4 16,0 3 1-16,0-3 0 16,0 4 0-16,0-4 0 15,0 3 0-15,0 0 0 0,0-3 2 16,0 0-1-1,0 0 2-15,0 3-4 16,0-3-2-16,0 0 2 0,0 0 0 16,0 0 1-16,0 0 2 15,0 0-1-15,0 0-1 16,0 0 1-16,0 0-1 16,0 0-3-16,0 0 2 15,0 0 1-15,0 0 2 16,0 0-1-16,0 0-1 15,0 0 1-15,0 0-1 16,0 0 0-16,0 0 2 0,0 0-3 16,0 0 0-16,0 0 1 15,0 0 0-15,0 0 0 16,0 0 0-16,0 0-3 16,0 0 2-16,0 0 1 15,0 0 0-15,0 0 0 16,0 0 2-16,0 0-1 15,0 0 2-15,0 0-4 16,0 0 0-16,0 0 1 16,0 0 2-16,0 0-1 15,0 0-1-15,0 3 3 16,0 0 2-16,0 4 0 16,0 2 2-16,0 0-4 15,0 10-2-15,-4 6 0 16,4 3-1-16,0 4 0 15,0-1 0-15,0-3 0 0,0 10 0 16,0-13-5-16,4 0 1 16,-1-6 4-16,4 0 2 15,1 0 2-15,2-7 0 16,4 1 0-16,4-4 0 16,3-3-2-16,0 1 1 15,4-1-2-15,0 0-1 16,-1-3 1-16,1 0-1 15,-4 1-3-15,0-4 0 16,-3 6-29-16,0-6-12 16,-4 0-8-16,0-6-3 15,0 2-67 1</inkml:trace>
  <inkml:trace contextRef="#ctx0" brushRef="#br0" timeOffset="33510.01">13818 6388 260 0,'-3'-13'99'0,"3"10"-77"0,0 0 9 16,0 3-2-16,0 0-9 0,0 0-1 15,0 3-5-15,0 7-1 16,0 2-7-16,0 7-2 0,0 9 2 16,0 16-1-16,0 10 2 15,0 2-4-15,0 7 0 16,0-4 5-16,0 7 3 15,0 6-6-15,0 3-1 16,3-2-2-16,1-11-2 16,3-12 1-16,0 1-1 15,0-14 0-15,0-9 0 16,0 1-18-16,0-10-8 16,0-7-22-16,0-6-9 0,7-9-74 15</inkml:trace>
  <inkml:trace contextRef="#ctx0" brushRef="#br0" timeOffset="33883.64">14309 6303 272 0,'-4'0'101'0,"4"0"-78"0,-3 4 4 0,3-4-1 15,-4 9-6-15,1-3 3 16,-4 7-9-16,-4 6-3 16,0 6-6-16,-3 12-2 0,0 17 3 15,0 18-1-15,-4-3 0 16,1 3-3-16,3 3 1 15,0 13-2-15,6 0-1 16,5-10 3-16,3-12 0 16,3-10-4-16,8-6-1 15,0-12 1-15,3-3 0 16,0-10-21-16,3-10-8 0,-2-5-38 16,2-10-16-1,4-13-33-15</inkml:trace>
  <inkml:trace contextRef="#ctx0" brushRef="#br0" timeOffset="34484.78">14443 6432 256 0,'-4'0'96'0,"4"0"-75"0,0 0 8 16,0 0-1-16,0 0-6 0,7-3-1 15,4 0 0-15,6 0-1 16,5-1-11-16,2 1-1 0,5 3 2 16,-1 0-4-16,-4 3-1 15,-2 4 4-15,-5-1 2 16,-3 3 0-16,-3 1 1 15,-4 9-4-15,-7-1-3 16,-3 1-2-16,-5 0 0 16,-2 0-4-16,-1-4 0 15,-3 1 3-15,4-6 1 16,-1 5-4-16,0-2-1 16,4 2 1-16,4-2 0 15,-1 0-2-15,8-1 0 16,3 1-1-16,3-1 3 15,5 4 0-15,2-4 1 0,1 7 0 16,0 0 2-16,-1-3-1 16,1 3 2-16,-4-1-2 15,-4-2 2-15,-2 3 4 16,-1-3 6-16,-4-1-3 16,-3-2 0-16,-3-1-4 15,-4 1 1-15,-8-1-4 16,-2 1-2-16,-1-1 0 15,-3-2-1-15,-4 6-3 16,1-4 0-16,2-3-3 0,1 1 1 16,4-4-21-16,3 0-11 15,3-6-22-15,4-3-11 16,10-6-75 0</inkml:trace>
  <inkml:trace contextRef="#ctx0" brushRef="#br0" timeOffset="34860.83">14912 6043 276 0,'7'0'104'0,"4"13"-81"0,-1 24 7 16,-3-18-1-16,4 16-1 16,-1 5 6-16,4 4-4 15,-6 6 2-15,-1 13-18 16,-4 16-1-16,1 5 0 0,-4-5-7 16,-4 2-3-16,1-3-2 15,-4 10 1-15,-1 3-1 16,-2-12-1-16,3-7 1 15,0-13 1-15,0-9-1 16,3-12 2-16,1 0-13 16,-1-13-3-16,4-6-32 0,7-13-74 15,7-12 1 1,7-13-8 0</inkml:trace>
  <inkml:trace contextRef="#ctx0" brushRef="#br0" timeOffset="35237.54">15663 5927 268 0,'-3'-6'101'0,"6"6"-78"15,-3-3 11-15,0 6-1 0,0 3-12 16,0 7 1-16,0 5-4 16,-3 26-2-16,-1 19-8 15,-3 6 10-15,-3-3 8 0,-1 19-10 16,-3 15-3-16,3-6-8 15,1-6-4 1,-1-4 0-16,4-15 1 0,4 0-1 16,-1-3-1-16,4-6-15 15,0-13-5 1,0-3-21-16,4-13-9 0,-1-15-101 16</inkml:trace>
  <inkml:trace contextRef="#ctx0" brushRef="#br0" timeOffset="35596.99">15829 6341 260 0,'0'-9'96'0,"4"2"-75"0,-4 7 8 0,0 0-1 0,0 7-11 15,0-4 1-15,-4 6-5 16,1 10 2-16,-4 0-8 15,-4 6 5-15,-3 9 1 0,0 4 5 16,-4 12 1-16,0-3-6 16,-3 0-3-16,4 0-5 15,-1-9-4-15,0-4 2 16,4 1 0-16,4-4-4 16,6-3-1-16,4-2 3 15,7-1 3-15,4 0-1 16,3-3-2-16,4-4 0 15,3 8-1-15,0-5-5 16,0-2 1-16,0 0-18 16,0 0-6-16,1 0-18 0,-5-7-7 15,4 4-83 1</inkml:trace>
  <inkml:trace contextRef="#ctx0" brushRef="#br0" timeOffset="36991.71">11875 8718 220 0,'0'-16'85'0,"7"3"-66"0,-4 1 5 0,1 3-1 16,-1-1-2-16,-3-2 2 15,0-4 3-15,0 7 1 0,0-4-14 16,-3 0 10-16,-4 1 4 15,0-1-1-15,-4 4 2 16,-3 3-10-16,-7 3-3 0,-4 6-2 16,-7 6 1-16,-3 10-5 15,-4 6-3-15,4 6-1 16,0 4-1-16,3 6-2 16,0 6-2-16,0 12 1 15,4 16-1-15,0 1 0 16,3-4 0-16,4 6 0 15,3 13 0-15,4 6 0 16,7-6 2-16,7-9-3 16,7-10 0-16,7-6-1 15,8-7 0-15,2-2 0 16,12-13 0-16,9-10 2 0,15-9 2 16,4-12-3-1,-1-10 0-15,-3-6 1 16,-3-10 0-16,-1-2 2 0,-3-4 1 15,-3-3-1-15,-8-3 1 16,-10-10 0-16,-11-9 1 16,-7 4 0-16,-14-7 0 15,-11 6 0-15,-6 6 0 16,-5 7-5-16,-6 9 1 16,-3 10 0-16,-5 12 0 15,-6 16 0-15,-4 12 2 16,4 7-6-16,3-1 1 15,4 7-1-15,6-6-1 0,5 0-3 16,6-1 0-16,11-2-18 16,7-4-8-16,11-9-9 15,6-3-1-15,8-13-31 16,7-15-12-16,6-7-33 31</inkml:trace>
  <inkml:trace contextRef="#ctx0" brushRef="#br0" timeOffset="37312.93">12569 8837 244 0,'-10'6'93'0,"10"-6"-72"0,3 0 14 0,1 0 2 15,3 0-8-15,4 0-2 16,3 0-4-16,0 0 0 16,7 0-13-16,4 0-3 0,-1 0-3 15,5 0-2-15,-1 0 1 16,-3 3-18-16,-4 0-6 15,0 1-92 1,-4-1-77-16,1 3 63 16</inkml:trace>
  <inkml:trace contextRef="#ctx0" brushRef="#br0" timeOffset="37503.99">12707 9094 272 0,'-14'34'101'0,"21"-34"-78"0,4 7 2 15,-4-7-3-15,3 0-12 16,4 0-3-16,4 0-4 16,0-3 0-16,3-1-2 15,0 1-1-15,0 3 3 0,-3 0-20 16,-1 0-8-16,1 0-67 16,3-6-62-1,7-3 49-15</inkml:trace>
  <inkml:trace contextRef="#ctx0" brushRef="#br0" timeOffset="37831.11">13300 8523 264 0,'-11'-19'101'0,"11"10"-78"0,0 9 13 0,0 0 0 0,0 0-10 16,4 9-1-16,-1 10-5 15,1 0-1-15,-4 16-10 16,0 2-1-16,3 7 2 0,-3 6-6 16,0 22 0-16,0 16 0 15,0 0 2-15,4-10-3 16,-1 1 0-16,4-4-3 15,0-6-1-15,0-13-28 16,4-2-10-16,0-20-10 16,-4-15-2-16,3-19-80 15</inkml:trace>
  <inkml:trace contextRef="#ctx0" brushRef="#br0" timeOffset="38236.55">13441 8511 244 0,'-4'-60'93'0,"8"41"-72"0,-1 1 9 0,4 8 2 15,0 1-7-15,8-1 0 16,6 1 0-16,7 0 1 16,4 2-14-16,7 4 6 0,-1 3 5 15,-2 6-6-15,-5 10 1 16,1 25-7-16,-7 15 1 15,-8 1-5-15,-6 9 1 16,-7-7-1-16,-8 10 1 16,-3-3 0-16,0 9 0 0,-4-6-4 15,4-9-1-15,0-13-3 16,4 3-1-16,-1-12-1 16,8-4 0-16,3-6 2 15,3-3 0-15,4-6 2 16,8-3 3-16,-1-4-2 15,7-2-2-15,4-10 0 16,7 0 1-16,-8 0-14 16,15 0-5-16,0-3-35 15,0-4-14-15,-4-2-63 16,-3-10-65 0,-7-3 64-16</inkml:trace>
  <inkml:trace contextRef="#ctx0" brushRef="#br0" timeOffset="38583.25">14397 8207 296 0,'-4'-25'112'0,"4"15"-87"0,0 4 11 0,0 6 0 0,0 0-13 16,0 3-4-16,0 10-4 16,0 5 0-16,0 14-8 15,0 8 0-15,-3 23 3 0,-1 19-4 16,4 2 2-16,-3 1-5 16,3 6-2-16,0 6 0 15,3-6-1 1,1-6 0-16,3-19 2 0,0-4-17 15,0-15-4-15,0-12-15 16,0-7-7-16,0-6-24 16,0-13-8-16,4-15-50 15</inkml:trace>
  <inkml:trace contextRef="#ctx0" brushRef="#br0" timeOffset="38931.11">14718 8504 248 0,'7'-34'93'0,"0"21"-72"0,0 1 5 0,-7 12-3 16,7-3-2-16,-3 6 2 15,-1 3-4-15,1 7 1 16,-8 6-11-16,-3 9 1 0,-7 3 1 16,-11 10-2-16,-3 0 0 15,-7-7 1-15,0 7 4 16,-1-3-4-16,5-1 2 15,6 7-5-15,7-6-2 16,4-4-2-16,11 1 0 16,13-7-2-16,11-6 2 15,8-3-2-15,9-4-1 0,1-2-2 16,3-1 1-16,-3-2-1 16,0-1 0-16,0-3-11 15,-4 1-7-15,-3-1-25 16,-4 0-8-16,-7 1-52 15,0-4-60 1,-6-3 48-16</inkml:trace>
  <inkml:trace contextRef="#ctx0" brushRef="#br0" timeOffset="39498.94">13310 9690 236 0,'-3'0'88'0,"13"-3"-69"0,4-4 11 16,-3 7-2-16,3-9 6 16,7 9 3-16,15-10 0 15,20 1 0-15,15-10-20 16,6-9-1-16,8-3 0 0,21 2-6 0,7-2-3 15,0 3-4-15,14 0-3 16,7-1 3-16,-7 11 0 16,-7 2-1-16,-4 0-2 15,-7 4-8-15,-17 2-3 16,-18 4-38 0,-17 3-16-16,-22 0-87 15</inkml:trace>
  <inkml:trace contextRef="#ctx0" brushRef="#br0" timeOffset="39844.28">14002 9658 268 0,'-25'13'101'0,"22"-7"-78"0,-5 7 9 15,8-4-3-15,0 7-6 16,0 6 0-16,0 6-6 16,4 13-2-16,3 15-9 15,4 4-2-15,-1 2 2 0,4-5-3 0,-3-4-2 16,0-3 2-1,-1-6 0-15,1-3-4 16,-1-6 1-16,1-7-22 0,-1-6-10 16,1-13-35-16,3-9-15 15,0-9-36 1</inkml:trace>
  <inkml:trace contextRef="#ctx0" brushRef="#br0" timeOffset="40219.18">14376 9564 296 0,'0'-22'112'0,"3"16"-87"0,1 6 7 0,-1-3-3 0,4 3-3 16,4 0 4-16,7 3-1 16,6-3 0-16,8 9-16 15,3 1 1-15,1 6 2 16,-1 2-8-16,-3 4-2 0,-8 13-2 15,-3-4 0-15,-6 7 2 16,-8 3 1-16,-7 9-1 16,-7 6-1-16,-4 1-3 15,-3-4-2-15,0-6 1 16,0-9-1-16,7 2-3 16,7-5 2-16,7-7-1 15,7-6 0-15,7 3 2 16,7-12 2-16,4 2-1 15,-4-8 2-15,4-1-9 0,-4-6-1 16,0-3-42-16,-7 0-18 16,-3-4-41-16,0-2-15 15,-4-7-2 1</inkml:trace>
  <inkml:trace contextRef="#ctx0" brushRef="#br0" timeOffset="40789.51">11501 10201 176 0,'-11'0'68'0,"4"0"-52"0,-14 0 6 0,17 0-1 15,-3 0 2-15,-3 0 6 16,3 0 4-16,-1 0 2 16,5 0-19-16,-1 0 2 0,4 0 0 15,7-3 3-15,1-4 4 16,6-2-2-16,3-4 0 15,15-2-3-15,17-4-1 16,18-6-10-16,8-10-3 16,2 7-4-16,18-3 1 15,15-1-2-15,-4 7 2 16,-4 3-2-16,4-3-1 16,-4 10 1-16,-7 2 1 15,-17 4-17-15,-15 2-6 16,-17 4-26-16,-18 3-9 0,-13 0-95 15</inkml:trace>
  <inkml:trace contextRef="#ctx0" brushRef="#br0" timeOffset="41135.17">11871 10210 260 0,'-25'28'99'0,"18"-21"-77"0,0 2 11 0,7-6 0 16,0 7-7-16,4 5-1 15,-1 10-5-15,4 13 0 16,0 15-11-16,4 1 6 0,0-1 4 15,-1 0-6-15,1 1 0 16,-1-1-7-16,1 3-4 16,-1 1-1-16,1-7-1 15,0-6-3-15,3-10 2 16,0-9-28-16,0-15-13 16,0-16-40-16,4-20-18 15,3-2-24 1</inkml:trace>
  <inkml:trace contextRef="#ctx0" brushRef="#br0" timeOffset="41539.92">12199 10144 320 0,'-21'-9'121'0,"17"6"-95"0,4 3-6 15,0 0-9-15,11 0-4 16,7 0 4-16,6 0 5 15,5-3 4-15,2 3-10 16,1 0 5-16,0 6 5 0,-4 3-7 16,0 4 0-16,-7 3 2 0,-3 12 2 15,-7 0-3-15,-11 10 2 16,-4 9-5-16,-7 3 1 16,-3 3-7-16,0-3-3 15,0-6-1-15,0-3-1 16,3-7 0-16,4 4 0 15,7-7-3-15,7-2 0 16,4-1 2-16,3-3 0 16,7-6 7-16,11-4 6 15,7-2-6-15,10-4-3 16,4-2-2-16,0-4-1 16,-4-3-18-16,1-3-5 15,-4-4-35-15,0-2-15 16,-1 0-81-16,5-4-56 15,-8-3 91-15</inkml:trace>
  <inkml:trace contextRef="#ctx0" brushRef="#br0" timeOffset="41928.97">12114 11590 272 0,'-7'-16'104'0,"11"10"-81"0,-4 3 23 16,0 3 5-16</inkml:trace>
  <inkml:trace contextRef="#ctx0" brushRef="#br0" timeOffset="42142.37">12114 11574 562 0,'4'16'42'0,"3"9"-22"16,0 13-2-16,0 24 1 0,0 17-4 15,4 5 2-15,-1-2-4 16,1 12 2-16,-1 16-6 15,1-10-3-15,0-6-3 16,-1-3 0-16,1 3-4 16,-4 3 0-16,-4-3-1 15,-3-15 0-15,0-17-7 16,-3-8-2-16,-1-14-21 0,1-8-9 16,-1-10-29-16,-3-10-11 15,4-21-76 1</inkml:trace>
  <inkml:trace contextRef="#ctx0" brushRef="#br0" timeOffset="42605.68">12658 11649 240 0,'7'0'90'16,"-7"0"-70"-16,3 0 24 0,1 4 4 0,-4 2-12 15,-4 6-1-15,-3 4-7 16,-3 9 0-16,-8 16-16 16,-7 9 11-16,-3 6 4 0,3 1-3 15,-3-4-2-15,0-3-4 16,-4-3-1-16,0-6-7 15,4 0-4-15,0 3-3 16,3 0 0-16,1 0-4 16,6 0 0-16,7-4 5 15,8-5 2-15,10 6 4 16,7-7 4-16,4-3-4 16,3 4 2-16,4-1-7 15,-1 1-1-15,4 12-2 0,8 6 1 16,-5 4-2-16,1 2-1 15,0-9-2-15,0-9 1 16,-1-6-12-16,-2-10-7 16,-1-10-27-16,0-11-10 15,0-17-30-15,-3-22-12 16,-4-2-57 0</inkml:trace>
  <inkml:trace contextRef="#ctx0" brushRef="#br0" timeOffset="43047.41">13155 11897 288 0,'-28'38'107'0,"24"-38"-83"0,1 0 4 0,3 0-4 16,10 0-8-16,5 0 3 16,9 0-6-16,8-3-3 15,3-4-5-15,4-2-4 0,3-4 0 16,8-2-1-16,3 5 0 16,0-9-3-16,0 10 2 15,-11 3-8-15,-10 0-4 16,-11 2-86-16,-7 4-36 15,-14 4 22 1</inkml:trace>
  <inkml:trace contextRef="#ctx0" brushRef="#br0" timeOffset="43268.98">13381 12139 260 0,'-4'25'96'0,"8"-22"-75"0,6 3 8 15,-2-6-3-15,2 0-12 16,4 0-1-16,7 0-5 16,11-3-3-16,3 0-2 15,8 0-3-15,-1-4 3 0,0 4-2 0,-3-3 2 16,0 3-7-16,-7-3-1 16,0-4-45-1,-4 1-16-15,3-1-51 16</inkml:trace>
  <inkml:trace contextRef="#ctx0" brushRef="#br0" timeOffset="43716.21">14422 11157 284 0,'-4'-3'107'0,"4"3"-83"0,0 0 17 15,0 0 2-15,0 0-17 16,0 3-2-16,0 3-8 16,0 4-2-16,4 5-8 15,-1 11 5-15,1 11 2 0,-1 23-2 0,4 2 1 16,-3-14-5-16,3 11 1 16,0-2-5-16,0-4-2 15,3 0 0-15,1 0-1 16,0-6-3-16,-4 0 2 15,0-9-8-15,0-10-2 16,-4-6-25-16,-3-3-11 16,-3-9-42-16,3-10-19 15,0-4-15 1</inkml:trace>
  <inkml:trace contextRef="#ctx0" brushRef="#br0" timeOffset="44048.61">14051 12073 252 0,'0'12'93'0,"11"-12"-72"0,6 0 11 15,-6 0 1-15,7 0-9 16,6 0-2-16,5 0-4 15,-1 3 1-15,3-3-10 16,1 4 1-16,0-1 3 0,7 3 2 16,10 0 0-16,11-3-5 15,7 4-4-15,0-7-3 16,0 0 0-16,4-7-2 16,6 4-1-16,1-3 1 15,-4-7 1-15,-7 1-32 16,-10-4-12-16,-12 0-63 0,-6-5-25 15,-18 2 15 1</inkml:trace>
  <inkml:trace contextRef="#ctx0" brushRef="#br0" timeOffset="44543.59">14415 12264 272 0,'-25'16'104'0,"18"-13"-81"0,3 9 1 15,4-12-5-15,0 0-13 16,7-3-1-16,11 0 14 15,10-3 8-15,11 3-14 16,7-4 13-16,7 7 6 0,-4 10-7 16,-3-1-5-16,-7 4-5 15,-7 6-2-15,-4 9 1 16,-7 6 2-16,-10 1-3 16,-8 2 0-16,-3-2-7 15,-7-4-2-15,0 4 2 0,0-10 1 16,0 0-6-16,3 3-2 15,8-6-5-15,3 9 1 16,3-2 1-16,5 2 2 16,2 0-1-16,8 1 1 15,7-4 2-15,6-6 0 16,5-6 0-16,6-4 2 16,-3-12-3-16,-7 0-2 15,-4-9-25-15,-3-4-9 16,-7-3-27-16,-8 1-10 15,-3-7-82 1</inkml:trace>
  <inkml:trace contextRef="#ctx0" brushRef="#br0" timeOffset="45204.35">11811 13528 264 0,'7'15'101'0,"7"-15"-78"0,7 0 9 0,-10 0-3 0,7 0-6 15,3 0 0-15,7 3-8 16,11-3-2-16,21 0-7 15,14 0 7-15,7-3 4 0,21-3 6 16,29-3 3-16,13 2-7 16,40-5-1-16,6-1-7 15,36-6 1-15,7 1-9 16,10-1-2-16,15 6 1 16,-15-2 1-16,-3 5-1 15,-14 7-2-15,-35 0 1 16,-19 0 1-16,-16 0-1 0,-40-1-1 15,-31-2-39-15,-32-9-19 16,-32-1-50-16,-14-3-19 16,-14 3-4-1</inkml:trace>
  <inkml:trace contextRef="#ctx0" brushRef="#br0" timeOffset="46628.24">18694 3729 220 0,'0'-19'82'0,"3"13"-64"0,8 0 13 0,-8 3 1 15,4 3 0-15,0 3 4 16,-3 3-7-16,0 3-1 15,-4 7-15-15,0 6 5 0,-4 9 5 16,0 4-1-16,-3 6-1 16,4-13-3-16,-8 41-1 15,4 16 2-15,0 2 0 16,0 4-2-16,4 19 0 16,-4 15-3-16,3-2-1 0,0 8-5 15,1 17 0-15,-1-7-1 16,1 3 1-16,3 16-2 15,0-13 1-15,0 4-2 16,3 12 0-16,1-6-1 16,3-4 2-16,0 14-3 15,4-11-2-15,-1-2 0 16,-3 15-1-16,-3-12 0 16,-4 3 0-16,0 9 2 15,-4-6 1-15,1 3-1 16,-4 1 1-16,3-17-2 15,-3 4-1-15,0 9 1 16,0-13-1-16,0-2 0 0,0 15 2 16,0-6-3-16,0 6-2 15,3 40 2-15,4-14 2 16,4-8-2-16,-1 8 0 16,4-17 1-16,0 13 0 15,0 3-3-15,-3 0 0 16,-4 10-1-16,0-13 3 15,0 15-2-15,-4-5 1 16,1-10 0-16,3 6 0 16,-4-12 0-16,1 6 0 15,3-6 0-15,-4-20 0 16,4 1 0-16,0 3 0 16,0-18 0-16,0-11 0 15,0 8-3-15,0-8-1 0,0-14 0 16,4-4 4-16,-1 0 1 15,1 3 1-15,3-13-3 16,0-15 0-16,0-12-7 16,4-10-2-16,-4-7-6 15,3 1-2-15,-3 0-13 16,0-7-7-16,1-3-18 16,-8-9-6-16,0-9-89 15</inkml:trace>
  <inkml:trace contextRef="#ctx0" brushRef="#br0" timeOffset="50142.32">19734 4124 276 0,'-21'3'104'0,"18"-3"-81"0,-4 0 12 0,7 0 0 15,-4 0-10-15,1 7-2 16,-1-4-9-16,1 3-4 16,-1-3-5-16,4 7 1 0,0-1 3 15,4 0 1-15,3 4 4 16,3-1-3-16,8-2 1 15,7-1-3-15,6 1 0 16,8-7-5-16,3 3-1 16,1-3-1-16,-1 0 1 15,-3 4-2-15,0-4-1 16,3-3 1-16,-7 9-1 16,-3-9 0-16,-4 10 0 15,-7-1 6-15,-10 7 4 16,-11 2-3-16,-11 4-2 15,-6 7-2-15,-4 8 0 16,-4 1-2-16,-7 9-1 0,-3 6 1 16,-7 10 1-16,6-10-1 15,5-3-1-15,2-9-2 16,8-6-1-16,7-1 2 16,11-2 0-16,6-11 1 15,11-2 0-15,7-3 0 16,8-4 0-16,2-2 0 15,1-1 2-15,7-2-1 16,0-4-1-16,-1-3 1 16,1 0-1-16,-3 0-7 15,-5 0 0-15,-2 0-26 16,-8-3-10-16,-7-1-9 16,-4-2-3-16,-6 0-30 15,-4-4-10-15,0-8-14 16</inkml:trace>
  <inkml:trace contextRef="#ctx0" brushRef="#br0" timeOffset="50488.95">19703 4510 284 0,'-7'0'107'0,"10"-6"-83"0,1 6 4 0,3 0-2 0,3-4-4 16,8-2 2-16,7 6-7 15,6-6-2-15,12 0-9 16,3-1 3-16,-1 4 1 0,5-3-5 15,10 3-1-15,7 0-2 16,3 0-2-16,1 3 1 16,-8 0-1-16,-3 0-14 15,-3-4-3-15,-1 1-40 16,1-3-15-16,-4 0-64 16</inkml:trace>
  <inkml:trace contextRef="#ctx0" brushRef="#br0" timeOffset="50839.68">20779 4231 244 0,'10'3'93'0,"8"-6"-72"0,14 0 3 15,-15-4-5-15,8 1-6 16,3 0 2-16,0 0-4 15,4-1-1-15,-4 1-6 16,1 3-3-16,-8 3 0 0,-4 3-94 16,1 6-74-1,-7-2 54-15</inkml:trace>
  <inkml:trace contextRef="#ctx0" brushRef="#br0" timeOffset="51030.3">20906 4447 324 0,'-36'16'121'0,"36"-13"-95"0,4 3 0 0,3-3-5 16,4 1-4-16,3 2 2 15,7-3-8-15,7 0-4 16,4-3-4-16,3 0-3 0,7 0 1 16,4 0-26-16,4 3-8 15,-5-3-60-15,5 6-27 16,-1-6 4-1</inkml:trace>
  <inkml:trace contextRef="#ctx0" brushRef="#br0" timeOffset="51855.38">21996 3732 204 0,'0'-12'77'0,"7"2"-60"0,-4-2 17 0,1 6 4 15,-1-1-9-15,4 1 0 16,-3 0-5-16,-1 3-3 16,5 6-11-16,-1 9 7 0,0 1 5 15,-4 18-2-15,4 0 0 16,-3 7-5-16,3 3-1 16,-4-3-2-16,4 15 0 15,-3-3-6-15,3 10-2 16,0 2 0-16,0-8 0 15,0-1-2-15,4-9 1 16,-1-7-2-16,-3-5-1 16,0-10-26-16,-3-7-10 15,-4-5-35-15,0-1-13 16,-4-9-54 0</inkml:trace>
  <inkml:trace contextRef="#ctx0" brushRef="#br0" timeOffset="52155.23">21534 4491 256 0,'21'9'96'0,"0"-9"-75"0,25 0 10 0,-18 0-2 16,18 0-11-16,10 0 0 16,4 0-7-16,11-6 1 15,13 3-7-15,12 0 1 0,-8 0 4 16,-7 3-8-16,-3 0-1 16,-4 0-3-16,-4 0-2 15,-6-3-26-15,-8 3-10 16,-10-3-92-1</inkml:trace>
  <inkml:trace contextRef="#ctx0" brushRef="#br0" timeOffset="52590.68">22144 4616 272 0,'-14'4'101'0,"14"-4"-78"0,0 0 2 16,0 0-5-16,7 0-2 16,7 0 1-16,7 0-4 15,7 0 1-15,4 0-9 16,3 3 7-16,1 3 3 0,-5 3 2 0,-2 1 3 15,-8 9-8 1,-7 9-1-16,-11 3-3 0,-10-3 1 16,-7 7-2-16,-7-4 0 15,-4 1 1-15,1-4 1 16,3-9-5-16,6 6-4 16,8-6-4-16,7-4 1 15,7-2 3-15,8-1 1 16,6-2-1-16,7-1 1 15,4-3-2-15,-1 1 2 16,1-7-18-16,0 0-6 16,3 0-41-16,0-10-17 15,8 4-85 1</inkml:trace>
  <inkml:trace contextRef="#ctx0" brushRef="#br0" timeOffset="53309.33">23379 3597 220 0,'0'-15'82'0,"3"12"-64"0,-3-4 11 16,0 7-1-16,0 0-3 15,0 0 2-15,0 0-4 16,-3 4 0-16,-4 5-12 15,-8 13 0-15,-2 25 2 0,-8 6-1 0,-3 7 1 16,-7 6-1-16,-4 18 0 16,0 20-4-16,7-7 0 15,8 3-5-15,9 1 0 16,12 2 1-16,13-12 0 16,12-13 0-16,13-12 0 15,4-12-5-15,0-14 1 16,-4-8-7-16,-3-14 0 15,-4 1-43-15,-7-12-17 16,0-11-78 0</inkml:trace>
  <inkml:trace contextRef="#ctx0" brushRef="#br0" timeOffset="53745.68">23527 3939 224 0,'-7'10'85'0,"10"-4"-66"0,8 3 10 15,-1-6 2-15,8 4-8 16,7-7-1-16,6 6 3 15,8-3 1-15,4-3-13 0,-1 6 3 0,-3-2 4 16,-4 2-5 0,-3-3 2-16,-8 3-6 0,-2 4 1 15,-8 2-1 1,-4 10 1-16,-6 9-2 0,-4 10 1 16,-4 3-6-16,-3 3-3 15,-3 0-1-15,-4-3 1 16,-1-6-1-16,1 2 2 15,0-8-4-15,4-4 0 16,-1 0-1-16,1-9 0 16,2-6-16-16,5 5-5 15,3-8-20-15,0-4-5 16,3-3-54-16,8-3-22 16,0 0 14-1</inkml:trace>
  <inkml:trace contextRef="#ctx0" brushRef="#br0" timeOffset="54074.53">24063 3742 236 0,'11'-35'88'0,"-1"29"-69"0,8 3 11 15,-8 6 1-15,4 6-6 16,8 10 0-16,-1 9 6 15,4 7 3-15,-1 2-18 0,-3 7 8 0,1 7 6 16,-5 8-1 0,1 20 1-16,-4-7-11 0,-3 3-4 15,-4-3-4-15,0 0-2 16,-4 3-5-16,-3 1-1 16,-3-7-1-16,-8-13-2 15,0 0-2-15,-3-12-1 16,-3-9-20-16,-1-7-8 15,4-6-11-15,0-6-1 16,3-4-17-16,4-5-4 16,4-7-74-1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0:43.884"/>
    </inkml:context>
    <inkml:brush xml:id="br0">
      <inkml:brushProperty name="width" value="0.05" units="cm"/>
      <inkml:brushProperty name="height" value="0.05" units="cm"/>
    </inkml:brush>
  </inkml:definitions>
  <inkml:trace contextRef="#ctx0" brushRef="#br0">5 44 8704,'-4'-8'3232,"4"1"-2496,4-5 640,1 3 64,-1 1-97,-4 8-31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0:44.257"/>
    </inkml:context>
    <inkml:brush xml:id="br0">
      <inkml:brushProperty name="width" value="0.05" units="cm"/>
      <inkml:brushProperty name="height" value="0.05" units="cm"/>
    </inkml:brush>
  </inkml:definitions>
  <inkml:trace contextRef="#ctx0" brushRef="#br0">164 0 20063,'-11'13'428,"1"1"0,0-1 0,0 2 0,2-1 0,0 1 0,-10 26 0,-23 97 42,38-127-389,-11 46 46,3 1 0,2 0 0,3 0 0,2 1 0,4 62 1,3-94-112,0 1 0,2-1 0,1 0 0,1 0 0,13 30 0,-13-39-24,0-1-1,2-1 1,0 0 0,1 0-1,1-1 1,0 0 0,1 0-1,21 19 1,-28-30-83,0 0 0,0 0 0,0 0 0,0-1 0,0 0 1,1 0-1,-1-1 0,1 1 0,0-1 0,7 2 0,-10-4-262,1 1 0,0-1-1,-1 0 1,1 0 0,0 0-1,-1-1 1,1 1 0,0-1 0,-1 0-1,1 0 1,-1 0 0,1 0 0,-1-1-1,0 1 1,1-1 0,-1 0 0,0 0-1,3-3 1,15-13-3177,-2-2-822</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0:44.585"/>
    </inkml:context>
    <inkml:brush xml:id="br0">
      <inkml:brushProperty name="width" value="0.05" units="cm"/>
      <inkml:brushProperty name="height" value="0.05" units="cm"/>
    </inkml:brush>
  </inkml:definitions>
  <inkml:trace contextRef="#ctx0" brushRef="#br0">42 250 8448,'-1'-3'477,"-2"-8"1151,0 0 1,1 0 0,-2-20 0,4 32-1558,0-1 0,-1 0 0,1 1 0,0-1 0,0 0 0,0 0 0,0 1 0,0-1 0,0 0 0,-1 0 0,1 1 0,0-1 0,0 0 0,0 0 0,-1 0 0,1 1 0,0-1 0,0 0 0,-1 0 0,1 0 0,0 0 0,-1 1 0,1-1 0,0 0 0,0 0 0,-1 0 0,1 0 0,0 0 0,-1 0 0,1 0 0,0 0 1,0 0-1,-1 0 0,1 0 0,0 0 0,-1 0 0,1 0 0,0 0 0,0 0 0,-1-1 0,1 1 0,0 0 0,-1 0 0,1 0 0,0 0 0,0-1 0,-1 1 0,1 0 0,0 0 0,0 0 0,0-1 0,-1 1 0,1 0 0,0 0 0,0-1 0,0 1 0,0 0 0,0 0 0,0-1 0,-1 1 0,1 0 0,0-1 0,0 1 1,0 0-1,0 0 0,0-1 0,0 1 0,0-1 0,-3 10 160,1 0-1,0-1 1,0 1 0,1 0 0,0 0 0,0 16 0,0-15-87,0 51 448,2-1 0,11 73 0,-7-95-515,3 0 0,1 0-1,2-1 1,24 57 0,-30-84-41,0 0 1,1 0-1,0-1 1,0 1-1,9 9 1,-12-17-15,-1 1 0,1 0-1,0-1 1,-1 0 0,1 1 0,0-1 0,1 0 0,-1 0-1,0-1 1,1 1 0,-1-1 0,1 0 0,-1 0 0,1 0-1,-1 0 1,1 0 0,0-1 0,-1 0 0,5 0 0,-4 0 6,0 0 0,1-1 0,-1 0 0,0 0 0,0 0 1,0 0-1,0-1 0,0 1 0,0-1 0,0 0 0,0 0 1,-1-1-1,1 1 0,-1-1 0,0 0 0,4-3 0,-3 1-10,-1 0-1,1 0 0,-1 0 0,0-1 1,0 1-1,-1-1 0,0 1 0,0-1 1,0 0-1,1-7 0,0-9 0,-1-1-1,-1 0 1,-1 0 0,-6-41 0,-5-21-53,-4 0 0,-3 0 0,-51-140 0,69 225 30,-1-1 1,1 1 0,0-1 0,-1 1 0,1-1 0,0 0 0,0 1 0,-1-1 0,1 0 0,0 1-1,0-1 1,0 0 0,0 1 0,0-1 0,0 0 0,0 0 0,0 1 0,0-1 0,0 0 0,0 1-1,1-1 1,-1 1 0,0-1 0,0 0 0,1 1 0,0-2 0,0 1 1,1 1 1,0-1-1,-1 1 1,1-1-1,0 1 1,-1 0-1,1 0 1,0 0 0,-1 0-1,4 0 1,659-20 1777,0-23-1209,-430 26-611,-39-2-567,-89 8-4454,-78 10-2309,-19 1 2486</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0:45.652"/>
    </inkml:context>
    <inkml:brush xml:id="br0">
      <inkml:brushProperty name="width" value="0.05" units="cm"/>
      <inkml:brushProperty name="height" value="0.05" units="cm"/>
    </inkml:brush>
  </inkml:definitions>
  <inkml:trace contextRef="#ctx0" brushRef="#br0">2 23 10112,'0'0'201,"0"-1"0,-1 0 0,1 0 0,0 1 0,0-1 0,0 0 0,0 0 0,0 1 0,-1-1 0,2 0 0,-1 0 0,0 0 0,0 1 0,0-1 0,0-1 0,1 1-106,0 0 0,0 1 0,0-1 0,0 1 0,0-1 0,0 1 0,0-1 0,0 1 0,0 0 0,0-1 0,0 1 0,0 0 0,0 0 0,0 0 0,1 0 0,7-2 469,0 1 1,0 1 0,0 0-1,0 0 1,-1 0 0,1 1 0,0 1-1,12 2 1,-9 2 98,1 0 0,-1 0 0,0 1 0,0 0 0,19 17 0,50 55 730,-57-52-1202,-3 1 0,0 1 0,-2 1 0,-1 1 1,-1 0-1,16 44 0,-27-57-123,0 1-1,-1-1 1,-1 1 0,-1 0-1,0 0 1,-2 1 0,0-1-1,-1 0 1,-1 0 0,-1 0-1,-1 1 1,0-2-1,-1 1 1,-2 0 0,1-1-1,-2 0 1,-1 0 0,0-1-1,-1 0 1,-1 0 0,-18 23-1,-2-3-447,-3-1 0,-55 47-1,-12 11-7694,80-69 2412</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0:57.838"/>
    </inkml:context>
    <inkml:brush xml:id="br0">
      <inkml:brushProperty name="width" value="0.05" units="cm"/>
      <inkml:brushProperty name="height" value="0.05" units="cm"/>
    </inkml:brush>
  </inkml:definitions>
  <inkml:trace contextRef="#ctx0" brushRef="#br0">1 86 9088,'4'-37'3867,"-3"28"-1814,0 0 0,0-16 0,0 25-2005,-1-1 1,0 1-1,0 0 0,0-1 1,1 1-1,-1 0 0,0-1 0,0 1 1,1 0-1,-1 0 0,0-1 1,0 1-1,1 0 0,-1 0 1,0 0-1,1-1 0,-1 1 0,0 0 1,1 0-1,-1 0 0,0 0 1,1 0-1,-1 0 0,1-1 0,-1 1 1,0 0-1,1 0 0,-1 0 1,0 0-1,1 1 0,-1-1 1,1 0-1,-1 0 0,0 0 0,1 0 1,-1 0-1,1 1 0,13 3 832,-10-3-715,-1 1 1,0 0 0,0 0-1,-1 0 1,1 0 0,0 0-1,-1 0 1,1 1 0,-1-1 0,0 1-1,0 0 1,0 0 0,0-1-1,3 7 1,8 14 1317,-13-1-1099,1 15-95,0 1 1,3-1 0,1 0 0,1 0-1,13 41 1,-18-76-263,0 1 1,0-1-1,0 1 0,0-1 0,1 1 0,-1-1 0,0 0 1,1 0-1,0 0 0,0 1 0,-1-2 0,1 1 1,0 0-1,3 2 0,-2-3 34,0 1 1,0-1-1,0 0 0,0 0 1,0 0-1,1 0 0,-1-1 1,0 1-1,1-1 0,5 0 1,40 1-53,36-1 175,-72 0-396,0-2-1,1 1 1,-1-2-1,14-4 0,0-5-4762,-25 11 4132,0 0 0,0-1 1,-1 1-1,1-1 1,0 1-1,-1-1 0,1 0 1,-1 1-1,0-1 0,2-3 1,2-3-3574</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0T22:00:58.256"/>
    </inkml:context>
    <inkml:brush xml:id="br0">
      <inkml:brushProperty name="width" value="0.05" units="cm"/>
      <inkml:brushProperty name="height" value="0.05" units="cm"/>
    </inkml:brush>
  </inkml:definitions>
  <inkml:trace contextRef="#ctx0" brushRef="#br0">0 33 9472,'2'-10'2182,"2"-3"45,-1 4 6702,-2 9-8804,0 0 0,-1 0 0,1 0 0,0 0 0,-1 0 0,1 0 0,0 1 0,0-1 0,-1 0 0,1 0 0,0 1 0,-1-1 0,1 0 0,0 1 0,-1-1 0,1 1 1,0 0-1,1 2 29,0 1 0,0 0-1,-1 0 1,1 0 0,-1 1 0,0-1 0,0 0 0,-1 0 0,1 1 0,-1-1 0,0 5 0,1 5 52,0-5-140,26 206 717,-17-159-733,33 101 0,23 49 883,-65-205-913,-1 0-1,0 0 1,1 0-1,-1 0 0,0 0 1,1 1-1,-1-1 0,0 0 1,0 0-1,0 0 1,0 0-1,0 0 0,0 0 1,-1 1-1,1-2-86,0 0-1,-1 0 1,1 0-1,0 0 1,-1 0-1,1 0 1,0 0 0,-1 0-1,1 0 1,0 0-1,0-1 1,-1 1-1,1 0 1,0 0 0,-1 0-1,1-1 1,0 1-1,0 0 1,-1 0 0,1-1-1,0 1 1,0 0-1,0 0 1,-1-1-1,1 1 1,0 0 0,0-1-1,-2-1-628,1 0 0,0 0 0,0 0-1,0 0 1,0 0 0,0 0 0,0 0 0,0 0 0,1 0-1,-1-1 1,1 1 0,-1 0 0,1-5 0,4-1-4861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870F65-632F-4004-BDC8-3A66322F913F}"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69526-A714-401A-B224-BA74AC90348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3351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870F65-632F-4004-BDC8-3A66322F913F}"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69526-A714-401A-B224-BA74AC903489}" type="slidenum">
              <a:rPr lang="en-US" smtClean="0"/>
              <a:t>‹#›</a:t>
            </a:fld>
            <a:endParaRPr lang="en-US"/>
          </a:p>
        </p:txBody>
      </p:sp>
    </p:spTree>
    <p:extLst>
      <p:ext uri="{BB962C8B-B14F-4D97-AF65-F5344CB8AC3E}">
        <p14:creationId xmlns:p14="http://schemas.microsoft.com/office/powerpoint/2010/main" val="1368851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870F65-632F-4004-BDC8-3A66322F913F}"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69526-A714-401A-B224-BA74AC903489}" type="slidenum">
              <a:rPr lang="en-US" smtClean="0"/>
              <a:t>‹#›</a:t>
            </a:fld>
            <a:endParaRPr lang="en-US"/>
          </a:p>
        </p:txBody>
      </p:sp>
    </p:spTree>
    <p:extLst>
      <p:ext uri="{BB962C8B-B14F-4D97-AF65-F5344CB8AC3E}">
        <p14:creationId xmlns:p14="http://schemas.microsoft.com/office/powerpoint/2010/main" val="2900846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870F65-632F-4004-BDC8-3A66322F913F}"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69526-A714-401A-B224-BA74AC903489}" type="slidenum">
              <a:rPr lang="en-US" smtClean="0"/>
              <a:t>‹#›</a:t>
            </a:fld>
            <a:endParaRPr lang="en-US"/>
          </a:p>
        </p:txBody>
      </p:sp>
    </p:spTree>
    <p:extLst>
      <p:ext uri="{BB962C8B-B14F-4D97-AF65-F5344CB8AC3E}">
        <p14:creationId xmlns:p14="http://schemas.microsoft.com/office/powerpoint/2010/main" val="2871787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870F65-632F-4004-BDC8-3A66322F913F}"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69526-A714-401A-B224-BA74AC90348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0692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870F65-632F-4004-BDC8-3A66322F913F}" type="datetimeFigureOut">
              <a:rPr lang="en-US" smtClean="0"/>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669526-A714-401A-B224-BA74AC903489}" type="slidenum">
              <a:rPr lang="en-US" smtClean="0"/>
              <a:t>‹#›</a:t>
            </a:fld>
            <a:endParaRPr lang="en-US"/>
          </a:p>
        </p:txBody>
      </p:sp>
    </p:spTree>
    <p:extLst>
      <p:ext uri="{BB962C8B-B14F-4D97-AF65-F5344CB8AC3E}">
        <p14:creationId xmlns:p14="http://schemas.microsoft.com/office/powerpoint/2010/main" val="3285938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870F65-632F-4004-BDC8-3A66322F913F}" type="datetimeFigureOut">
              <a:rPr lang="en-US" smtClean="0"/>
              <a:t>8/20/2020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669526-A714-401A-B224-BA74AC903489}" type="slidenum">
              <a:rPr lang="en-US" smtClean="0"/>
              <a:t>‹#›</a:t>
            </a:fld>
            <a:endParaRPr lang="en-US"/>
          </a:p>
        </p:txBody>
      </p:sp>
    </p:spTree>
    <p:extLst>
      <p:ext uri="{BB962C8B-B14F-4D97-AF65-F5344CB8AC3E}">
        <p14:creationId xmlns:p14="http://schemas.microsoft.com/office/powerpoint/2010/main" val="1440519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870F65-632F-4004-BDC8-3A66322F913F}" type="datetimeFigureOut">
              <a:rPr lang="en-US" smtClean="0"/>
              <a:t>8/20/2020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669526-A714-401A-B224-BA74AC903489}" type="slidenum">
              <a:rPr lang="en-US" smtClean="0"/>
              <a:t>‹#›</a:t>
            </a:fld>
            <a:endParaRPr lang="en-US"/>
          </a:p>
        </p:txBody>
      </p:sp>
    </p:spTree>
    <p:extLst>
      <p:ext uri="{BB962C8B-B14F-4D97-AF65-F5344CB8AC3E}">
        <p14:creationId xmlns:p14="http://schemas.microsoft.com/office/powerpoint/2010/main" val="1646090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7870F65-632F-4004-BDC8-3A66322F913F}" type="datetimeFigureOut">
              <a:rPr lang="en-US" smtClean="0"/>
              <a:t>8/20/2020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8669526-A714-401A-B224-BA74AC903489}" type="slidenum">
              <a:rPr lang="en-US" smtClean="0"/>
              <a:t>‹#›</a:t>
            </a:fld>
            <a:endParaRPr lang="en-US"/>
          </a:p>
        </p:txBody>
      </p:sp>
    </p:spTree>
    <p:extLst>
      <p:ext uri="{BB962C8B-B14F-4D97-AF65-F5344CB8AC3E}">
        <p14:creationId xmlns:p14="http://schemas.microsoft.com/office/powerpoint/2010/main" val="3019673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7870F65-632F-4004-BDC8-3A66322F913F}" type="datetimeFigureOut">
              <a:rPr lang="en-US" smtClean="0"/>
              <a:t>8/20/2020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8669526-A714-401A-B224-BA74AC903489}" type="slidenum">
              <a:rPr lang="en-US" smtClean="0"/>
              <a:t>‹#›</a:t>
            </a:fld>
            <a:endParaRPr lang="en-US"/>
          </a:p>
        </p:txBody>
      </p:sp>
    </p:spTree>
    <p:extLst>
      <p:ext uri="{BB962C8B-B14F-4D97-AF65-F5344CB8AC3E}">
        <p14:creationId xmlns:p14="http://schemas.microsoft.com/office/powerpoint/2010/main" val="2167581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870F65-632F-4004-BDC8-3A66322F913F}" type="datetimeFigureOut">
              <a:rPr lang="en-US" smtClean="0"/>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669526-A714-401A-B224-BA74AC903489}" type="slidenum">
              <a:rPr lang="en-US" smtClean="0"/>
              <a:t>‹#›</a:t>
            </a:fld>
            <a:endParaRPr lang="en-US"/>
          </a:p>
        </p:txBody>
      </p:sp>
    </p:spTree>
    <p:extLst>
      <p:ext uri="{BB962C8B-B14F-4D97-AF65-F5344CB8AC3E}">
        <p14:creationId xmlns:p14="http://schemas.microsoft.com/office/powerpoint/2010/main" val="1337744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7870F65-632F-4004-BDC8-3A66322F913F}" type="datetimeFigureOut">
              <a:rPr lang="en-US" smtClean="0"/>
              <a:t>8/20/2020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8669526-A714-401A-B224-BA74AC90348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09122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30.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customXml" Target="../ink/ink8.xml"/><Relationship Id="rId18" Type="http://schemas.openxmlformats.org/officeDocument/2006/relationships/image" Target="../media/image13.png"/><Relationship Id="rId26" Type="http://schemas.openxmlformats.org/officeDocument/2006/relationships/image" Target="../media/image17.png"/><Relationship Id="rId39" Type="http://schemas.openxmlformats.org/officeDocument/2006/relationships/customXml" Target="../ink/ink21.xml"/><Relationship Id="rId3" Type="http://schemas.openxmlformats.org/officeDocument/2006/relationships/customXml" Target="../ink/ink3.xml"/><Relationship Id="rId21" Type="http://schemas.openxmlformats.org/officeDocument/2006/relationships/customXml" Target="../ink/ink12.xml"/><Relationship Id="rId34" Type="http://schemas.openxmlformats.org/officeDocument/2006/relationships/image" Target="../media/image21.png"/><Relationship Id="rId42" Type="http://schemas.openxmlformats.org/officeDocument/2006/relationships/image" Target="../media/image25.png"/><Relationship Id="rId7" Type="http://schemas.openxmlformats.org/officeDocument/2006/relationships/customXml" Target="../ink/ink5.xml"/><Relationship Id="rId12" Type="http://schemas.openxmlformats.org/officeDocument/2006/relationships/image" Target="../media/image10.png"/><Relationship Id="rId17" Type="http://schemas.openxmlformats.org/officeDocument/2006/relationships/customXml" Target="../ink/ink10.xml"/><Relationship Id="rId25" Type="http://schemas.openxmlformats.org/officeDocument/2006/relationships/customXml" Target="../ink/ink14.xml"/><Relationship Id="rId33" Type="http://schemas.openxmlformats.org/officeDocument/2006/relationships/customXml" Target="../ink/ink18.xml"/><Relationship Id="rId38" Type="http://schemas.openxmlformats.org/officeDocument/2006/relationships/image" Target="../media/image23.png"/><Relationship Id="rId46" Type="http://schemas.openxmlformats.org/officeDocument/2006/relationships/image" Target="../media/image27.png"/><Relationship Id="rId2" Type="http://schemas.openxmlformats.org/officeDocument/2006/relationships/image" Target="../media/image5.png"/><Relationship Id="rId16" Type="http://schemas.openxmlformats.org/officeDocument/2006/relationships/image" Target="../media/image12.png"/><Relationship Id="rId20" Type="http://schemas.openxmlformats.org/officeDocument/2006/relationships/image" Target="../media/image14.png"/><Relationship Id="rId29" Type="http://schemas.openxmlformats.org/officeDocument/2006/relationships/customXml" Target="../ink/ink16.xml"/><Relationship Id="rId41" Type="http://schemas.openxmlformats.org/officeDocument/2006/relationships/customXml" Target="../ink/ink22.xml"/><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customXml" Target="../ink/ink7.xml"/><Relationship Id="rId24" Type="http://schemas.openxmlformats.org/officeDocument/2006/relationships/image" Target="../media/image16.png"/><Relationship Id="rId32" Type="http://schemas.openxmlformats.org/officeDocument/2006/relationships/image" Target="../media/image20.png"/><Relationship Id="rId37" Type="http://schemas.openxmlformats.org/officeDocument/2006/relationships/customXml" Target="../ink/ink20.xml"/><Relationship Id="rId40" Type="http://schemas.openxmlformats.org/officeDocument/2006/relationships/image" Target="../media/image24.png"/><Relationship Id="rId45" Type="http://schemas.openxmlformats.org/officeDocument/2006/relationships/customXml" Target="../ink/ink24.xml"/><Relationship Id="rId5" Type="http://schemas.openxmlformats.org/officeDocument/2006/relationships/customXml" Target="../ink/ink4.xml"/><Relationship Id="rId15" Type="http://schemas.openxmlformats.org/officeDocument/2006/relationships/customXml" Target="../ink/ink9.xml"/><Relationship Id="rId23" Type="http://schemas.openxmlformats.org/officeDocument/2006/relationships/customXml" Target="../ink/ink13.xml"/><Relationship Id="rId28" Type="http://schemas.openxmlformats.org/officeDocument/2006/relationships/image" Target="../media/image18.png"/><Relationship Id="rId36" Type="http://schemas.openxmlformats.org/officeDocument/2006/relationships/image" Target="../media/image22.png"/><Relationship Id="rId10" Type="http://schemas.openxmlformats.org/officeDocument/2006/relationships/image" Target="../media/image9.png"/><Relationship Id="rId19" Type="http://schemas.openxmlformats.org/officeDocument/2006/relationships/customXml" Target="../ink/ink11.xml"/><Relationship Id="rId31" Type="http://schemas.openxmlformats.org/officeDocument/2006/relationships/customXml" Target="../ink/ink17.xml"/><Relationship Id="rId44" Type="http://schemas.openxmlformats.org/officeDocument/2006/relationships/image" Target="../media/image26.png"/><Relationship Id="rId4" Type="http://schemas.openxmlformats.org/officeDocument/2006/relationships/image" Target="../media/image6.png"/><Relationship Id="rId9" Type="http://schemas.openxmlformats.org/officeDocument/2006/relationships/customXml" Target="../ink/ink6.xml"/><Relationship Id="rId14" Type="http://schemas.openxmlformats.org/officeDocument/2006/relationships/image" Target="../media/image11.png"/><Relationship Id="rId22" Type="http://schemas.openxmlformats.org/officeDocument/2006/relationships/image" Target="../media/image15.png"/><Relationship Id="rId27" Type="http://schemas.openxmlformats.org/officeDocument/2006/relationships/customXml" Target="../ink/ink15.xml"/><Relationship Id="rId30" Type="http://schemas.openxmlformats.org/officeDocument/2006/relationships/image" Target="../media/image19.png"/><Relationship Id="rId35" Type="http://schemas.openxmlformats.org/officeDocument/2006/relationships/customXml" Target="../ink/ink19.xml"/><Relationship Id="rId43" Type="http://schemas.openxmlformats.org/officeDocument/2006/relationships/customXml" Target="../ink/ink23.xml"/></Relationships>
</file>

<file path=ppt/slides/_rels/slide7.xml.rels><?xml version="1.0" encoding="UTF-8" standalone="yes"?>
<Relationships xmlns="http://schemas.openxmlformats.org/package/2006/relationships"><Relationship Id="rId3" Type="http://schemas.openxmlformats.org/officeDocument/2006/relationships/customXml" Target="../ink/ink25.xml"/><Relationship Id="rId2" Type="http://schemas.openxmlformats.org/officeDocument/2006/relationships/image" Target="../media/image60.png"/><Relationship Id="rId1" Type="http://schemas.openxmlformats.org/officeDocument/2006/relationships/slideLayout" Target="../slideLayouts/slideLayout7.xml"/><Relationship Id="rId4" Type="http://schemas.openxmlformats.org/officeDocument/2006/relationships/image" Target="../media/image71.png"/></Relationships>
</file>

<file path=ppt/slides/_rels/slide8.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customXml" Target="../ink/ink2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ustomXml" Target="../ink/ink27.xml"/><Relationship Id="rId2" Type="http://schemas.openxmlformats.org/officeDocument/2006/relationships/image" Target="../media/image70.png"/><Relationship Id="rId1" Type="http://schemas.openxmlformats.org/officeDocument/2006/relationships/slideLayout" Target="../slideLayouts/slideLayout7.xml"/><Relationship Id="rId4" Type="http://schemas.openxmlformats.org/officeDocument/2006/relationships/image" Target="../media/image9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E1829-8405-4BBD-A763-DEE59F26F514}"/>
              </a:ext>
            </a:extLst>
          </p:cNvPr>
          <p:cNvSpPr>
            <a:spLocks noGrp="1"/>
          </p:cNvSpPr>
          <p:nvPr>
            <p:ph type="ctrTitle"/>
          </p:nvPr>
        </p:nvSpPr>
        <p:spPr>
          <a:xfrm>
            <a:off x="1097279" y="758952"/>
            <a:ext cx="10270375" cy="3566160"/>
          </a:xfrm>
        </p:spPr>
        <p:txBody>
          <a:bodyPr>
            <a:normAutofit/>
          </a:bodyPr>
          <a:lstStyle/>
          <a:p>
            <a:r>
              <a:rPr lang="en-US" sz="11500" b="1" u="sng" dirty="0">
                <a:effectLst>
                  <a:outerShdw blurRad="38100" dist="38100" dir="2700000" algn="tl">
                    <a:srgbClr val="000000">
                      <a:alpha val="43137"/>
                    </a:srgbClr>
                  </a:outerShdw>
                </a:effectLst>
              </a:rPr>
              <a:t>Section 8.2</a:t>
            </a:r>
            <a:br>
              <a:rPr lang="en-US" sz="11500" b="1" u="sng" dirty="0">
                <a:effectLst>
                  <a:outerShdw blurRad="38100" dist="38100" dir="2700000" algn="tl">
                    <a:srgbClr val="000000">
                      <a:alpha val="43137"/>
                    </a:srgbClr>
                  </a:outerShdw>
                </a:effectLst>
              </a:rPr>
            </a:br>
            <a:r>
              <a:rPr lang="en-US" sz="5400" b="1" u="sng" dirty="0">
                <a:effectLst>
                  <a:outerShdw blurRad="38100" dist="38100" dir="2700000" algn="tl">
                    <a:srgbClr val="000000">
                      <a:alpha val="43137"/>
                    </a:srgbClr>
                  </a:outerShdw>
                </a:effectLst>
              </a:rPr>
              <a:t>Inverse and Joint Variation</a:t>
            </a:r>
            <a:endParaRPr lang="en-US" sz="11500" b="1" dirty="0">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1B72FCAF-EFC0-4C66-8A32-B4023D38584C}"/>
              </a:ext>
            </a:extLst>
          </p:cNvPr>
          <p:cNvSpPr>
            <a:spLocks noGrp="1"/>
          </p:cNvSpPr>
          <p:nvPr>
            <p:ph type="subTitle" idx="1"/>
          </p:nvPr>
        </p:nvSpPr>
        <p:spPr/>
        <p:txBody>
          <a:bodyPr>
            <a:normAutofit/>
          </a:bodyPr>
          <a:lstStyle/>
          <a:p>
            <a:r>
              <a:rPr lang="en-US" sz="4000" b="1" dirty="0">
                <a:effectLst>
                  <a:outerShdw blurRad="38100" dist="38100" dir="2700000" algn="tl">
                    <a:srgbClr val="000000">
                      <a:alpha val="43137"/>
                    </a:srgbClr>
                  </a:outerShdw>
                </a:effectLst>
              </a:rPr>
              <a:t>Algebra II</a:t>
            </a:r>
          </a:p>
        </p:txBody>
      </p:sp>
      <p:sp>
        <p:nvSpPr>
          <p:cNvPr id="4" name="TextBox 3">
            <a:extLst>
              <a:ext uri="{FF2B5EF4-FFF2-40B4-BE49-F238E27FC236}">
                <a16:creationId xmlns:a16="http://schemas.microsoft.com/office/drawing/2014/main" id="{34C15FAC-AA89-4804-B85E-1632CA6095A8}"/>
              </a:ext>
            </a:extLst>
          </p:cNvPr>
          <p:cNvSpPr txBox="1"/>
          <p:nvPr/>
        </p:nvSpPr>
        <p:spPr>
          <a:xfrm>
            <a:off x="5637068" y="2971800"/>
            <a:ext cx="65" cy="276999"/>
          </a:xfrm>
          <a:prstGeom prst="rect">
            <a:avLst/>
          </a:prstGeom>
          <a:noFill/>
        </p:spPr>
        <p:txBody>
          <a:bodyPr wrap="none" lIns="0" tIns="0" rIns="0" bIns="0" rtlCol="0">
            <a:spAutoFit/>
          </a:bodyPr>
          <a:lstStyle/>
          <a:p>
            <a:endParaRPr lang="en-US" dirty="0"/>
          </a:p>
        </p:txBody>
      </p:sp>
    </p:spTree>
    <p:extLst>
      <p:ext uri="{BB962C8B-B14F-4D97-AF65-F5344CB8AC3E}">
        <p14:creationId xmlns:p14="http://schemas.microsoft.com/office/powerpoint/2010/main" val="1527751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12192000" cy="682566"/>
          </a:xfrm>
        </p:spPr>
        <p:txBody>
          <a:bodyPr>
            <a:noAutofit/>
          </a:bodyPr>
          <a:lstStyle/>
          <a:p>
            <a:pPr algn="ctr"/>
            <a:r>
              <a:rPr lang="en-US" b="1" u="sng" dirty="0">
                <a:effectLst>
                  <a:outerShdw blurRad="38100" dist="38100" dir="2700000" algn="tl">
                    <a:srgbClr val="000000">
                      <a:alpha val="43137"/>
                    </a:srgbClr>
                  </a:outerShdw>
                </a:effectLst>
              </a:rPr>
              <a:t>INVERSE VARIATION</a:t>
            </a:r>
          </a:p>
        </p:txBody>
      </p:sp>
      <p:cxnSp>
        <p:nvCxnSpPr>
          <p:cNvPr id="7" name="Straight Connector 6">
            <a:extLst>
              <a:ext uri="{FF2B5EF4-FFF2-40B4-BE49-F238E27FC236}">
                <a16:creationId xmlns:a16="http://schemas.microsoft.com/office/drawing/2014/main" id="{1B68BEC2-AD65-44A5-AE23-EDCAAF5822C9}"/>
              </a:ext>
            </a:extLst>
          </p:cNvPr>
          <p:cNvCxnSpPr>
            <a:cxnSpLocks/>
          </p:cNvCxnSpPr>
          <p:nvPr/>
        </p:nvCxnSpPr>
        <p:spPr>
          <a:xfrm>
            <a:off x="-30824" y="643929"/>
            <a:ext cx="121920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5E896A2-6206-4055-AE1A-6FA2933B3252}"/>
              </a:ext>
            </a:extLst>
          </p:cNvPr>
          <p:cNvSpPr/>
          <p:nvPr/>
        </p:nvSpPr>
        <p:spPr>
          <a:xfrm>
            <a:off x="2274687" y="813514"/>
            <a:ext cx="184731" cy="769441"/>
          </a:xfrm>
          <a:prstGeom prst="rect">
            <a:avLst/>
          </a:prstGeom>
        </p:spPr>
        <p:txBody>
          <a:bodyPr wrap="none">
            <a:spAutoFit/>
          </a:bodyPr>
          <a:lstStyle/>
          <a:p>
            <a:pPr algn="ctr"/>
            <a:endParaRPr lang="en-US" sz="4400" b="1"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341F6238-F292-47B8-9F10-A5138589C01F}"/>
                  </a:ext>
                </a:extLst>
              </p:cNvPr>
              <p:cNvSpPr txBox="1"/>
              <p:nvPr/>
            </p:nvSpPr>
            <p:spPr>
              <a:xfrm>
                <a:off x="160212" y="682566"/>
                <a:ext cx="11809927" cy="5416034"/>
              </a:xfrm>
              <a:prstGeom prst="rect">
                <a:avLst/>
              </a:prstGeom>
              <a:noFill/>
            </p:spPr>
            <p:txBody>
              <a:bodyPr wrap="square" rtlCol="0">
                <a:spAutoFit/>
              </a:bodyPr>
              <a:lstStyle/>
              <a:p>
                <a:r>
                  <a:rPr lang="en-US" sz="4000" dirty="0">
                    <a:effectLst>
                      <a:outerShdw blurRad="38100" dist="38100" dir="2700000" algn="tl">
                        <a:srgbClr val="000000">
                          <a:alpha val="43137"/>
                        </a:srgbClr>
                      </a:outerShdw>
                    </a:effectLst>
                  </a:rPr>
                  <a:t>A function defined by an equation of the form</a:t>
                </a:r>
              </a:p>
              <a:p>
                <a:endParaRPr lang="en-US" sz="1000" dirty="0">
                  <a:effectLst>
                    <a:outerShdw blurRad="38100" dist="38100" dir="2700000" algn="tl">
                      <a:srgbClr val="000000">
                        <a:alpha val="43137"/>
                      </a:srgbClr>
                    </a:outerShdw>
                  </a:effectLst>
                </a:endParaRPr>
              </a:p>
              <a:p>
                <a:pPr/>
                <a14:m>
                  <m:oMathPara xmlns:m="http://schemas.openxmlformats.org/officeDocument/2006/math">
                    <m:oMathParaPr>
                      <m:jc m:val="centerGroup"/>
                    </m:oMathParaPr>
                    <m:oMath xmlns:m="http://schemas.openxmlformats.org/officeDocument/2006/math">
                      <m:r>
                        <a:rPr lang="en-US" sz="4000" b="0" i="1" smtClean="0">
                          <a:effectLst>
                            <a:outerShdw blurRad="38100" dist="38100" dir="2700000" algn="tl">
                              <a:srgbClr val="000000">
                                <a:alpha val="43137"/>
                              </a:srgbClr>
                            </a:outerShdw>
                          </a:effectLst>
                          <a:latin typeface="Cambria Math" panose="02040503050406030204" pitchFamily="18" charset="0"/>
                        </a:rPr>
                        <m:t>𝑥𝑦</m:t>
                      </m:r>
                      <m:r>
                        <a:rPr lang="en-US" sz="4000" b="0" i="1" smtClean="0">
                          <a:effectLst>
                            <a:outerShdw blurRad="38100" dist="38100" dir="2700000" algn="tl">
                              <a:srgbClr val="000000">
                                <a:alpha val="43137"/>
                              </a:srgbClr>
                            </a:outerShdw>
                          </a:effectLst>
                          <a:latin typeface="Cambria Math" panose="02040503050406030204" pitchFamily="18" charset="0"/>
                        </a:rPr>
                        <m:t>=</m:t>
                      </m:r>
                      <m:r>
                        <m:rPr>
                          <m:sty m:val="p"/>
                        </m:rPr>
                        <a:rPr lang="en-US" sz="4000" b="0" i="0" smtClean="0">
                          <a:effectLst>
                            <a:outerShdw blurRad="38100" dist="38100" dir="2700000" algn="tl">
                              <a:srgbClr val="000000">
                                <a:alpha val="43137"/>
                              </a:srgbClr>
                            </a:outerShdw>
                          </a:effectLst>
                          <a:latin typeface="Cambria Math" panose="02040503050406030204" pitchFamily="18" charset="0"/>
                        </a:rPr>
                        <m:t>k</m:t>
                      </m:r>
                      <m:r>
                        <a:rPr lang="en-US" sz="4000" b="0" i="0" smtClean="0">
                          <a:effectLst>
                            <a:outerShdw blurRad="38100" dist="38100" dir="2700000" algn="tl">
                              <a:srgbClr val="000000">
                                <a:alpha val="43137"/>
                              </a:srgbClr>
                            </a:outerShdw>
                          </a:effectLst>
                          <a:latin typeface="Cambria Math" panose="02040503050406030204" pitchFamily="18" charset="0"/>
                        </a:rPr>
                        <m:t>   </m:t>
                      </m:r>
                      <m:r>
                        <m:rPr>
                          <m:sty m:val="p"/>
                        </m:rPr>
                        <a:rPr lang="en-US" sz="4000" b="0" i="0" smtClean="0">
                          <a:effectLst>
                            <a:outerShdw blurRad="38100" dist="38100" dir="2700000" algn="tl">
                              <a:srgbClr val="000000">
                                <a:alpha val="43137"/>
                              </a:srgbClr>
                            </a:outerShdw>
                          </a:effectLst>
                          <a:latin typeface="Cambria Math" panose="02040503050406030204" pitchFamily="18" charset="0"/>
                        </a:rPr>
                        <m:t>or</m:t>
                      </m:r>
                      <m:r>
                        <a:rPr lang="en-US" sz="4000" b="0" i="0"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𝑦</m:t>
                      </m:r>
                      <m:r>
                        <a:rPr lang="en-US" sz="4000" b="0" i="1" smtClean="0">
                          <a:effectLst>
                            <a:outerShdw blurRad="38100" dist="38100" dir="2700000" algn="tl">
                              <a:srgbClr val="000000">
                                <a:alpha val="43137"/>
                              </a:srgbClr>
                            </a:outerShdw>
                          </a:effectLst>
                          <a:latin typeface="Cambria Math" panose="02040503050406030204" pitchFamily="18" charset="0"/>
                        </a:rPr>
                        <m:t>=</m:t>
                      </m:r>
                      <m:f>
                        <m:fPr>
                          <m:ctrlPr>
                            <a:rPr lang="en-US" sz="4000" b="0" i="1" smtClean="0">
                              <a:effectLst>
                                <a:outerShdw blurRad="38100" dist="38100" dir="2700000" algn="tl">
                                  <a:srgbClr val="000000">
                                    <a:alpha val="43137"/>
                                  </a:srgbClr>
                                </a:outerShdw>
                              </a:effectLst>
                              <a:latin typeface="Cambria Math" panose="02040503050406030204" pitchFamily="18" charset="0"/>
                            </a:rPr>
                          </m:ctrlPr>
                        </m:fPr>
                        <m:num>
                          <m:r>
                            <a:rPr lang="en-US" sz="4000" b="0" i="1" smtClean="0">
                              <a:effectLst>
                                <a:outerShdw blurRad="38100" dist="38100" dir="2700000" algn="tl">
                                  <a:srgbClr val="000000">
                                    <a:alpha val="43137"/>
                                  </a:srgbClr>
                                </a:outerShdw>
                              </a:effectLst>
                              <a:latin typeface="Cambria Math" panose="02040503050406030204" pitchFamily="18" charset="0"/>
                            </a:rPr>
                            <m:t>𝑘</m:t>
                          </m:r>
                        </m:num>
                        <m:den>
                          <m:r>
                            <a:rPr lang="en-US" sz="4000" b="0" i="1" smtClean="0">
                              <a:effectLst>
                                <a:outerShdw blurRad="38100" dist="38100" dir="2700000" algn="tl">
                                  <a:srgbClr val="000000">
                                    <a:alpha val="43137"/>
                                  </a:srgbClr>
                                </a:outerShdw>
                              </a:effectLst>
                              <a:latin typeface="Cambria Math" panose="02040503050406030204" pitchFamily="18" charset="0"/>
                            </a:rPr>
                            <m:t>𝑥</m:t>
                          </m:r>
                        </m:den>
                      </m:f>
                      <m:r>
                        <a:rPr lang="en-US" sz="4000" b="0" i="0" smtClean="0">
                          <a:effectLst>
                            <a:outerShdw blurRad="38100" dist="38100" dir="2700000" algn="tl">
                              <a:srgbClr val="000000">
                                <a:alpha val="43137"/>
                              </a:srgbClr>
                            </a:outerShdw>
                          </a:effectLst>
                          <a:latin typeface="Cambria Math" panose="02040503050406030204" pitchFamily="18" charset="0"/>
                        </a:rPr>
                        <m:t>           (</m:t>
                      </m:r>
                      <m:r>
                        <m:rPr>
                          <m:sty m:val="p"/>
                        </m:rPr>
                        <a:rPr lang="en-US" sz="4000" b="0" i="0" smtClean="0">
                          <a:effectLst>
                            <a:outerShdw blurRad="38100" dist="38100" dir="2700000" algn="tl">
                              <a:srgbClr val="000000">
                                <a:alpha val="43137"/>
                              </a:srgbClr>
                            </a:outerShdw>
                          </a:effectLst>
                          <a:latin typeface="Cambria Math" panose="02040503050406030204" pitchFamily="18" charset="0"/>
                        </a:rPr>
                        <m:t>x</m:t>
                      </m:r>
                      <m:r>
                        <a:rPr lang="en-US" sz="40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≠0, </m:t>
                      </m:r>
                      <m:r>
                        <m:rPr>
                          <m:sty m:val="p"/>
                        </m:rPr>
                        <a:rPr lang="en-US" sz="4000" b="0" i="0"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k</m:t>
                      </m:r>
                      <m:r>
                        <a:rPr lang="en-US" sz="40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≠0)</m:t>
                      </m:r>
                    </m:oMath>
                  </m:oMathPara>
                </a14:m>
                <a:endParaRPr lang="en-US" sz="4000" dirty="0">
                  <a:effectLst>
                    <a:outerShdw blurRad="38100" dist="38100" dir="2700000" algn="tl">
                      <a:srgbClr val="000000">
                        <a:alpha val="43137"/>
                      </a:srgbClr>
                    </a:outerShdw>
                  </a:effectLst>
                </a:endParaRPr>
              </a:p>
              <a:p>
                <a:endParaRPr lang="en-US" sz="1000" dirty="0">
                  <a:effectLst>
                    <a:outerShdw blurRad="38100" dist="38100" dir="2700000" algn="tl">
                      <a:srgbClr val="000000">
                        <a:alpha val="43137"/>
                      </a:srgbClr>
                    </a:outerShdw>
                  </a:effectLst>
                </a:endParaRPr>
              </a:p>
              <a:p>
                <a:r>
                  <a:rPr lang="en-US" sz="4000" dirty="0">
                    <a:effectLst>
                      <a:outerShdw blurRad="38100" dist="38100" dir="2700000" algn="tl">
                        <a:srgbClr val="000000">
                          <a:alpha val="43137"/>
                        </a:srgbClr>
                      </a:outerShdw>
                    </a:effectLst>
                  </a:rPr>
                  <a:t>is called an </a:t>
                </a:r>
                <a:r>
                  <a:rPr lang="en-US" sz="4000" b="1" u="sng" dirty="0">
                    <a:effectLst>
                      <a:outerShdw blurRad="38100" dist="38100" dir="2700000" algn="tl">
                        <a:srgbClr val="000000">
                          <a:alpha val="43137"/>
                        </a:srgbClr>
                      </a:outerShdw>
                    </a:effectLst>
                  </a:rPr>
                  <a:t>Inverse Variation</a:t>
                </a:r>
                <a:r>
                  <a:rPr lang="en-US" sz="4000" b="1" dirty="0">
                    <a:effectLst>
                      <a:outerShdw blurRad="38100" dist="38100" dir="2700000" algn="tl">
                        <a:srgbClr val="000000">
                          <a:alpha val="43137"/>
                        </a:srgbClr>
                      </a:outerShdw>
                    </a:effectLst>
                  </a:rPr>
                  <a:t>, </a:t>
                </a:r>
                <a:r>
                  <a:rPr lang="en-US" sz="4000" dirty="0">
                    <a:effectLst>
                      <a:outerShdw blurRad="38100" dist="38100" dir="2700000" algn="tl">
                        <a:srgbClr val="000000">
                          <a:alpha val="43137"/>
                        </a:srgbClr>
                      </a:outerShdw>
                    </a:effectLst>
                  </a:rPr>
                  <a:t>and we say that </a:t>
                </a:r>
                <a14:m>
                  <m:oMath xmlns:m="http://schemas.openxmlformats.org/officeDocument/2006/math">
                    <m:r>
                      <a:rPr lang="en-US" sz="4000" b="0" i="1" smtClean="0">
                        <a:effectLst>
                          <a:outerShdw blurRad="38100" dist="38100" dir="2700000" algn="tl">
                            <a:srgbClr val="000000">
                              <a:alpha val="43137"/>
                            </a:srgbClr>
                          </a:outerShdw>
                        </a:effectLst>
                        <a:latin typeface="Cambria Math" panose="02040503050406030204" pitchFamily="18" charset="0"/>
                      </a:rPr>
                      <m:t>𝑦</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𝑣𝑎𝑟𝑖𝑒𝑠</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𝑖𝑛𝑣𝑒𝑟𝑠𝑒𝑙𝑦</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𝑎𝑠</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𝑥</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𝑜𝑟</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𝑦</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𝑖𝑠</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𝑖𝑛𝑣𝑒𝑟𝑠𝑒𝑙𝑦</m:t>
                    </m:r>
                  </m:oMath>
                </a14:m>
                <a:endParaRPr lang="en-US" sz="4000" b="0" dirty="0">
                  <a:effectLst>
                    <a:outerShdw blurRad="38100" dist="38100" dir="2700000" algn="tl">
                      <a:srgbClr val="000000">
                        <a:alpha val="43137"/>
                      </a:srgbClr>
                    </a:outerShdw>
                  </a:effectLst>
                </a:endParaRPr>
              </a:p>
              <a:p>
                <a14:m>
                  <m:oMath xmlns:m="http://schemas.openxmlformats.org/officeDocument/2006/math">
                    <m:r>
                      <a:rPr lang="en-US" sz="4000" b="0" i="1" smtClean="0">
                        <a:effectLst>
                          <a:outerShdw blurRad="38100" dist="38100" dir="2700000" algn="tl">
                            <a:srgbClr val="000000">
                              <a:alpha val="43137"/>
                            </a:srgbClr>
                          </a:outerShdw>
                        </a:effectLst>
                        <a:latin typeface="Cambria Math" panose="02040503050406030204" pitchFamily="18" charset="0"/>
                      </a:rPr>
                      <m:t>𝑝𝑟𝑜𝑝𝑜𝑟𝑡𝑖𝑜𝑛𝑎𝑙</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𝑡𝑜</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𝑥</m:t>
                    </m:r>
                    <m:r>
                      <a:rPr lang="en-US" sz="4000" b="0" i="1" smtClean="0">
                        <a:effectLst>
                          <a:outerShdw blurRad="38100" dist="38100" dir="2700000" algn="tl">
                            <a:srgbClr val="000000">
                              <a:alpha val="43137"/>
                            </a:srgbClr>
                          </a:outerShdw>
                        </a:effectLst>
                        <a:latin typeface="Cambria Math" panose="02040503050406030204" pitchFamily="18" charset="0"/>
                      </a:rPr>
                      <m:t>.</m:t>
                    </m:r>
                  </m:oMath>
                </a14:m>
                <a:r>
                  <a:rPr lang="en-US" sz="4000" dirty="0">
                    <a:effectLst>
                      <a:outerShdw blurRad="38100" dist="38100" dir="2700000" algn="tl">
                        <a:srgbClr val="000000">
                          <a:alpha val="43137"/>
                        </a:srgbClr>
                      </a:outerShdw>
                    </a:effectLst>
                  </a:rPr>
                  <a:t> </a:t>
                </a:r>
              </a:p>
              <a:p>
                <a:endParaRPr lang="en-US" sz="1000" dirty="0">
                  <a:effectLst>
                    <a:outerShdw blurRad="38100" dist="38100" dir="2700000" algn="tl">
                      <a:srgbClr val="000000">
                        <a:alpha val="43137"/>
                      </a:srgbClr>
                    </a:outerShdw>
                  </a:effectLst>
                </a:endParaRPr>
              </a:p>
              <a:p>
                <a:r>
                  <a:rPr lang="en-US" sz="4000" dirty="0">
                    <a:effectLst>
                      <a:outerShdw blurRad="38100" dist="38100" dir="2700000" algn="tl">
                        <a:srgbClr val="000000">
                          <a:alpha val="43137"/>
                        </a:srgbClr>
                      </a:outerShdw>
                    </a:effectLst>
                  </a:rPr>
                  <a:t>The constant </a:t>
                </a:r>
                <a14:m>
                  <m:oMath xmlns:m="http://schemas.openxmlformats.org/officeDocument/2006/math">
                    <m:r>
                      <a:rPr lang="en-US" sz="4000" b="0" i="1" smtClean="0">
                        <a:effectLst>
                          <a:outerShdw blurRad="38100" dist="38100" dir="2700000" algn="tl">
                            <a:srgbClr val="000000">
                              <a:alpha val="43137"/>
                            </a:srgbClr>
                          </a:outerShdw>
                        </a:effectLst>
                        <a:latin typeface="Cambria Math" panose="02040503050406030204" pitchFamily="18" charset="0"/>
                      </a:rPr>
                      <m:t>𝑘</m:t>
                    </m:r>
                  </m:oMath>
                </a14:m>
                <a:r>
                  <a:rPr lang="en-US" sz="4000" dirty="0">
                    <a:effectLst>
                      <a:outerShdw blurRad="38100" dist="38100" dir="2700000" algn="tl">
                        <a:srgbClr val="000000">
                          <a:alpha val="43137"/>
                        </a:srgbClr>
                      </a:outerShdw>
                    </a:effectLst>
                  </a:rPr>
                  <a:t> is called the </a:t>
                </a:r>
                <a:r>
                  <a:rPr lang="en-US" sz="4000" b="1" u="sng" dirty="0">
                    <a:effectLst>
                      <a:outerShdw blurRad="38100" dist="38100" dir="2700000" algn="tl">
                        <a:srgbClr val="000000">
                          <a:alpha val="43137"/>
                        </a:srgbClr>
                      </a:outerShdw>
                    </a:effectLst>
                  </a:rPr>
                  <a:t>Constant of Variation</a:t>
                </a:r>
                <a:r>
                  <a:rPr lang="en-US" sz="4000" dirty="0">
                    <a:effectLst>
                      <a:outerShdw blurRad="38100" dist="38100" dir="2700000" algn="tl">
                        <a:srgbClr val="000000">
                          <a:alpha val="43137"/>
                        </a:srgbClr>
                      </a:outerShdw>
                    </a:effectLst>
                  </a:rPr>
                  <a:t> or the </a:t>
                </a:r>
                <a:r>
                  <a:rPr lang="en-US" sz="4000" b="1" u="sng" dirty="0">
                    <a:effectLst>
                      <a:outerShdw blurRad="38100" dist="38100" dir="2700000" algn="tl">
                        <a:srgbClr val="000000">
                          <a:alpha val="43137"/>
                        </a:srgbClr>
                      </a:outerShdw>
                    </a:effectLst>
                  </a:rPr>
                  <a:t>Constant of Proportionality</a:t>
                </a:r>
                <a:r>
                  <a:rPr lang="en-US" sz="4000" dirty="0">
                    <a:effectLst>
                      <a:outerShdw blurRad="38100" dist="38100" dir="2700000" algn="tl">
                        <a:srgbClr val="000000">
                          <a:alpha val="43137"/>
                        </a:srgbClr>
                      </a:outerShdw>
                    </a:effectLst>
                  </a:rPr>
                  <a:t>.</a:t>
                </a:r>
              </a:p>
            </p:txBody>
          </p:sp>
        </mc:Choice>
        <mc:Fallback xmlns="">
          <p:sp>
            <p:nvSpPr>
              <p:cNvPr id="3" name="TextBox 2">
                <a:extLst>
                  <a:ext uri="{FF2B5EF4-FFF2-40B4-BE49-F238E27FC236}">
                    <a16:creationId xmlns:a16="http://schemas.microsoft.com/office/drawing/2014/main" id="{341F6238-F292-47B8-9F10-A5138589C01F}"/>
                  </a:ext>
                </a:extLst>
              </p:cNvPr>
              <p:cNvSpPr txBox="1">
                <a:spLocks noRot="1" noChangeAspect="1" noMove="1" noResize="1" noEditPoints="1" noAdjustHandles="1" noChangeArrowheads="1" noChangeShapeType="1" noTextEdit="1"/>
              </p:cNvSpPr>
              <p:nvPr/>
            </p:nvSpPr>
            <p:spPr>
              <a:xfrm>
                <a:off x="160212" y="682566"/>
                <a:ext cx="11809927" cy="5416034"/>
              </a:xfrm>
              <a:prstGeom prst="rect">
                <a:avLst/>
              </a:prstGeom>
              <a:blipFill>
                <a:blip r:embed="rId2"/>
                <a:stretch>
                  <a:fillRect l="-1858" t="-2140" r="-2580" b="-4730"/>
                </a:stretch>
              </a:blipFill>
            </p:spPr>
            <p:txBody>
              <a:bodyPr/>
              <a:lstStyle/>
              <a:p>
                <a:r>
                  <a:rPr lang="en-US">
                    <a:noFill/>
                  </a:rPr>
                  <a:t> </a:t>
                </a:r>
              </a:p>
            </p:txBody>
          </p:sp>
        </mc:Fallback>
      </mc:AlternateContent>
    </p:spTree>
    <p:extLst>
      <p:ext uri="{BB962C8B-B14F-4D97-AF65-F5344CB8AC3E}">
        <p14:creationId xmlns:p14="http://schemas.microsoft.com/office/powerpoint/2010/main" val="143923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idx="4294967295"/>
              </p:nvPr>
            </p:nvSpPr>
            <p:spPr>
              <a:xfrm>
                <a:off x="0" y="512911"/>
                <a:ext cx="12192000" cy="682566"/>
              </a:xfrm>
            </p:spPr>
            <p:txBody>
              <a:bodyPr>
                <a:normAutofit fontScale="90000"/>
              </a:bodyPr>
              <a:lstStyle/>
              <a:p>
                <a:r>
                  <a:rPr lang="en-US" sz="4400" b="1" dirty="0">
                    <a:effectLst>
                      <a:outerShdw blurRad="38100" dist="38100" dir="2700000" algn="tl">
                        <a:srgbClr val="000000">
                          <a:alpha val="43137"/>
                        </a:srgbClr>
                      </a:outerShdw>
                    </a:effectLst>
                  </a:rPr>
                  <a:t>If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𝒚</m:t>
                    </m:r>
                  </m:oMath>
                </a14:m>
                <a:r>
                  <a:rPr lang="en-US" sz="4400" b="1" dirty="0">
                    <a:effectLst>
                      <a:outerShdw blurRad="38100" dist="38100" dir="2700000" algn="tl">
                        <a:srgbClr val="000000">
                          <a:alpha val="43137"/>
                        </a:srgbClr>
                      </a:outerShdw>
                    </a:effectLst>
                  </a:rPr>
                  <a:t> varies inversely as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𝒒</m:t>
                    </m:r>
                  </m:oMath>
                </a14:m>
                <a:r>
                  <a:rPr lang="en-US" sz="4400" b="1" dirty="0">
                    <a:effectLst>
                      <a:outerShdw blurRad="38100" dist="38100" dir="2700000" algn="tl">
                        <a:srgbClr val="000000">
                          <a:alpha val="43137"/>
                        </a:srgbClr>
                      </a:outerShdw>
                    </a:effectLst>
                  </a:rPr>
                  <a:t>, and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𝒚</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𝟐𝟐</m:t>
                    </m:r>
                  </m:oMath>
                </a14:m>
                <a:r>
                  <a:rPr lang="en-US" sz="4400" b="1" dirty="0">
                    <a:effectLst>
                      <a:outerShdw blurRad="38100" dist="38100" dir="2700000" algn="tl">
                        <a:srgbClr val="000000">
                          <a:alpha val="43137"/>
                        </a:srgbClr>
                      </a:outerShdw>
                    </a:effectLst>
                  </a:rPr>
                  <a:t> when </a:t>
                </a:r>
                <a14:m>
                  <m:oMath xmlns:m="http://schemas.openxmlformats.org/officeDocument/2006/math">
                    <m:r>
                      <a:rPr lang="en-US" sz="4400" b="1" i="0" smtClean="0">
                        <a:effectLst>
                          <a:outerShdw blurRad="38100" dist="38100" dir="2700000" algn="tl">
                            <a:srgbClr val="000000">
                              <a:alpha val="43137"/>
                            </a:srgbClr>
                          </a:outerShdw>
                        </a:effectLst>
                        <a:latin typeface="Cambria Math" panose="02040503050406030204" pitchFamily="18" charset="0"/>
                      </a:rPr>
                      <m:t>𝐪</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𝟔</m:t>
                    </m:r>
                  </m:oMath>
                </a14:m>
                <a:r>
                  <a:rPr lang="en-US" sz="4400" b="1" dirty="0">
                    <a:effectLst>
                      <a:outerShdw blurRad="38100" dist="38100" dir="2700000" algn="tl">
                        <a:srgbClr val="000000">
                          <a:alpha val="43137"/>
                        </a:srgbClr>
                      </a:outerShdw>
                    </a:effectLst>
                  </a:rPr>
                  <a:t>, find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𝒒</m:t>
                    </m:r>
                  </m:oMath>
                </a14:m>
                <a:r>
                  <a:rPr lang="en-US" sz="4400" b="1" dirty="0">
                    <a:effectLst>
                      <a:outerShdw blurRad="38100" dist="38100" dir="2700000" algn="tl">
                        <a:srgbClr val="000000">
                          <a:alpha val="43137"/>
                        </a:srgbClr>
                      </a:outerShdw>
                    </a:effectLst>
                  </a:rPr>
                  <a:t> when y</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0" smtClean="0">
                        <a:effectLst>
                          <a:outerShdw blurRad="38100" dist="38100" dir="2700000" algn="tl">
                            <a:srgbClr val="000000">
                              <a:alpha val="43137"/>
                            </a:srgbClr>
                          </a:outerShdw>
                        </a:effectLst>
                        <a:latin typeface="Cambria Math" panose="02040503050406030204" pitchFamily="18" charset="0"/>
                      </a:rPr>
                      <m:t>𝟏𝟓</m:t>
                    </m:r>
                    <m:r>
                      <a:rPr lang="en-US" sz="4400" b="1" i="0" smtClean="0">
                        <a:effectLst>
                          <a:outerShdw blurRad="38100" dist="38100" dir="2700000" algn="tl">
                            <a:srgbClr val="000000">
                              <a:alpha val="43137"/>
                            </a:srgbClr>
                          </a:outerShdw>
                        </a:effectLst>
                        <a:latin typeface="Cambria Math" panose="02040503050406030204" pitchFamily="18" charset="0"/>
                      </a:rPr>
                      <m:t>.</m:t>
                    </m:r>
                  </m:oMath>
                </a14:m>
                <a:endParaRPr lang="en-US" sz="4400" b="1" dirty="0">
                  <a:effectLst>
                    <a:outerShdw blurRad="38100" dist="38100" dir="2700000" algn="tl">
                      <a:srgbClr val="000000">
                        <a:alpha val="43137"/>
                      </a:srgbClr>
                    </a:outerShdw>
                  </a:effectLst>
                </a:endParaRPr>
              </a:p>
            </p:txBody>
          </p:sp>
        </mc:Choice>
        <mc:Fallback xmlns="">
          <p:sp>
            <p:nvSpPr>
              <p:cNvPr id="2" name="Title 1"/>
              <p:cNvSpPr>
                <a:spLocks noGrp="1" noRot="1" noChangeAspect="1" noMove="1" noResize="1" noEditPoints="1" noAdjustHandles="1" noChangeArrowheads="1" noChangeShapeType="1" noTextEdit="1"/>
              </p:cNvSpPr>
              <p:nvPr>
                <p:ph type="title" idx="4294967295"/>
              </p:nvPr>
            </p:nvSpPr>
            <p:spPr>
              <a:xfrm>
                <a:off x="0" y="512911"/>
                <a:ext cx="12192000" cy="682566"/>
              </a:xfrm>
              <a:blipFill>
                <a:blip r:embed="rId2"/>
                <a:stretch>
                  <a:fillRect l="-1850" t="-95536" b="-45536"/>
                </a:stretch>
              </a:blipFill>
            </p:spPr>
            <p:txBody>
              <a:bodyPr/>
              <a:lstStyle/>
              <a:p>
                <a:r>
                  <a:rPr lang="en-US">
                    <a:noFill/>
                  </a:rPr>
                  <a:t> </a:t>
                </a:r>
              </a:p>
            </p:txBody>
          </p:sp>
        </mc:Fallback>
      </mc:AlternateContent>
      <p:cxnSp>
        <p:nvCxnSpPr>
          <p:cNvPr id="7" name="Straight Connector 6">
            <a:extLst>
              <a:ext uri="{FF2B5EF4-FFF2-40B4-BE49-F238E27FC236}">
                <a16:creationId xmlns:a16="http://schemas.microsoft.com/office/drawing/2014/main" id="{1B68BEC2-AD65-44A5-AE23-EDCAAF5822C9}"/>
              </a:ext>
            </a:extLst>
          </p:cNvPr>
          <p:cNvCxnSpPr>
            <a:cxnSpLocks/>
          </p:cNvCxnSpPr>
          <p:nvPr/>
        </p:nvCxnSpPr>
        <p:spPr>
          <a:xfrm>
            <a:off x="0" y="1300767"/>
            <a:ext cx="121920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5E896A2-6206-4055-AE1A-6FA2933B3252}"/>
              </a:ext>
            </a:extLst>
          </p:cNvPr>
          <p:cNvSpPr/>
          <p:nvPr/>
        </p:nvSpPr>
        <p:spPr>
          <a:xfrm>
            <a:off x="2295235" y="977900"/>
            <a:ext cx="184731" cy="769441"/>
          </a:xfrm>
          <a:prstGeom prst="rect">
            <a:avLst/>
          </a:prstGeom>
        </p:spPr>
        <p:txBody>
          <a:bodyPr wrap="none">
            <a:spAutoFit/>
          </a:bodyPr>
          <a:lstStyle/>
          <a:p>
            <a:pPr algn="ctr"/>
            <a:endParaRPr lang="en-US" sz="4400" b="1" dirty="0">
              <a:effectLst>
                <a:outerShdw blurRad="38100" dist="38100" dir="2700000" algn="tl">
                  <a:srgbClr val="000000">
                    <a:alpha val="43137"/>
                  </a:srgbClr>
                </a:outerShdw>
              </a:effectLst>
            </a:endParaRPr>
          </a:p>
        </p:txBody>
      </p:sp>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2438509E-C9FB-4E8C-B43C-ACE833F0B73B}"/>
                  </a:ext>
                </a:extLst>
              </p14:cNvPr>
              <p14:cNvContentPartPr/>
              <p14:nvPr/>
            </p14:nvContentPartPr>
            <p14:xfrm>
              <a:off x="777240" y="1395720"/>
              <a:ext cx="8736840" cy="2579400"/>
            </p14:xfrm>
          </p:contentPart>
        </mc:Choice>
        <mc:Fallback xmlns="">
          <p:pic>
            <p:nvPicPr>
              <p:cNvPr id="3" name="Ink 2">
                <a:extLst>
                  <a:ext uri="{FF2B5EF4-FFF2-40B4-BE49-F238E27FC236}">
                    <a16:creationId xmlns:a16="http://schemas.microsoft.com/office/drawing/2014/main" id="{2438509E-C9FB-4E8C-B43C-ACE833F0B73B}"/>
                  </a:ext>
                </a:extLst>
              </p:cNvPr>
              <p:cNvPicPr/>
              <p:nvPr/>
            </p:nvPicPr>
            <p:blipFill>
              <a:blip r:embed="rId4"/>
              <a:stretch>
                <a:fillRect/>
              </a:stretch>
            </p:blipFill>
            <p:spPr>
              <a:xfrm>
                <a:off x="767880" y="1386360"/>
                <a:ext cx="8755560" cy="2598120"/>
              </a:xfrm>
              <a:prstGeom prst="rect">
                <a:avLst/>
              </a:prstGeom>
            </p:spPr>
          </p:pic>
        </mc:Fallback>
      </mc:AlternateContent>
    </p:spTree>
    <p:extLst>
      <p:ext uri="{BB962C8B-B14F-4D97-AF65-F5344CB8AC3E}">
        <p14:creationId xmlns:p14="http://schemas.microsoft.com/office/powerpoint/2010/main" val="1406163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idx="4294967295"/>
              </p:nvPr>
            </p:nvSpPr>
            <p:spPr>
              <a:xfrm>
                <a:off x="0" y="512911"/>
                <a:ext cx="12192000" cy="682566"/>
              </a:xfrm>
            </p:spPr>
            <p:txBody>
              <a:bodyPr>
                <a:normAutofit fontScale="90000"/>
              </a:bodyPr>
              <a:lstStyle/>
              <a:p>
                <a:r>
                  <a:rPr lang="en-US" sz="4400" b="1" dirty="0">
                    <a:effectLst>
                      <a:outerShdw blurRad="38100" dist="38100" dir="2700000" algn="tl">
                        <a:srgbClr val="000000">
                          <a:alpha val="43137"/>
                        </a:srgbClr>
                      </a:outerShdw>
                    </a:effectLst>
                  </a:rPr>
                  <a:t>If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𝒚</m:t>
                    </m:r>
                  </m:oMath>
                </a14:m>
                <a:r>
                  <a:rPr lang="en-US" sz="4400" b="1" dirty="0">
                    <a:effectLst>
                      <a:outerShdw blurRad="38100" dist="38100" dir="2700000" algn="tl">
                        <a:srgbClr val="000000">
                          <a:alpha val="43137"/>
                        </a:srgbClr>
                      </a:outerShdw>
                    </a:effectLst>
                  </a:rPr>
                  <a:t> varies inversely as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𝒙</m:t>
                    </m:r>
                  </m:oMath>
                </a14:m>
                <a:r>
                  <a:rPr lang="en-US" sz="4400" b="1" dirty="0">
                    <a:effectLst>
                      <a:outerShdw blurRad="38100" dist="38100" dir="2700000" algn="tl">
                        <a:srgbClr val="000000">
                          <a:alpha val="43137"/>
                        </a:srgbClr>
                      </a:outerShdw>
                    </a:effectLst>
                  </a:rPr>
                  <a:t>, and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𝒚</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𝟔</m:t>
                    </m:r>
                  </m:oMath>
                </a14:m>
                <a:r>
                  <a:rPr lang="en-US" sz="4400" b="1" dirty="0">
                    <a:effectLst>
                      <a:outerShdw blurRad="38100" dist="38100" dir="2700000" algn="tl">
                        <a:srgbClr val="000000">
                          <a:alpha val="43137"/>
                        </a:srgbClr>
                      </a:outerShdw>
                    </a:effectLst>
                  </a:rPr>
                  <a:t> when </a:t>
                </a:r>
                <a14:m>
                  <m:oMath xmlns:m="http://schemas.openxmlformats.org/officeDocument/2006/math">
                    <m:r>
                      <a:rPr lang="en-US" sz="4400" b="1" i="0" smtClean="0">
                        <a:effectLst>
                          <a:outerShdw blurRad="38100" dist="38100" dir="2700000" algn="tl">
                            <a:srgbClr val="000000">
                              <a:alpha val="43137"/>
                            </a:srgbClr>
                          </a:outerShdw>
                        </a:effectLst>
                        <a:latin typeface="Cambria Math" panose="02040503050406030204" pitchFamily="18" charset="0"/>
                      </a:rPr>
                      <m:t>𝐱</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𝟓</m:t>
                    </m:r>
                  </m:oMath>
                </a14:m>
                <a:r>
                  <a:rPr lang="en-US" sz="4400" b="1" dirty="0">
                    <a:effectLst>
                      <a:outerShdw blurRad="38100" dist="38100" dir="2700000" algn="tl">
                        <a:srgbClr val="000000">
                          <a:alpha val="43137"/>
                        </a:srgbClr>
                      </a:outerShdw>
                    </a:effectLst>
                  </a:rPr>
                  <a:t>, find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𝒙</m:t>
                    </m:r>
                  </m:oMath>
                </a14:m>
                <a:r>
                  <a:rPr lang="en-US" sz="4400" b="1" dirty="0">
                    <a:effectLst>
                      <a:outerShdw blurRad="38100" dist="38100" dir="2700000" algn="tl">
                        <a:srgbClr val="000000">
                          <a:alpha val="43137"/>
                        </a:srgbClr>
                      </a:outerShdw>
                    </a:effectLst>
                  </a:rPr>
                  <a:t> when </a:t>
                </a:r>
                <a14:m>
                  <m:oMath xmlns:m="http://schemas.openxmlformats.org/officeDocument/2006/math">
                    <m:r>
                      <a:rPr lang="en-US" sz="4400" b="1" i="0" smtClean="0">
                        <a:effectLst>
                          <a:outerShdw blurRad="38100" dist="38100" dir="2700000" algn="tl">
                            <a:srgbClr val="000000">
                              <a:alpha val="43137"/>
                            </a:srgbClr>
                          </a:outerShdw>
                        </a:effectLst>
                        <a:latin typeface="Cambria Math" panose="02040503050406030204" pitchFamily="18" charset="0"/>
                      </a:rPr>
                      <m:t>𝐲</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0" smtClean="0">
                        <a:effectLst>
                          <a:outerShdw blurRad="38100" dist="38100" dir="2700000" algn="tl">
                            <a:srgbClr val="000000">
                              <a:alpha val="43137"/>
                            </a:srgbClr>
                          </a:outerShdw>
                        </a:effectLst>
                        <a:latin typeface="Cambria Math" panose="02040503050406030204" pitchFamily="18" charset="0"/>
                      </a:rPr>
                      <m:t>𝟏𝟐</m:t>
                    </m:r>
                    <m:r>
                      <a:rPr lang="en-US" sz="4400" b="1" i="0" smtClean="0">
                        <a:effectLst>
                          <a:outerShdw blurRad="38100" dist="38100" dir="2700000" algn="tl">
                            <a:srgbClr val="000000">
                              <a:alpha val="43137"/>
                            </a:srgbClr>
                          </a:outerShdw>
                        </a:effectLst>
                        <a:latin typeface="Cambria Math" panose="02040503050406030204" pitchFamily="18" charset="0"/>
                      </a:rPr>
                      <m:t>.</m:t>
                    </m:r>
                  </m:oMath>
                </a14:m>
                <a:endParaRPr lang="en-US" sz="4400" b="1" dirty="0">
                  <a:effectLst>
                    <a:outerShdw blurRad="38100" dist="38100" dir="2700000" algn="tl">
                      <a:srgbClr val="000000">
                        <a:alpha val="43137"/>
                      </a:srgbClr>
                    </a:outerShdw>
                  </a:effectLst>
                </a:endParaRPr>
              </a:p>
            </p:txBody>
          </p:sp>
        </mc:Choice>
        <mc:Fallback xmlns="">
          <p:sp>
            <p:nvSpPr>
              <p:cNvPr id="2" name="Title 1"/>
              <p:cNvSpPr>
                <a:spLocks noGrp="1" noRot="1" noChangeAspect="1" noMove="1" noResize="1" noEditPoints="1" noAdjustHandles="1" noChangeArrowheads="1" noChangeShapeType="1" noTextEdit="1"/>
              </p:cNvSpPr>
              <p:nvPr>
                <p:ph type="title" idx="4294967295"/>
              </p:nvPr>
            </p:nvSpPr>
            <p:spPr>
              <a:xfrm>
                <a:off x="0" y="512911"/>
                <a:ext cx="12192000" cy="682566"/>
              </a:xfrm>
              <a:blipFill>
                <a:blip r:embed="rId2"/>
                <a:stretch>
                  <a:fillRect l="-1850" t="-95536" r="-2850"/>
                </a:stretch>
              </a:blipFill>
            </p:spPr>
            <p:txBody>
              <a:bodyPr/>
              <a:lstStyle/>
              <a:p>
                <a:r>
                  <a:rPr lang="en-US">
                    <a:noFill/>
                  </a:rPr>
                  <a:t> </a:t>
                </a:r>
              </a:p>
            </p:txBody>
          </p:sp>
        </mc:Fallback>
      </mc:AlternateContent>
      <p:cxnSp>
        <p:nvCxnSpPr>
          <p:cNvPr id="7" name="Straight Connector 6">
            <a:extLst>
              <a:ext uri="{FF2B5EF4-FFF2-40B4-BE49-F238E27FC236}">
                <a16:creationId xmlns:a16="http://schemas.microsoft.com/office/drawing/2014/main" id="{1B68BEC2-AD65-44A5-AE23-EDCAAF5822C9}"/>
              </a:ext>
            </a:extLst>
          </p:cNvPr>
          <p:cNvCxnSpPr>
            <a:cxnSpLocks/>
          </p:cNvCxnSpPr>
          <p:nvPr/>
        </p:nvCxnSpPr>
        <p:spPr>
          <a:xfrm>
            <a:off x="0" y="1223493"/>
            <a:ext cx="121920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5E896A2-6206-4055-AE1A-6FA2933B3252}"/>
              </a:ext>
            </a:extLst>
          </p:cNvPr>
          <p:cNvSpPr/>
          <p:nvPr/>
        </p:nvSpPr>
        <p:spPr>
          <a:xfrm>
            <a:off x="2295235" y="977900"/>
            <a:ext cx="184731" cy="769441"/>
          </a:xfrm>
          <a:prstGeom prst="rect">
            <a:avLst/>
          </a:prstGeom>
        </p:spPr>
        <p:txBody>
          <a:bodyPr wrap="none">
            <a:spAutoFit/>
          </a:bodyPr>
          <a:lstStyle/>
          <a:p>
            <a:pPr algn="ctr"/>
            <a:endParaRPr lang="en-US" sz="4400" b="1" dirty="0">
              <a:effectLst>
                <a:outerShdw blurRad="38100" dist="38100" dir="2700000" algn="tl">
                  <a:srgbClr val="000000">
                    <a:alpha val="43137"/>
                  </a:srgbClr>
                </a:outerShdw>
              </a:effectLst>
            </a:endParaRPr>
          </a:p>
        </p:txBody>
      </p:sp>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8C03148B-9212-4278-9474-AAF369C19156}"/>
                  </a:ext>
                </a:extLst>
              </p14:cNvPr>
              <p14:cNvContentPartPr/>
              <p14:nvPr/>
            </p14:nvContentPartPr>
            <p14:xfrm>
              <a:off x="783720" y="1301760"/>
              <a:ext cx="9212760" cy="3030120"/>
            </p14:xfrm>
          </p:contentPart>
        </mc:Choice>
        <mc:Fallback xmlns="">
          <p:pic>
            <p:nvPicPr>
              <p:cNvPr id="3" name="Ink 2">
                <a:extLst>
                  <a:ext uri="{FF2B5EF4-FFF2-40B4-BE49-F238E27FC236}">
                    <a16:creationId xmlns:a16="http://schemas.microsoft.com/office/drawing/2014/main" id="{8C03148B-9212-4278-9474-AAF369C19156}"/>
                  </a:ext>
                </a:extLst>
              </p:cNvPr>
              <p:cNvPicPr/>
              <p:nvPr/>
            </p:nvPicPr>
            <p:blipFill>
              <a:blip r:embed="rId4"/>
              <a:stretch>
                <a:fillRect/>
              </a:stretch>
            </p:blipFill>
            <p:spPr>
              <a:xfrm>
                <a:off x="774360" y="1292400"/>
                <a:ext cx="9231480" cy="3048840"/>
              </a:xfrm>
              <a:prstGeom prst="rect">
                <a:avLst/>
              </a:prstGeom>
            </p:spPr>
          </p:pic>
        </mc:Fallback>
      </mc:AlternateContent>
    </p:spTree>
    <p:extLst>
      <p:ext uri="{BB962C8B-B14F-4D97-AF65-F5344CB8AC3E}">
        <p14:creationId xmlns:p14="http://schemas.microsoft.com/office/powerpoint/2010/main" val="2132895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12192000" cy="682566"/>
          </a:xfrm>
        </p:spPr>
        <p:txBody>
          <a:bodyPr>
            <a:noAutofit/>
          </a:bodyPr>
          <a:lstStyle/>
          <a:p>
            <a:pPr algn="ctr"/>
            <a:r>
              <a:rPr lang="en-US" b="1" u="sng" dirty="0">
                <a:effectLst>
                  <a:outerShdw blurRad="38100" dist="38100" dir="2700000" algn="tl">
                    <a:srgbClr val="000000">
                      <a:alpha val="43137"/>
                    </a:srgbClr>
                  </a:outerShdw>
                </a:effectLst>
              </a:rPr>
              <a:t>JOINT VARIATION</a:t>
            </a:r>
          </a:p>
        </p:txBody>
      </p:sp>
      <p:cxnSp>
        <p:nvCxnSpPr>
          <p:cNvPr id="7" name="Straight Connector 6">
            <a:extLst>
              <a:ext uri="{FF2B5EF4-FFF2-40B4-BE49-F238E27FC236}">
                <a16:creationId xmlns:a16="http://schemas.microsoft.com/office/drawing/2014/main" id="{1B68BEC2-AD65-44A5-AE23-EDCAAF5822C9}"/>
              </a:ext>
            </a:extLst>
          </p:cNvPr>
          <p:cNvCxnSpPr>
            <a:cxnSpLocks/>
          </p:cNvCxnSpPr>
          <p:nvPr/>
        </p:nvCxnSpPr>
        <p:spPr>
          <a:xfrm>
            <a:off x="-30824" y="643929"/>
            <a:ext cx="121920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5E896A2-6206-4055-AE1A-6FA2933B3252}"/>
              </a:ext>
            </a:extLst>
          </p:cNvPr>
          <p:cNvSpPr/>
          <p:nvPr/>
        </p:nvSpPr>
        <p:spPr>
          <a:xfrm>
            <a:off x="2274687" y="813514"/>
            <a:ext cx="184731" cy="769441"/>
          </a:xfrm>
          <a:prstGeom prst="rect">
            <a:avLst/>
          </a:prstGeom>
        </p:spPr>
        <p:txBody>
          <a:bodyPr wrap="none">
            <a:spAutoFit/>
          </a:bodyPr>
          <a:lstStyle/>
          <a:p>
            <a:pPr algn="ctr"/>
            <a:endParaRPr lang="en-US" sz="4400" b="1"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341F6238-F292-47B8-9F10-A5138589C01F}"/>
                  </a:ext>
                </a:extLst>
              </p:cNvPr>
              <p:cNvSpPr txBox="1"/>
              <p:nvPr/>
            </p:nvSpPr>
            <p:spPr>
              <a:xfrm>
                <a:off x="0" y="682566"/>
                <a:ext cx="12161176" cy="4411849"/>
              </a:xfrm>
              <a:prstGeom prst="rect">
                <a:avLst/>
              </a:prstGeom>
              <a:noFill/>
            </p:spPr>
            <p:txBody>
              <a:bodyPr wrap="square" rtlCol="0">
                <a:spAutoFit/>
              </a:bodyPr>
              <a:lstStyle/>
              <a:p>
                <a:r>
                  <a:rPr lang="en-US" sz="3600" dirty="0">
                    <a:effectLst>
                      <a:outerShdw blurRad="38100" dist="38100" dir="2700000" algn="tl">
                        <a:srgbClr val="000000">
                          <a:alpha val="43137"/>
                        </a:srgbClr>
                      </a:outerShdw>
                    </a:effectLst>
                  </a:rPr>
                  <a:t>When a quantity varies directly as the product of two or more other quantities, the variation is called </a:t>
                </a:r>
                <a:r>
                  <a:rPr lang="en-US" sz="3600" b="1" u="sng" dirty="0">
                    <a:effectLst>
                      <a:outerShdw blurRad="38100" dist="38100" dir="2700000" algn="tl">
                        <a:srgbClr val="000000">
                          <a:alpha val="43137"/>
                        </a:srgbClr>
                      </a:outerShdw>
                    </a:effectLst>
                  </a:rPr>
                  <a:t>Joint Variation</a:t>
                </a:r>
                <a:r>
                  <a:rPr lang="en-US" sz="3600" dirty="0">
                    <a:effectLst>
                      <a:outerShdw blurRad="38100" dist="38100" dir="2700000" algn="tl">
                        <a:srgbClr val="000000">
                          <a:alpha val="43137"/>
                        </a:srgbClr>
                      </a:outerShdw>
                    </a:effectLst>
                  </a:rPr>
                  <a:t>. </a:t>
                </a:r>
              </a:p>
              <a:p>
                <a:endParaRPr lang="en-US" sz="1000" dirty="0">
                  <a:effectLst>
                    <a:outerShdw blurRad="38100" dist="38100" dir="2700000" algn="tl">
                      <a:srgbClr val="000000">
                        <a:alpha val="43137"/>
                      </a:srgbClr>
                    </a:outerShdw>
                  </a:effectLst>
                </a:endParaRPr>
              </a:p>
              <a:p>
                <a:endParaRPr lang="en-US" sz="1000" dirty="0">
                  <a:effectLst>
                    <a:outerShdw blurRad="38100" dist="38100" dir="2700000" algn="tl">
                      <a:srgbClr val="000000">
                        <a:alpha val="43137"/>
                      </a:srgbClr>
                    </a:outerShdw>
                  </a:effectLst>
                </a:endParaRPr>
              </a:p>
              <a:p>
                <a:r>
                  <a:rPr lang="en-US" sz="3600" b="1" u="sng" dirty="0">
                    <a:effectLst>
                      <a:outerShdw blurRad="38100" dist="38100" dir="2700000" algn="tl">
                        <a:srgbClr val="000000">
                          <a:alpha val="43137"/>
                        </a:srgbClr>
                      </a:outerShdw>
                    </a:effectLst>
                  </a:rPr>
                  <a:t>Example</a:t>
                </a:r>
                <a:r>
                  <a:rPr lang="en-US" sz="3600" dirty="0">
                    <a:effectLst>
                      <a:outerShdw blurRad="38100" dist="38100" dir="2700000" algn="tl">
                        <a:srgbClr val="000000">
                          <a:alpha val="43137"/>
                        </a:srgbClr>
                      </a:outerShdw>
                    </a:effectLst>
                  </a:rPr>
                  <a:t>:</a:t>
                </a:r>
              </a:p>
              <a:p>
                <a:r>
                  <a:rPr lang="en-US" sz="3600" dirty="0">
                    <a:effectLst>
                      <a:outerShdw blurRad="38100" dist="38100" dir="2700000" algn="tl">
                        <a:srgbClr val="000000">
                          <a:alpha val="43137"/>
                        </a:srgbClr>
                      </a:outerShdw>
                    </a:effectLst>
                  </a:rPr>
                  <a:t>If z varies jointly as x and the square of y, then</a:t>
                </a:r>
              </a:p>
              <a:p>
                <a:pPr algn="ctr"/>
                <a14:m>
                  <m:oMath xmlns:m="http://schemas.openxmlformats.org/officeDocument/2006/math">
                    <m:r>
                      <a:rPr lang="en-US" sz="3600" b="0" i="1" smtClean="0">
                        <a:effectLst>
                          <a:outerShdw blurRad="38100" dist="38100" dir="2700000" algn="tl">
                            <a:srgbClr val="000000">
                              <a:alpha val="43137"/>
                            </a:srgbClr>
                          </a:outerShdw>
                        </a:effectLst>
                        <a:latin typeface="Cambria Math" panose="02040503050406030204" pitchFamily="18" charset="0"/>
                      </a:rPr>
                      <m:t>𝑧</m:t>
                    </m:r>
                    <m:r>
                      <a:rPr lang="en-US" sz="3600" b="0" i="1" smtClean="0">
                        <a:effectLst>
                          <a:outerShdw blurRad="38100" dist="38100" dir="2700000" algn="tl">
                            <a:srgbClr val="000000">
                              <a:alpha val="43137"/>
                            </a:srgbClr>
                          </a:outerShdw>
                        </a:effectLst>
                        <a:latin typeface="Cambria Math" panose="02040503050406030204" pitchFamily="18" charset="0"/>
                      </a:rPr>
                      <m:t>=</m:t>
                    </m:r>
                    <m:r>
                      <a:rPr lang="en-US" sz="3600" b="0" i="1" smtClean="0">
                        <a:effectLst>
                          <a:outerShdw blurRad="38100" dist="38100" dir="2700000" algn="tl">
                            <a:srgbClr val="000000">
                              <a:alpha val="43137"/>
                            </a:srgbClr>
                          </a:outerShdw>
                        </a:effectLst>
                        <a:latin typeface="Cambria Math" panose="02040503050406030204" pitchFamily="18" charset="0"/>
                      </a:rPr>
                      <m:t>𝑘𝑥</m:t>
                    </m:r>
                    <m:sSup>
                      <m:sSupPr>
                        <m:ctrlPr>
                          <a:rPr lang="en-US" sz="3600" b="0" i="1" smtClean="0">
                            <a:effectLst>
                              <a:outerShdw blurRad="38100" dist="38100" dir="2700000" algn="tl">
                                <a:srgbClr val="000000">
                                  <a:alpha val="43137"/>
                                </a:srgbClr>
                              </a:outerShdw>
                            </a:effectLst>
                            <a:latin typeface="Cambria Math" panose="02040503050406030204" pitchFamily="18" charset="0"/>
                          </a:rPr>
                        </m:ctrlPr>
                      </m:sSupPr>
                      <m:e>
                        <m:r>
                          <a:rPr lang="en-US" sz="3600" b="0" i="1" smtClean="0">
                            <a:effectLst>
                              <a:outerShdw blurRad="38100" dist="38100" dir="2700000" algn="tl">
                                <a:srgbClr val="000000">
                                  <a:alpha val="43137"/>
                                </a:srgbClr>
                              </a:outerShdw>
                            </a:effectLst>
                            <a:latin typeface="Cambria Math" panose="02040503050406030204" pitchFamily="18" charset="0"/>
                          </a:rPr>
                          <m:t>𝑦</m:t>
                        </m:r>
                      </m:e>
                      <m:sup>
                        <m:r>
                          <a:rPr lang="en-US" sz="3600" b="0" i="1" smtClean="0">
                            <a:effectLst>
                              <a:outerShdw blurRad="38100" dist="38100" dir="2700000" algn="tl">
                                <a:srgbClr val="000000">
                                  <a:alpha val="43137"/>
                                </a:srgbClr>
                              </a:outerShdw>
                            </a:effectLst>
                            <a:latin typeface="Cambria Math" panose="02040503050406030204" pitchFamily="18" charset="0"/>
                          </a:rPr>
                          <m:t>2</m:t>
                        </m:r>
                      </m:sup>
                    </m:sSup>
                  </m:oMath>
                </a14:m>
                <a:r>
                  <a:rPr lang="en-US" sz="3600" dirty="0">
                    <a:effectLst>
                      <a:outerShdw blurRad="38100" dist="38100" dir="2700000" algn="tl">
                        <a:srgbClr val="000000">
                          <a:alpha val="43137"/>
                        </a:srgbClr>
                      </a:outerShdw>
                    </a:effectLst>
                  </a:rPr>
                  <a:t> for some nonzero constant </a:t>
                </a:r>
                <a14:m>
                  <m:oMath xmlns:m="http://schemas.openxmlformats.org/officeDocument/2006/math">
                    <m:r>
                      <a:rPr lang="en-US" sz="3600" b="0" i="1" smtClean="0">
                        <a:effectLst>
                          <a:outerShdw blurRad="38100" dist="38100" dir="2700000" algn="tl">
                            <a:srgbClr val="000000">
                              <a:alpha val="43137"/>
                            </a:srgbClr>
                          </a:outerShdw>
                        </a:effectLst>
                        <a:latin typeface="Cambria Math" panose="02040503050406030204" pitchFamily="18" charset="0"/>
                      </a:rPr>
                      <m:t>𝑘</m:t>
                    </m:r>
                  </m:oMath>
                </a14:m>
                <a:r>
                  <a:rPr lang="en-US" sz="3600" dirty="0">
                    <a:effectLst>
                      <a:outerShdw blurRad="38100" dist="38100" dir="2700000" algn="tl">
                        <a:srgbClr val="000000">
                          <a:alpha val="43137"/>
                        </a:srgbClr>
                      </a:outerShdw>
                    </a:effectLst>
                  </a:rPr>
                  <a:t>.</a:t>
                </a:r>
              </a:p>
              <a:p>
                <a:pPr algn="ctr"/>
                <a:endParaRPr lang="en-US" sz="3600" dirty="0">
                  <a:effectLst>
                    <a:outerShdw blurRad="38100" dist="38100" dir="2700000" algn="tl">
                      <a:srgbClr val="000000">
                        <a:alpha val="43137"/>
                      </a:srgbClr>
                    </a:outerShdw>
                  </a:effectLst>
                </a:endParaRPr>
              </a:p>
              <a:p>
                <a:pPr marL="571500" indent="-571500">
                  <a:buFont typeface="Arial" panose="020B0604020202020204" pitchFamily="34" charset="0"/>
                  <a:buChar char="•"/>
                </a:pPr>
                <a:r>
                  <a:rPr lang="en-US" sz="3600" dirty="0">
                    <a:effectLst>
                      <a:outerShdw blurRad="38100" dist="38100" dir="2700000" algn="tl">
                        <a:srgbClr val="000000">
                          <a:alpha val="43137"/>
                        </a:srgbClr>
                      </a:outerShdw>
                    </a:effectLst>
                  </a:rPr>
                  <a:t>We would say that </a:t>
                </a:r>
                <a14:m>
                  <m:oMath xmlns:m="http://schemas.openxmlformats.org/officeDocument/2006/math">
                    <m:r>
                      <a:rPr lang="en-US" sz="3600" b="0" i="1" smtClean="0">
                        <a:effectLst>
                          <a:outerShdw blurRad="38100" dist="38100" dir="2700000" algn="tl">
                            <a:srgbClr val="000000">
                              <a:alpha val="43137"/>
                            </a:srgbClr>
                          </a:outerShdw>
                        </a:effectLst>
                        <a:latin typeface="Cambria Math" panose="02040503050406030204" pitchFamily="18" charset="0"/>
                      </a:rPr>
                      <m:t>𝑧</m:t>
                    </m:r>
                  </m:oMath>
                </a14:m>
                <a:r>
                  <a:rPr lang="en-US" sz="3600" dirty="0">
                    <a:effectLst>
                      <a:outerShdw blurRad="38100" dist="38100" dir="2700000" algn="tl">
                        <a:srgbClr val="000000">
                          <a:alpha val="43137"/>
                        </a:srgbClr>
                      </a:outerShdw>
                    </a:effectLst>
                  </a:rPr>
                  <a:t> is </a:t>
                </a:r>
                <a:r>
                  <a:rPr lang="en-US" sz="3600" b="1" u="sng" dirty="0">
                    <a:effectLst>
                      <a:outerShdw blurRad="38100" dist="38100" dir="2700000" algn="tl">
                        <a:srgbClr val="000000">
                          <a:alpha val="43137"/>
                        </a:srgbClr>
                      </a:outerShdw>
                    </a:effectLst>
                  </a:rPr>
                  <a:t>jointly proportional</a:t>
                </a:r>
                <a:r>
                  <a:rPr lang="en-US" sz="3600" dirty="0">
                    <a:effectLst>
                      <a:outerShdw blurRad="38100" dist="38100" dir="2700000" algn="tl">
                        <a:srgbClr val="000000">
                          <a:alpha val="43137"/>
                        </a:srgbClr>
                      </a:outerShdw>
                    </a:effectLst>
                  </a:rPr>
                  <a:t> to </a:t>
                </a:r>
                <a14:m>
                  <m:oMath xmlns:m="http://schemas.openxmlformats.org/officeDocument/2006/math">
                    <m:r>
                      <a:rPr lang="en-US" sz="3600" b="0" i="1" smtClean="0">
                        <a:effectLst>
                          <a:outerShdw blurRad="38100" dist="38100" dir="2700000" algn="tl">
                            <a:srgbClr val="000000">
                              <a:alpha val="43137"/>
                            </a:srgbClr>
                          </a:outerShdw>
                        </a:effectLst>
                        <a:latin typeface="Cambria Math" panose="02040503050406030204" pitchFamily="18" charset="0"/>
                      </a:rPr>
                      <m:t>𝑥</m:t>
                    </m:r>
                  </m:oMath>
                </a14:m>
                <a:r>
                  <a:rPr lang="en-US" sz="3600" dirty="0">
                    <a:effectLst>
                      <a:outerShdw blurRad="38100" dist="38100" dir="2700000" algn="tl">
                        <a:srgbClr val="000000">
                          <a:alpha val="43137"/>
                        </a:srgbClr>
                      </a:outerShdw>
                    </a:effectLst>
                  </a:rPr>
                  <a:t> and </a:t>
                </a:r>
                <a14:m>
                  <m:oMath xmlns:m="http://schemas.openxmlformats.org/officeDocument/2006/math">
                    <m:sSup>
                      <m:sSupPr>
                        <m:ctrlPr>
                          <a:rPr lang="en-US" sz="3600" i="1" smtClean="0">
                            <a:effectLst>
                              <a:outerShdw blurRad="38100" dist="38100" dir="2700000" algn="tl">
                                <a:srgbClr val="000000">
                                  <a:alpha val="43137"/>
                                </a:srgbClr>
                              </a:outerShdw>
                            </a:effectLst>
                            <a:latin typeface="Cambria Math" panose="02040503050406030204" pitchFamily="18" charset="0"/>
                          </a:rPr>
                        </m:ctrlPr>
                      </m:sSupPr>
                      <m:e>
                        <m:r>
                          <a:rPr lang="en-US" sz="3600" b="0" i="1" smtClean="0">
                            <a:effectLst>
                              <a:outerShdw blurRad="38100" dist="38100" dir="2700000" algn="tl">
                                <a:srgbClr val="000000">
                                  <a:alpha val="43137"/>
                                </a:srgbClr>
                              </a:outerShdw>
                            </a:effectLst>
                            <a:latin typeface="Cambria Math" panose="02040503050406030204" pitchFamily="18" charset="0"/>
                          </a:rPr>
                          <m:t>𝑦</m:t>
                        </m:r>
                      </m:e>
                      <m:sup>
                        <m:r>
                          <a:rPr lang="en-US" sz="3600" b="0" i="1" smtClean="0">
                            <a:effectLst>
                              <a:outerShdw blurRad="38100" dist="38100" dir="2700000" algn="tl">
                                <a:srgbClr val="000000">
                                  <a:alpha val="43137"/>
                                </a:srgbClr>
                              </a:outerShdw>
                            </a:effectLst>
                            <a:latin typeface="Cambria Math" panose="02040503050406030204" pitchFamily="18" charset="0"/>
                          </a:rPr>
                          <m:t>2</m:t>
                        </m:r>
                      </m:sup>
                    </m:sSup>
                  </m:oMath>
                </a14:m>
                <a:r>
                  <a:rPr lang="en-US" sz="3600" dirty="0">
                    <a:effectLst>
                      <a:outerShdw blurRad="38100" dist="38100" dir="2700000" algn="tl">
                        <a:srgbClr val="000000">
                          <a:alpha val="43137"/>
                        </a:srgbClr>
                      </a:outerShdw>
                    </a:effectLst>
                  </a:rPr>
                  <a:t>.</a:t>
                </a:r>
              </a:p>
            </p:txBody>
          </p:sp>
        </mc:Choice>
        <mc:Fallback xmlns="">
          <p:sp>
            <p:nvSpPr>
              <p:cNvPr id="3" name="TextBox 2">
                <a:extLst>
                  <a:ext uri="{FF2B5EF4-FFF2-40B4-BE49-F238E27FC236}">
                    <a16:creationId xmlns:a16="http://schemas.microsoft.com/office/drawing/2014/main" id="{341F6238-F292-47B8-9F10-A5138589C01F}"/>
                  </a:ext>
                </a:extLst>
              </p:cNvPr>
              <p:cNvSpPr txBox="1">
                <a:spLocks noRot="1" noChangeAspect="1" noMove="1" noResize="1" noEditPoints="1" noAdjustHandles="1" noChangeArrowheads="1" noChangeShapeType="1" noTextEdit="1"/>
              </p:cNvSpPr>
              <p:nvPr/>
            </p:nvSpPr>
            <p:spPr>
              <a:xfrm>
                <a:off x="0" y="682566"/>
                <a:ext cx="12161176" cy="4411849"/>
              </a:xfrm>
              <a:prstGeom prst="rect">
                <a:avLst/>
              </a:prstGeom>
              <a:blipFill>
                <a:blip r:embed="rId2"/>
                <a:stretch>
                  <a:fillRect l="-1604" t="-2348" b="-2348"/>
                </a:stretch>
              </a:blipFill>
            </p:spPr>
            <p:txBody>
              <a:bodyPr/>
              <a:lstStyle/>
              <a:p>
                <a:r>
                  <a:rPr lang="en-US">
                    <a:noFill/>
                  </a:rPr>
                  <a:t> </a:t>
                </a:r>
              </a:p>
            </p:txBody>
          </p:sp>
        </mc:Fallback>
      </mc:AlternateContent>
    </p:spTree>
    <p:extLst>
      <p:ext uri="{BB962C8B-B14F-4D97-AF65-F5344CB8AC3E}">
        <p14:creationId xmlns:p14="http://schemas.microsoft.com/office/powerpoint/2010/main" val="3045275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idx="4294967295"/>
              </p:nvPr>
            </p:nvSpPr>
            <p:spPr>
              <a:xfrm>
                <a:off x="0" y="505375"/>
                <a:ext cx="12192000" cy="682566"/>
              </a:xfrm>
            </p:spPr>
            <p:txBody>
              <a:bodyPr>
                <a:normAutofit fontScale="90000"/>
              </a:bodyPr>
              <a:lstStyle/>
              <a:p>
                <a:pPr algn="ctr"/>
                <a:r>
                  <a:rPr lang="en-US" sz="4400" b="1" dirty="0">
                    <a:effectLst>
                      <a:outerShdw blurRad="38100" dist="38100" dir="2700000" algn="tl">
                        <a:srgbClr val="000000">
                          <a:alpha val="43137"/>
                        </a:srgbClr>
                      </a:outerShdw>
                    </a:effectLst>
                  </a:rPr>
                  <a:t>If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𝒛</m:t>
                    </m:r>
                  </m:oMath>
                </a14:m>
                <a:r>
                  <a:rPr lang="en-US" sz="4400" b="1" dirty="0">
                    <a:effectLst>
                      <a:outerShdw blurRad="38100" dist="38100" dir="2700000" algn="tl">
                        <a:srgbClr val="000000">
                          <a:alpha val="43137"/>
                        </a:srgbClr>
                      </a:outerShdw>
                    </a:effectLst>
                  </a:rPr>
                  <a:t> varies jointly as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𝒙</m:t>
                    </m:r>
                  </m:oMath>
                </a14:m>
                <a:r>
                  <a:rPr lang="en-US" sz="4400" b="1" dirty="0">
                    <a:effectLst>
                      <a:outerShdw blurRad="38100" dist="38100" dir="2700000" algn="tl">
                        <a:srgbClr val="000000">
                          <a:alpha val="43137"/>
                        </a:srgbClr>
                      </a:outerShdw>
                    </a:effectLst>
                  </a:rPr>
                  <a:t> and the square root of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𝒚</m:t>
                    </m:r>
                    <m:r>
                      <a:rPr lang="en-US" sz="4400" b="1" i="0" smtClean="0">
                        <a:effectLst>
                          <a:outerShdw blurRad="38100" dist="38100" dir="2700000" algn="tl">
                            <a:srgbClr val="000000">
                              <a:alpha val="43137"/>
                            </a:srgbClr>
                          </a:outerShdw>
                        </a:effectLst>
                        <a:latin typeface="Cambria Math" panose="02040503050406030204" pitchFamily="18" charset="0"/>
                      </a:rPr>
                      <m:t>,</m:t>
                    </m:r>
                  </m:oMath>
                </a14:m>
                <a:r>
                  <a:rPr lang="en-US" sz="4400" b="1" dirty="0">
                    <a:effectLst>
                      <a:outerShdw blurRad="38100" dist="38100" dir="2700000" algn="tl">
                        <a:srgbClr val="000000">
                          <a:alpha val="43137"/>
                        </a:srgbClr>
                      </a:outerShdw>
                    </a:effectLst>
                  </a:rPr>
                  <a:t> and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𝒛</m:t>
                    </m:r>
                    <m:r>
                      <a:rPr lang="en-US" sz="4400" b="1" i="0" smtClean="0">
                        <a:effectLst>
                          <a:outerShdw blurRad="38100" dist="38100" dir="2700000" algn="tl">
                            <a:srgbClr val="000000">
                              <a:alpha val="43137"/>
                            </a:srgbClr>
                          </a:outerShdw>
                        </a:effectLst>
                        <a:latin typeface="Cambria Math" panose="02040503050406030204" pitchFamily="18" charset="0"/>
                      </a:rPr>
                      <m:t>=</m:t>
                    </m:r>
                    <m:r>
                      <a:rPr lang="en-US" sz="4400" b="1" i="0" smtClean="0">
                        <a:effectLst>
                          <a:outerShdw blurRad="38100" dist="38100" dir="2700000" algn="tl">
                            <a:srgbClr val="000000">
                              <a:alpha val="43137"/>
                            </a:srgbClr>
                          </a:outerShdw>
                        </a:effectLst>
                        <a:latin typeface="Cambria Math" panose="02040503050406030204" pitchFamily="18" charset="0"/>
                      </a:rPr>
                      <m:t>𝟔</m:t>
                    </m:r>
                  </m:oMath>
                </a14:m>
                <a:r>
                  <a:rPr lang="en-US" sz="4400" b="1" dirty="0">
                    <a:effectLst>
                      <a:outerShdw blurRad="38100" dist="38100" dir="2700000" algn="tl">
                        <a:srgbClr val="000000">
                          <a:alpha val="43137"/>
                        </a:srgbClr>
                      </a:outerShdw>
                    </a:effectLst>
                  </a:rPr>
                  <a:t> when </a:t>
                </a:r>
                <a14:m>
                  <m:oMath xmlns:m="http://schemas.openxmlformats.org/officeDocument/2006/math">
                    <m:r>
                      <a:rPr lang="en-US" sz="4400" b="1" i="0" smtClean="0">
                        <a:effectLst>
                          <a:outerShdw blurRad="38100" dist="38100" dir="2700000" algn="tl">
                            <a:srgbClr val="000000">
                              <a:alpha val="43137"/>
                            </a:srgbClr>
                          </a:outerShdw>
                        </a:effectLst>
                        <a:latin typeface="Cambria Math" panose="02040503050406030204" pitchFamily="18" charset="0"/>
                      </a:rPr>
                      <m:t>𝐱</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𝟑</m:t>
                    </m:r>
                  </m:oMath>
                </a14:m>
                <a:r>
                  <a:rPr lang="en-US" sz="4400" b="1" dirty="0">
                    <a:effectLst>
                      <a:outerShdw blurRad="38100" dist="38100" dir="2700000" algn="tl">
                        <a:srgbClr val="000000">
                          <a:alpha val="43137"/>
                        </a:srgbClr>
                      </a:outerShdw>
                    </a:effectLst>
                  </a:rPr>
                  <a:t> and </a:t>
                </a:r>
                <a14:m>
                  <m:oMath xmlns:m="http://schemas.openxmlformats.org/officeDocument/2006/math">
                    <m:r>
                      <a:rPr lang="en-US" sz="4400" b="1" i="0" smtClean="0">
                        <a:effectLst>
                          <a:outerShdw blurRad="38100" dist="38100" dir="2700000" algn="tl">
                            <a:srgbClr val="000000">
                              <a:alpha val="43137"/>
                            </a:srgbClr>
                          </a:outerShdw>
                        </a:effectLst>
                        <a:latin typeface="Cambria Math" panose="02040503050406030204" pitchFamily="18" charset="0"/>
                      </a:rPr>
                      <m:t>𝐲</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𝟏𝟔</m:t>
                    </m:r>
                  </m:oMath>
                </a14:m>
                <a:r>
                  <a:rPr lang="en-US" sz="4400" b="1" dirty="0">
                    <a:effectLst>
                      <a:outerShdw blurRad="38100" dist="38100" dir="2700000" algn="tl">
                        <a:srgbClr val="000000">
                          <a:alpha val="43137"/>
                        </a:srgbClr>
                      </a:outerShdw>
                    </a:effectLst>
                  </a:rPr>
                  <a:t>, find </a:t>
                </a:r>
                <a14:m>
                  <m:oMath xmlns:m="http://schemas.openxmlformats.org/officeDocument/2006/math">
                    <m:r>
                      <a:rPr lang="en-US" sz="4400" b="1" i="0" smtClean="0">
                        <a:effectLst>
                          <a:outerShdw blurRad="38100" dist="38100" dir="2700000" algn="tl">
                            <a:srgbClr val="000000">
                              <a:alpha val="43137"/>
                            </a:srgbClr>
                          </a:outerShdw>
                        </a:effectLst>
                        <a:latin typeface="Cambria Math" panose="02040503050406030204" pitchFamily="18" charset="0"/>
                      </a:rPr>
                      <m:t>𝐳</m:t>
                    </m:r>
                  </m:oMath>
                </a14:m>
                <a:r>
                  <a:rPr lang="en-US" sz="4400" b="1" dirty="0">
                    <a:effectLst>
                      <a:outerShdw blurRad="38100" dist="38100" dir="2700000" algn="tl">
                        <a:srgbClr val="000000">
                          <a:alpha val="43137"/>
                        </a:srgbClr>
                      </a:outerShdw>
                    </a:effectLst>
                  </a:rPr>
                  <a:t> when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𝒙</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𝟕</m:t>
                    </m:r>
                  </m:oMath>
                </a14:m>
                <a:r>
                  <a:rPr lang="en-US" sz="4400" b="1" dirty="0">
                    <a:effectLst>
                      <a:outerShdw blurRad="38100" dist="38100" dir="2700000" algn="tl">
                        <a:srgbClr val="000000">
                          <a:alpha val="43137"/>
                        </a:srgbClr>
                      </a:outerShdw>
                    </a:effectLst>
                  </a:rPr>
                  <a:t> and </a:t>
                </a:r>
                <a14:m>
                  <m:oMath xmlns:m="http://schemas.openxmlformats.org/officeDocument/2006/math">
                    <m:r>
                      <a:rPr lang="en-US" sz="4400" b="1" i="0" smtClean="0">
                        <a:effectLst>
                          <a:outerShdw blurRad="38100" dist="38100" dir="2700000" algn="tl">
                            <a:srgbClr val="000000">
                              <a:alpha val="43137"/>
                            </a:srgbClr>
                          </a:outerShdw>
                        </a:effectLst>
                        <a:latin typeface="Cambria Math" panose="02040503050406030204" pitchFamily="18" charset="0"/>
                      </a:rPr>
                      <m:t>𝐲</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𝟒</m:t>
                    </m:r>
                    <m:r>
                      <a:rPr lang="en-US" sz="4400" b="1" i="1" smtClean="0">
                        <a:effectLst>
                          <a:outerShdw blurRad="38100" dist="38100" dir="2700000" algn="tl">
                            <a:srgbClr val="000000">
                              <a:alpha val="43137"/>
                            </a:srgbClr>
                          </a:outerShdw>
                        </a:effectLst>
                        <a:latin typeface="Cambria Math" panose="02040503050406030204" pitchFamily="18" charset="0"/>
                      </a:rPr>
                      <m:t>.</m:t>
                    </m:r>
                  </m:oMath>
                </a14:m>
                <a:endParaRPr lang="en-US" sz="4400" b="1" dirty="0">
                  <a:effectLst>
                    <a:outerShdw blurRad="38100" dist="38100" dir="2700000" algn="tl">
                      <a:srgbClr val="000000">
                        <a:alpha val="43137"/>
                      </a:srgbClr>
                    </a:outerShdw>
                  </a:effectLst>
                </a:endParaRPr>
              </a:p>
            </p:txBody>
          </p:sp>
        </mc:Choice>
        <mc:Fallback xmlns="">
          <p:sp>
            <p:nvSpPr>
              <p:cNvPr id="2" name="Title 1"/>
              <p:cNvSpPr>
                <a:spLocks noGrp="1" noRot="1" noChangeAspect="1" noMove="1" noResize="1" noEditPoints="1" noAdjustHandles="1" noChangeArrowheads="1" noChangeShapeType="1" noTextEdit="1"/>
              </p:cNvSpPr>
              <p:nvPr>
                <p:ph type="title" idx="4294967295"/>
              </p:nvPr>
            </p:nvSpPr>
            <p:spPr>
              <a:xfrm>
                <a:off x="0" y="505375"/>
                <a:ext cx="12192000" cy="682566"/>
              </a:xfrm>
              <a:blipFill>
                <a:blip r:embed="rId2"/>
                <a:stretch>
                  <a:fillRect t="-95536" b="-44643"/>
                </a:stretch>
              </a:blipFill>
            </p:spPr>
            <p:txBody>
              <a:bodyPr/>
              <a:lstStyle/>
              <a:p>
                <a:r>
                  <a:rPr lang="en-US">
                    <a:noFill/>
                  </a:rPr>
                  <a:t> </a:t>
                </a:r>
              </a:p>
            </p:txBody>
          </p:sp>
        </mc:Fallback>
      </mc:AlternateContent>
      <p:cxnSp>
        <p:nvCxnSpPr>
          <p:cNvPr id="7" name="Straight Connector 6">
            <a:extLst>
              <a:ext uri="{FF2B5EF4-FFF2-40B4-BE49-F238E27FC236}">
                <a16:creationId xmlns:a16="http://schemas.microsoft.com/office/drawing/2014/main" id="{1B68BEC2-AD65-44A5-AE23-EDCAAF5822C9}"/>
              </a:ext>
            </a:extLst>
          </p:cNvPr>
          <p:cNvCxnSpPr>
            <a:cxnSpLocks/>
          </p:cNvCxnSpPr>
          <p:nvPr/>
        </p:nvCxnSpPr>
        <p:spPr>
          <a:xfrm>
            <a:off x="0" y="1211159"/>
            <a:ext cx="121920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5E896A2-6206-4055-AE1A-6FA2933B3252}"/>
              </a:ext>
            </a:extLst>
          </p:cNvPr>
          <p:cNvSpPr/>
          <p:nvPr/>
        </p:nvSpPr>
        <p:spPr>
          <a:xfrm>
            <a:off x="2295235" y="977900"/>
            <a:ext cx="184731" cy="769441"/>
          </a:xfrm>
          <a:prstGeom prst="rect">
            <a:avLst/>
          </a:prstGeom>
        </p:spPr>
        <p:txBody>
          <a:bodyPr wrap="none">
            <a:spAutoFit/>
          </a:bodyPr>
          <a:lstStyle/>
          <a:p>
            <a:pPr algn="ctr"/>
            <a:endParaRPr lang="en-US" sz="4400" b="1" dirty="0">
              <a:effectLst>
                <a:outerShdw blurRad="38100" dist="38100" dir="2700000" algn="tl">
                  <a:srgbClr val="000000">
                    <a:alpha val="43137"/>
                  </a:srgbClr>
                </a:outerShdw>
              </a:effectLst>
            </a:endParaRPr>
          </a:p>
        </p:txBody>
      </p:sp>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2D065E80-9349-46B0-8E3F-A5FA99B2325C}"/>
                  </a:ext>
                </a:extLst>
              </p14:cNvPr>
              <p14:cNvContentPartPr/>
              <p14:nvPr/>
            </p14:nvContentPartPr>
            <p14:xfrm>
              <a:off x="897840" y="1285920"/>
              <a:ext cx="7864200" cy="3886920"/>
            </p14:xfrm>
          </p:contentPart>
        </mc:Choice>
        <mc:Fallback xmlns="">
          <p:pic>
            <p:nvPicPr>
              <p:cNvPr id="3" name="Ink 2">
                <a:extLst>
                  <a:ext uri="{FF2B5EF4-FFF2-40B4-BE49-F238E27FC236}">
                    <a16:creationId xmlns:a16="http://schemas.microsoft.com/office/drawing/2014/main" id="{2D065E80-9349-46B0-8E3F-A5FA99B2325C}"/>
                  </a:ext>
                </a:extLst>
              </p:cNvPr>
              <p:cNvPicPr/>
              <p:nvPr/>
            </p:nvPicPr>
            <p:blipFill>
              <a:blip r:embed="rId4"/>
              <a:stretch>
                <a:fillRect/>
              </a:stretch>
            </p:blipFill>
            <p:spPr>
              <a:xfrm>
                <a:off x="888480" y="1276560"/>
                <a:ext cx="8953560" cy="3905640"/>
              </a:xfrm>
              <a:prstGeom prst="rect">
                <a:avLst/>
              </a:prstGeom>
            </p:spPr>
          </p:pic>
        </mc:Fallback>
      </mc:AlternateContent>
      <p:grpSp>
        <p:nvGrpSpPr>
          <p:cNvPr id="35" name="Group 34">
            <a:extLst>
              <a:ext uri="{FF2B5EF4-FFF2-40B4-BE49-F238E27FC236}">
                <a16:creationId xmlns:a16="http://schemas.microsoft.com/office/drawing/2014/main" id="{D4E1424A-2F7B-4B2E-A63D-79269EF0D8A5}"/>
              </a:ext>
            </a:extLst>
          </p:cNvPr>
          <p:cNvGrpSpPr/>
          <p:nvPr/>
        </p:nvGrpSpPr>
        <p:grpSpPr>
          <a:xfrm>
            <a:off x="7502230" y="1346707"/>
            <a:ext cx="2460960" cy="2465280"/>
            <a:chOff x="7502230" y="1346707"/>
            <a:chExt cx="2460960" cy="2465280"/>
          </a:xfrm>
        </p:grpSpPr>
        <mc:AlternateContent xmlns:mc="http://schemas.openxmlformats.org/markup-compatibility/2006">
          <mc:Choice xmlns:p14="http://schemas.microsoft.com/office/powerpoint/2010/main" Requires="p14">
            <p:contentPart p14:bwMode="auto" r:id="rId5">
              <p14:nvContentPartPr>
                <p14:cNvPr id="4" name="Ink 3">
                  <a:extLst>
                    <a:ext uri="{FF2B5EF4-FFF2-40B4-BE49-F238E27FC236}">
                      <a16:creationId xmlns:a16="http://schemas.microsoft.com/office/drawing/2014/main" id="{446E7EC8-824F-42CD-BFBB-E6827EBFBABC}"/>
                    </a:ext>
                  </a:extLst>
                </p14:cNvPr>
                <p14:cNvContentPartPr/>
                <p14:nvPr/>
              </p14:nvContentPartPr>
              <p14:xfrm>
                <a:off x="8918110" y="1377667"/>
                <a:ext cx="5400" cy="16200"/>
              </p14:xfrm>
            </p:contentPart>
          </mc:Choice>
          <mc:Fallback>
            <p:pic>
              <p:nvPicPr>
                <p:cNvPr id="4" name="Ink 3">
                  <a:extLst>
                    <a:ext uri="{FF2B5EF4-FFF2-40B4-BE49-F238E27FC236}">
                      <a16:creationId xmlns:a16="http://schemas.microsoft.com/office/drawing/2014/main" id="{446E7EC8-824F-42CD-BFBB-E6827EBFBABC}"/>
                    </a:ext>
                  </a:extLst>
                </p:cNvPr>
                <p:cNvPicPr/>
                <p:nvPr/>
              </p:nvPicPr>
              <p:blipFill>
                <a:blip r:embed="rId6"/>
                <a:stretch>
                  <a:fillRect/>
                </a:stretch>
              </p:blipFill>
              <p:spPr>
                <a:xfrm>
                  <a:off x="8909470" y="1368667"/>
                  <a:ext cx="23040" cy="3384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5" name="Ink 4">
                  <a:extLst>
                    <a:ext uri="{FF2B5EF4-FFF2-40B4-BE49-F238E27FC236}">
                      <a16:creationId xmlns:a16="http://schemas.microsoft.com/office/drawing/2014/main" id="{432509C2-B482-4483-A190-034F02D70F10}"/>
                    </a:ext>
                  </a:extLst>
                </p14:cNvPr>
                <p14:cNvContentPartPr/>
                <p14:nvPr/>
              </p14:nvContentPartPr>
              <p14:xfrm>
                <a:off x="8860870" y="1381987"/>
                <a:ext cx="118440" cy="388080"/>
              </p14:xfrm>
            </p:contentPart>
          </mc:Choice>
          <mc:Fallback>
            <p:pic>
              <p:nvPicPr>
                <p:cNvPr id="5" name="Ink 4">
                  <a:extLst>
                    <a:ext uri="{FF2B5EF4-FFF2-40B4-BE49-F238E27FC236}">
                      <a16:creationId xmlns:a16="http://schemas.microsoft.com/office/drawing/2014/main" id="{432509C2-B482-4483-A190-034F02D70F10}"/>
                    </a:ext>
                  </a:extLst>
                </p:cNvPr>
                <p:cNvPicPr/>
                <p:nvPr/>
              </p:nvPicPr>
              <p:blipFill>
                <a:blip r:embed="rId8"/>
                <a:stretch>
                  <a:fillRect/>
                </a:stretch>
              </p:blipFill>
              <p:spPr>
                <a:xfrm>
                  <a:off x="8852230" y="1372987"/>
                  <a:ext cx="136080" cy="40572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6" name="Ink 5">
                  <a:extLst>
                    <a:ext uri="{FF2B5EF4-FFF2-40B4-BE49-F238E27FC236}">
                      <a16:creationId xmlns:a16="http://schemas.microsoft.com/office/drawing/2014/main" id="{3453F270-18AC-4A4E-AC6D-46E606E0F14D}"/>
                    </a:ext>
                  </a:extLst>
                </p14:cNvPr>
                <p14:cNvContentPartPr/>
                <p14:nvPr/>
              </p14:nvContentPartPr>
              <p14:xfrm>
                <a:off x="9023590" y="1374787"/>
                <a:ext cx="756720" cy="311760"/>
              </p14:xfrm>
            </p:contentPart>
          </mc:Choice>
          <mc:Fallback>
            <p:pic>
              <p:nvPicPr>
                <p:cNvPr id="6" name="Ink 5">
                  <a:extLst>
                    <a:ext uri="{FF2B5EF4-FFF2-40B4-BE49-F238E27FC236}">
                      <a16:creationId xmlns:a16="http://schemas.microsoft.com/office/drawing/2014/main" id="{3453F270-18AC-4A4E-AC6D-46E606E0F14D}"/>
                    </a:ext>
                  </a:extLst>
                </p:cNvPr>
                <p:cNvPicPr/>
                <p:nvPr/>
              </p:nvPicPr>
              <p:blipFill>
                <a:blip r:embed="rId10"/>
                <a:stretch>
                  <a:fillRect/>
                </a:stretch>
              </p:blipFill>
              <p:spPr>
                <a:xfrm>
                  <a:off x="9014950" y="1366147"/>
                  <a:ext cx="774360" cy="32940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1" name="Ink 10">
                  <a:extLst>
                    <a:ext uri="{FF2B5EF4-FFF2-40B4-BE49-F238E27FC236}">
                      <a16:creationId xmlns:a16="http://schemas.microsoft.com/office/drawing/2014/main" id="{3A664366-5541-4F8E-BC89-22B9BE8780F6}"/>
                    </a:ext>
                  </a:extLst>
                </p14:cNvPr>
                <p14:cNvContentPartPr/>
                <p14:nvPr/>
              </p14:nvContentPartPr>
              <p14:xfrm>
                <a:off x="9795790" y="1346707"/>
                <a:ext cx="167400" cy="395280"/>
              </p14:xfrm>
            </p:contentPart>
          </mc:Choice>
          <mc:Fallback>
            <p:pic>
              <p:nvPicPr>
                <p:cNvPr id="11" name="Ink 10">
                  <a:extLst>
                    <a:ext uri="{FF2B5EF4-FFF2-40B4-BE49-F238E27FC236}">
                      <a16:creationId xmlns:a16="http://schemas.microsoft.com/office/drawing/2014/main" id="{3A664366-5541-4F8E-BC89-22B9BE8780F6}"/>
                    </a:ext>
                  </a:extLst>
                </p:cNvPr>
                <p:cNvPicPr/>
                <p:nvPr/>
              </p:nvPicPr>
              <p:blipFill>
                <a:blip r:embed="rId12"/>
                <a:stretch>
                  <a:fillRect/>
                </a:stretch>
              </p:blipFill>
              <p:spPr>
                <a:xfrm>
                  <a:off x="9786790" y="1338067"/>
                  <a:ext cx="185040" cy="41292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26" name="Ink 25">
                  <a:extLst>
                    <a:ext uri="{FF2B5EF4-FFF2-40B4-BE49-F238E27FC236}">
                      <a16:creationId xmlns:a16="http://schemas.microsoft.com/office/drawing/2014/main" id="{778E4AE3-C5A0-4554-BB19-F6332FA81055}"/>
                    </a:ext>
                  </a:extLst>
                </p14:cNvPr>
                <p14:cNvContentPartPr/>
                <p14:nvPr/>
              </p14:nvContentPartPr>
              <p14:xfrm>
                <a:off x="9284230" y="1475587"/>
                <a:ext cx="164160" cy="144360"/>
              </p14:xfrm>
            </p:contentPart>
          </mc:Choice>
          <mc:Fallback>
            <p:pic>
              <p:nvPicPr>
                <p:cNvPr id="26" name="Ink 25">
                  <a:extLst>
                    <a:ext uri="{FF2B5EF4-FFF2-40B4-BE49-F238E27FC236}">
                      <a16:creationId xmlns:a16="http://schemas.microsoft.com/office/drawing/2014/main" id="{778E4AE3-C5A0-4554-BB19-F6332FA81055}"/>
                    </a:ext>
                  </a:extLst>
                </p:cNvPr>
                <p:cNvPicPr/>
                <p:nvPr/>
              </p:nvPicPr>
              <p:blipFill>
                <a:blip r:embed="rId14"/>
                <a:stretch>
                  <a:fillRect/>
                </a:stretch>
              </p:blipFill>
              <p:spPr>
                <a:xfrm>
                  <a:off x="9275590" y="1466587"/>
                  <a:ext cx="181800" cy="16200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27" name="Ink 26">
                  <a:extLst>
                    <a:ext uri="{FF2B5EF4-FFF2-40B4-BE49-F238E27FC236}">
                      <a16:creationId xmlns:a16="http://schemas.microsoft.com/office/drawing/2014/main" id="{2171188B-9FE5-4A24-9734-A41815A267A3}"/>
                    </a:ext>
                  </a:extLst>
                </p14:cNvPr>
                <p14:cNvContentPartPr/>
                <p14:nvPr/>
              </p14:nvContentPartPr>
              <p14:xfrm>
                <a:off x="9460630" y="1463347"/>
                <a:ext cx="67320" cy="264240"/>
              </p14:xfrm>
            </p:contentPart>
          </mc:Choice>
          <mc:Fallback>
            <p:pic>
              <p:nvPicPr>
                <p:cNvPr id="27" name="Ink 26">
                  <a:extLst>
                    <a:ext uri="{FF2B5EF4-FFF2-40B4-BE49-F238E27FC236}">
                      <a16:creationId xmlns:a16="http://schemas.microsoft.com/office/drawing/2014/main" id="{2171188B-9FE5-4A24-9734-A41815A267A3}"/>
                    </a:ext>
                  </a:extLst>
                </p:cNvPr>
                <p:cNvPicPr/>
                <p:nvPr/>
              </p:nvPicPr>
              <p:blipFill>
                <a:blip r:embed="rId16"/>
                <a:stretch>
                  <a:fillRect/>
                </a:stretch>
              </p:blipFill>
              <p:spPr>
                <a:xfrm>
                  <a:off x="9451630" y="1454707"/>
                  <a:ext cx="84960" cy="28188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2" name="Ink 11">
                  <a:extLst>
                    <a:ext uri="{FF2B5EF4-FFF2-40B4-BE49-F238E27FC236}">
                      <a16:creationId xmlns:a16="http://schemas.microsoft.com/office/drawing/2014/main" id="{A7F36CFD-47BA-4D47-AE4C-9CDC4819996C}"/>
                    </a:ext>
                  </a:extLst>
                </p14:cNvPr>
                <p14:cNvContentPartPr/>
                <p14:nvPr/>
              </p14:nvContentPartPr>
              <p14:xfrm>
                <a:off x="7502230" y="2307907"/>
                <a:ext cx="99720" cy="44640"/>
              </p14:xfrm>
            </p:contentPart>
          </mc:Choice>
          <mc:Fallback>
            <p:pic>
              <p:nvPicPr>
                <p:cNvPr id="12" name="Ink 11">
                  <a:extLst>
                    <a:ext uri="{FF2B5EF4-FFF2-40B4-BE49-F238E27FC236}">
                      <a16:creationId xmlns:a16="http://schemas.microsoft.com/office/drawing/2014/main" id="{A7F36CFD-47BA-4D47-AE4C-9CDC4819996C}"/>
                    </a:ext>
                  </a:extLst>
                </p:cNvPr>
                <p:cNvPicPr/>
                <p:nvPr/>
              </p:nvPicPr>
              <p:blipFill>
                <a:blip r:embed="rId18"/>
                <a:stretch>
                  <a:fillRect/>
                </a:stretch>
              </p:blipFill>
              <p:spPr>
                <a:xfrm>
                  <a:off x="7493590" y="2298907"/>
                  <a:ext cx="117360" cy="6228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3" name="Ink 12">
                  <a:extLst>
                    <a:ext uri="{FF2B5EF4-FFF2-40B4-BE49-F238E27FC236}">
                      <a16:creationId xmlns:a16="http://schemas.microsoft.com/office/drawing/2014/main" id="{42274FA9-E16B-449A-9C14-23B1782DB02C}"/>
                    </a:ext>
                  </a:extLst>
                </p14:cNvPr>
                <p14:cNvContentPartPr/>
                <p14:nvPr/>
              </p14:nvContentPartPr>
              <p14:xfrm>
                <a:off x="7537510" y="2415187"/>
                <a:ext cx="151560" cy="43200"/>
              </p14:xfrm>
            </p:contentPart>
          </mc:Choice>
          <mc:Fallback>
            <p:pic>
              <p:nvPicPr>
                <p:cNvPr id="13" name="Ink 12">
                  <a:extLst>
                    <a:ext uri="{FF2B5EF4-FFF2-40B4-BE49-F238E27FC236}">
                      <a16:creationId xmlns:a16="http://schemas.microsoft.com/office/drawing/2014/main" id="{42274FA9-E16B-449A-9C14-23B1782DB02C}"/>
                    </a:ext>
                  </a:extLst>
                </p:cNvPr>
                <p:cNvPicPr/>
                <p:nvPr/>
              </p:nvPicPr>
              <p:blipFill>
                <a:blip r:embed="rId20"/>
                <a:stretch>
                  <a:fillRect/>
                </a:stretch>
              </p:blipFill>
              <p:spPr>
                <a:xfrm>
                  <a:off x="7528870" y="2406547"/>
                  <a:ext cx="169200" cy="6084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4" name="Ink 13">
                  <a:extLst>
                    <a:ext uri="{FF2B5EF4-FFF2-40B4-BE49-F238E27FC236}">
                      <a16:creationId xmlns:a16="http://schemas.microsoft.com/office/drawing/2014/main" id="{AACA73E8-A9B6-43F2-958B-A0FE82A60718}"/>
                    </a:ext>
                  </a:extLst>
                </p14:cNvPr>
                <p14:cNvContentPartPr/>
                <p14:nvPr/>
              </p14:nvContentPartPr>
              <p14:xfrm>
                <a:off x="7922710" y="2073907"/>
                <a:ext cx="36000" cy="257400"/>
              </p14:xfrm>
            </p:contentPart>
          </mc:Choice>
          <mc:Fallback>
            <p:pic>
              <p:nvPicPr>
                <p:cNvPr id="14" name="Ink 13">
                  <a:extLst>
                    <a:ext uri="{FF2B5EF4-FFF2-40B4-BE49-F238E27FC236}">
                      <a16:creationId xmlns:a16="http://schemas.microsoft.com/office/drawing/2014/main" id="{AACA73E8-A9B6-43F2-958B-A0FE82A60718}"/>
                    </a:ext>
                  </a:extLst>
                </p:cNvPr>
                <p:cNvPicPr/>
                <p:nvPr/>
              </p:nvPicPr>
              <p:blipFill>
                <a:blip r:embed="rId22"/>
                <a:stretch>
                  <a:fillRect/>
                </a:stretch>
              </p:blipFill>
              <p:spPr>
                <a:xfrm>
                  <a:off x="7914070" y="2065267"/>
                  <a:ext cx="53640" cy="27504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15" name="Ink 14">
                  <a:extLst>
                    <a:ext uri="{FF2B5EF4-FFF2-40B4-BE49-F238E27FC236}">
                      <a16:creationId xmlns:a16="http://schemas.microsoft.com/office/drawing/2014/main" id="{1CA7EDA1-41E2-43BC-84C1-07F1F29D6A0A}"/>
                    </a:ext>
                  </a:extLst>
                </p14:cNvPr>
                <p14:cNvContentPartPr/>
                <p14:nvPr/>
              </p14:nvContentPartPr>
              <p14:xfrm>
                <a:off x="7797790" y="2329507"/>
                <a:ext cx="257040" cy="36000"/>
              </p14:xfrm>
            </p:contentPart>
          </mc:Choice>
          <mc:Fallback>
            <p:pic>
              <p:nvPicPr>
                <p:cNvPr id="15" name="Ink 14">
                  <a:extLst>
                    <a:ext uri="{FF2B5EF4-FFF2-40B4-BE49-F238E27FC236}">
                      <a16:creationId xmlns:a16="http://schemas.microsoft.com/office/drawing/2014/main" id="{1CA7EDA1-41E2-43BC-84C1-07F1F29D6A0A}"/>
                    </a:ext>
                  </a:extLst>
                </p:cNvPr>
                <p:cNvPicPr/>
                <p:nvPr/>
              </p:nvPicPr>
              <p:blipFill>
                <a:blip r:embed="rId24"/>
                <a:stretch>
                  <a:fillRect/>
                </a:stretch>
              </p:blipFill>
              <p:spPr>
                <a:xfrm>
                  <a:off x="7789150" y="2320507"/>
                  <a:ext cx="274680" cy="5364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16" name="Ink 15">
                  <a:extLst>
                    <a:ext uri="{FF2B5EF4-FFF2-40B4-BE49-F238E27FC236}">
                      <a16:creationId xmlns:a16="http://schemas.microsoft.com/office/drawing/2014/main" id="{23A0A18F-C490-4C4E-893E-3ABBA04C55BE}"/>
                    </a:ext>
                  </a:extLst>
                </p14:cNvPr>
                <p14:cNvContentPartPr/>
                <p14:nvPr/>
              </p14:nvContentPartPr>
              <p14:xfrm>
                <a:off x="7820110" y="2453707"/>
                <a:ext cx="210960" cy="166680"/>
              </p14:xfrm>
            </p:contentPart>
          </mc:Choice>
          <mc:Fallback>
            <p:pic>
              <p:nvPicPr>
                <p:cNvPr id="16" name="Ink 15">
                  <a:extLst>
                    <a:ext uri="{FF2B5EF4-FFF2-40B4-BE49-F238E27FC236}">
                      <a16:creationId xmlns:a16="http://schemas.microsoft.com/office/drawing/2014/main" id="{23A0A18F-C490-4C4E-893E-3ABBA04C55BE}"/>
                    </a:ext>
                  </a:extLst>
                </p:cNvPr>
                <p:cNvPicPr/>
                <p:nvPr/>
              </p:nvPicPr>
              <p:blipFill>
                <a:blip r:embed="rId26"/>
                <a:stretch>
                  <a:fillRect/>
                </a:stretch>
              </p:blipFill>
              <p:spPr>
                <a:xfrm>
                  <a:off x="7811110" y="2444707"/>
                  <a:ext cx="228600" cy="18432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17" name="Ink 16">
                  <a:extLst>
                    <a:ext uri="{FF2B5EF4-FFF2-40B4-BE49-F238E27FC236}">
                      <a16:creationId xmlns:a16="http://schemas.microsoft.com/office/drawing/2014/main" id="{944BAC1D-B424-4164-B789-14B7EFCA162E}"/>
                    </a:ext>
                  </a:extLst>
                </p14:cNvPr>
                <p14:cNvContentPartPr/>
                <p14:nvPr/>
              </p14:nvContentPartPr>
              <p14:xfrm>
                <a:off x="8201710" y="1999027"/>
                <a:ext cx="142200" cy="641880"/>
              </p14:xfrm>
            </p:contentPart>
          </mc:Choice>
          <mc:Fallback>
            <p:pic>
              <p:nvPicPr>
                <p:cNvPr id="17" name="Ink 16">
                  <a:extLst>
                    <a:ext uri="{FF2B5EF4-FFF2-40B4-BE49-F238E27FC236}">
                      <a16:creationId xmlns:a16="http://schemas.microsoft.com/office/drawing/2014/main" id="{944BAC1D-B424-4164-B789-14B7EFCA162E}"/>
                    </a:ext>
                  </a:extLst>
                </p:cNvPr>
                <p:cNvPicPr/>
                <p:nvPr/>
              </p:nvPicPr>
              <p:blipFill>
                <a:blip r:embed="rId28"/>
                <a:stretch>
                  <a:fillRect/>
                </a:stretch>
              </p:blipFill>
              <p:spPr>
                <a:xfrm>
                  <a:off x="8192710" y="1990387"/>
                  <a:ext cx="159840" cy="65952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18" name="Ink 17">
                  <a:extLst>
                    <a:ext uri="{FF2B5EF4-FFF2-40B4-BE49-F238E27FC236}">
                      <a16:creationId xmlns:a16="http://schemas.microsoft.com/office/drawing/2014/main" id="{848C0BFB-450F-40DB-A01D-67927BBCC771}"/>
                    </a:ext>
                  </a:extLst>
                </p14:cNvPr>
                <p14:cNvContentPartPr/>
                <p14:nvPr/>
              </p14:nvContentPartPr>
              <p14:xfrm>
                <a:off x="8391430" y="2109547"/>
                <a:ext cx="204480" cy="335880"/>
              </p14:xfrm>
            </p:contentPart>
          </mc:Choice>
          <mc:Fallback>
            <p:pic>
              <p:nvPicPr>
                <p:cNvPr id="18" name="Ink 17">
                  <a:extLst>
                    <a:ext uri="{FF2B5EF4-FFF2-40B4-BE49-F238E27FC236}">
                      <a16:creationId xmlns:a16="http://schemas.microsoft.com/office/drawing/2014/main" id="{848C0BFB-450F-40DB-A01D-67927BBCC771}"/>
                    </a:ext>
                  </a:extLst>
                </p:cNvPr>
                <p:cNvPicPr/>
                <p:nvPr/>
              </p:nvPicPr>
              <p:blipFill>
                <a:blip r:embed="rId30"/>
                <a:stretch>
                  <a:fillRect/>
                </a:stretch>
              </p:blipFill>
              <p:spPr>
                <a:xfrm>
                  <a:off x="8382790" y="2100547"/>
                  <a:ext cx="222120" cy="35352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19" name="Ink 18">
                  <a:extLst>
                    <a:ext uri="{FF2B5EF4-FFF2-40B4-BE49-F238E27FC236}">
                      <a16:creationId xmlns:a16="http://schemas.microsoft.com/office/drawing/2014/main" id="{62642020-965B-4A23-961C-73ADFF39BF33}"/>
                    </a:ext>
                  </a:extLst>
                </p14:cNvPr>
                <p14:cNvContentPartPr/>
                <p14:nvPr/>
              </p14:nvContentPartPr>
              <p14:xfrm>
                <a:off x="8696710" y="1947547"/>
                <a:ext cx="193320" cy="532800"/>
              </p14:xfrm>
            </p:contentPart>
          </mc:Choice>
          <mc:Fallback>
            <p:pic>
              <p:nvPicPr>
                <p:cNvPr id="19" name="Ink 18">
                  <a:extLst>
                    <a:ext uri="{FF2B5EF4-FFF2-40B4-BE49-F238E27FC236}">
                      <a16:creationId xmlns:a16="http://schemas.microsoft.com/office/drawing/2014/main" id="{62642020-965B-4A23-961C-73ADFF39BF33}"/>
                    </a:ext>
                  </a:extLst>
                </p:cNvPr>
                <p:cNvPicPr/>
                <p:nvPr/>
              </p:nvPicPr>
              <p:blipFill>
                <a:blip r:embed="rId32"/>
                <a:stretch>
                  <a:fillRect/>
                </a:stretch>
              </p:blipFill>
              <p:spPr>
                <a:xfrm>
                  <a:off x="8687710" y="1938547"/>
                  <a:ext cx="210960" cy="55044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20" name="Ink 19">
                  <a:extLst>
                    <a:ext uri="{FF2B5EF4-FFF2-40B4-BE49-F238E27FC236}">
                      <a16:creationId xmlns:a16="http://schemas.microsoft.com/office/drawing/2014/main" id="{CB11C7A8-6F75-46A8-88C1-39289779A9A2}"/>
                    </a:ext>
                  </a:extLst>
                </p14:cNvPr>
                <p14:cNvContentPartPr/>
                <p14:nvPr/>
              </p14:nvContentPartPr>
              <p14:xfrm>
                <a:off x="9016030" y="1955827"/>
                <a:ext cx="92160" cy="537120"/>
              </p14:xfrm>
            </p:contentPart>
          </mc:Choice>
          <mc:Fallback>
            <p:pic>
              <p:nvPicPr>
                <p:cNvPr id="20" name="Ink 19">
                  <a:extLst>
                    <a:ext uri="{FF2B5EF4-FFF2-40B4-BE49-F238E27FC236}">
                      <a16:creationId xmlns:a16="http://schemas.microsoft.com/office/drawing/2014/main" id="{CB11C7A8-6F75-46A8-88C1-39289779A9A2}"/>
                    </a:ext>
                  </a:extLst>
                </p:cNvPr>
                <p:cNvPicPr/>
                <p:nvPr/>
              </p:nvPicPr>
              <p:blipFill>
                <a:blip r:embed="rId34"/>
                <a:stretch>
                  <a:fillRect/>
                </a:stretch>
              </p:blipFill>
              <p:spPr>
                <a:xfrm>
                  <a:off x="9007390" y="1946827"/>
                  <a:ext cx="109800" cy="55476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23" name="Ink 22">
                  <a:extLst>
                    <a:ext uri="{FF2B5EF4-FFF2-40B4-BE49-F238E27FC236}">
                      <a16:creationId xmlns:a16="http://schemas.microsoft.com/office/drawing/2014/main" id="{4D1C496B-7EFB-4C47-B479-E79F95FF1B46}"/>
                    </a:ext>
                  </a:extLst>
                </p14:cNvPr>
                <p14:cNvContentPartPr/>
                <p14:nvPr/>
              </p14:nvContentPartPr>
              <p14:xfrm>
                <a:off x="9423910" y="1940347"/>
                <a:ext cx="171720" cy="567360"/>
              </p14:xfrm>
            </p:contentPart>
          </mc:Choice>
          <mc:Fallback>
            <p:pic>
              <p:nvPicPr>
                <p:cNvPr id="23" name="Ink 22">
                  <a:extLst>
                    <a:ext uri="{FF2B5EF4-FFF2-40B4-BE49-F238E27FC236}">
                      <a16:creationId xmlns:a16="http://schemas.microsoft.com/office/drawing/2014/main" id="{4D1C496B-7EFB-4C47-B479-E79F95FF1B46}"/>
                    </a:ext>
                  </a:extLst>
                </p:cNvPr>
                <p:cNvPicPr/>
                <p:nvPr/>
              </p:nvPicPr>
              <p:blipFill>
                <a:blip r:embed="rId36"/>
                <a:stretch>
                  <a:fillRect/>
                </a:stretch>
              </p:blipFill>
              <p:spPr>
                <a:xfrm>
                  <a:off x="9414910" y="1931707"/>
                  <a:ext cx="189360" cy="58500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29" name="Ink 28">
                  <a:extLst>
                    <a:ext uri="{FF2B5EF4-FFF2-40B4-BE49-F238E27FC236}">
                      <a16:creationId xmlns:a16="http://schemas.microsoft.com/office/drawing/2014/main" id="{B162005F-EA5B-4A2C-8907-BA57944F1EA4}"/>
                    </a:ext>
                  </a:extLst>
                </p14:cNvPr>
                <p14:cNvContentPartPr/>
                <p14:nvPr/>
              </p14:nvContentPartPr>
              <p14:xfrm>
                <a:off x="9119710" y="2089027"/>
                <a:ext cx="238680" cy="302400"/>
              </p14:xfrm>
            </p:contentPart>
          </mc:Choice>
          <mc:Fallback>
            <p:pic>
              <p:nvPicPr>
                <p:cNvPr id="29" name="Ink 28">
                  <a:extLst>
                    <a:ext uri="{FF2B5EF4-FFF2-40B4-BE49-F238E27FC236}">
                      <a16:creationId xmlns:a16="http://schemas.microsoft.com/office/drawing/2014/main" id="{B162005F-EA5B-4A2C-8907-BA57944F1EA4}"/>
                    </a:ext>
                  </a:extLst>
                </p:cNvPr>
                <p:cNvPicPr/>
                <p:nvPr/>
              </p:nvPicPr>
              <p:blipFill>
                <a:blip r:embed="rId38"/>
                <a:stretch>
                  <a:fillRect/>
                </a:stretch>
              </p:blipFill>
              <p:spPr>
                <a:xfrm>
                  <a:off x="9110710" y="2080387"/>
                  <a:ext cx="256320" cy="32004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31" name="Ink 30">
                  <a:extLst>
                    <a:ext uri="{FF2B5EF4-FFF2-40B4-BE49-F238E27FC236}">
                      <a16:creationId xmlns:a16="http://schemas.microsoft.com/office/drawing/2014/main" id="{389C53D7-999E-4AC7-820C-4D073BFC2F9B}"/>
                    </a:ext>
                  </a:extLst>
                </p14:cNvPr>
                <p14:cNvContentPartPr/>
                <p14:nvPr/>
              </p14:nvContentPartPr>
              <p14:xfrm>
                <a:off x="7885990" y="3174067"/>
                <a:ext cx="265680" cy="60480"/>
              </p14:xfrm>
            </p:contentPart>
          </mc:Choice>
          <mc:Fallback>
            <p:pic>
              <p:nvPicPr>
                <p:cNvPr id="31" name="Ink 30">
                  <a:extLst>
                    <a:ext uri="{FF2B5EF4-FFF2-40B4-BE49-F238E27FC236}">
                      <a16:creationId xmlns:a16="http://schemas.microsoft.com/office/drawing/2014/main" id="{389C53D7-999E-4AC7-820C-4D073BFC2F9B}"/>
                    </a:ext>
                  </a:extLst>
                </p:cNvPr>
                <p:cNvPicPr/>
                <p:nvPr/>
              </p:nvPicPr>
              <p:blipFill>
                <a:blip r:embed="rId40"/>
                <a:stretch>
                  <a:fillRect/>
                </a:stretch>
              </p:blipFill>
              <p:spPr>
                <a:xfrm>
                  <a:off x="7876990" y="3165427"/>
                  <a:ext cx="283320" cy="7812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32" name="Ink 31">
                  <a:extLst>
                    <a:ext uri="{FF2B5EF4-FFF2-40B4-BE49-F238E27FC236}">
                      <a16:creationId xmlns:a16="http://schemas.microsoft.com/office/drawing/2014/main" id="{50F6BE82-3C2D-4E49-B826-BB3757E497BC}"/>
                    </a:ext>
                  </a:extLst>
                </p14:cNvPr>
                <p14:cNvContentPartPr/>
                <p14:nvPr/>
              </p14:nvContentPartPr>
              <p14:xfrm>
                <a:off x="7932430" y="3392227"/>
                <a:ext cx="233280" cy="23040"/>
              </p14:xfrm>
            </p:contentPart>
          </mc:Choice>
          <mc:Fallback>
            <p:pic>
              <p:nvPicPr>
                <p:cNvPr id="32" name="Ink 31">
                  <a:extLst>
                    <a:ext uri="{FF2B5EF4-FFF2-40B4-BE49-F238E27FC236}">
                      <a16:creationId xmlns:a16="http://schemas.microsoft.com/office/drawing/2014/main" id="{50F6BE82-3C2D-4E49-B826-BB3757E497BC}"/>
                    </a:ext>
                  </a:extLst>
                </p:cNvPr>
                <p:cNvPicPr/>
                <p:nvPr/>
              </p:nvPicPr>
              <p:blipFill>
                <a:blip r:embed="rId42"/>
                <a:stretch>
                  <a:fillRect/>
                </a:stretch>
              </p:blipFill>
              <p:spPr>
                <a:xfrm>
                  <a:off x="7923430" y="3383587"/>
                  <a:ext cx="250920" cy="4068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33" name="Ink 32">
                  <a:extLst>
                    <a:ext uri="{FF2B5EF4-FFF2-40B4-BE49-F238E27FC236}">
                      <a16:creationId xmlns:a16="http://schemas.microsoft.com/office/drawing/2014/main" id="{64CE470C-C6F1-46D7-96CF-709996802911}"/>
                    </a:ext>
                  </a:extLst>
                </p14:cNvPr>
                <p14:cNvContentPartPr/>
                <p14:nvPr/>
              </p14:nvContentPartPr>
              <p14:xfrm>
                <a:off x="8469190" y="2971747"/>
                <a:ext cx="394200" cy="506160"/>
              </p14:xfrm>
            </p:contentPart>
          </mc:Choice>
          <mc:Fallback>
            <p:pic>
              <p:nvPicPr>
                <p:cNvPr id="33" name="Ink 32">
                  <a:extLst>
                    <a:ext uri="{FF2B5EF4-FFF2-40B4-BE49-F238E27FC236}">
                      <a16:creationId xmlns:a16="http://schemas.microsoft.com/office/drawing/2014/main" id="{64CE470C-C6F1-46D7-96CF-709996802911}"/>
                    </a:ext>
                  </a:extLst>
                </p:cNvPr>
                <p:cNvPicPr/>
                <p:nvPr/>
              </p:nvPicPr>
              <p:blipFill>
                <a:blip r:embed="rId44"/>
                <a:stretch>
                  <a:fillRect/>
                </a:stretch>
              </p:blipFill>
              <p:spPr>
                <a:xfrm>
                  <a:off x="8460190" y="2962747"/>
                  <a:ext cx="411840" cy="52380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34" name="Ink 33">
                  <a:extLst>
                    <a:ext uri="{FF2B5EF4-FFF2-40B4-BE49-F238E27FC236}">
                      <a16:creationId xmlns:a16="http://schemas.microsoft.com/office/drawing/2014/main" id="{5FA88408-F8F0-472D-94B0-A9796981E818}"/>
                    </a:ext>
                  </a:extLst>
                </p14:cNvPr>
                <p14:cNvContentPartPr/>
                <p14:nvPr/>
              </p14:nvContentPartPr>
              <p14:xfrm>
                <a:off x="8127910" y="2718307"/>
                <a:ext cx="1491120" cy="1093680"/>
              </p14:xfrm>
            </p:contentPart>
          </mc:Choice>
          <mc:Fallback>
            <p:pic>
              <p:nvPicPr>
                <p:cNvPr id="34" name="Ink 33">
                  <a:extLst>
                    <a:ext uri="{FF2B5EF4-FFF2-40B4-BE49-F238E27FC236}">
                      <a16:creationId xmlns:a16="http://schemas.microsoft.com/office/drawing/2014/main" id="{5FA88408-F8F0-472D-94B0-A9796981E818}"/>
                    </a:ext>
                  </a:extLst>
                </p:cNvPr>
                <p:cNvPicPr/>
                <p:nvPr/>
              </p:nvPicPr>
              <p:blipFill>
                <a:blip r:embed="rId46"/>
                <a:stretch>
                  <a:fillRect/>
                </a:stretch>
              </p:blipFill>
              <p:spPr>
                <a:xfrm>
                  <a:off x="8118910" y="2709307"/>
                  <a:ext cx="1508760" cy="1111320"/>
                </a:xfrm>
                <a:prstGeom prst="rect">
                  <a:avLst/>
                </a:prstGeom>
              </p:spPr>
            </p:pic>
          </mc:Fallback>
        </mc:AlternateContent>
      </p:grpSp>
    </p:spTree>
    <p:extLst>
      <p:ext uri="{BB962C8B-B14F-4D97-AF65-F5344CB8AC3E}">
        <p14:creationId xmlns:p14="http://schemas.microsoft.com/office/powerpoint/2010/main" val="861710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idx="4294967295"/>
              </p:nvPr>
            </p:nvSpPr>
            <p:spPr>
              <a:xfrm>
                <a:off x="193183" y="999485"/>
                <a:ext cx="12192000" cy="682566"/>
              </a:xfrm>
            </p:spPr>
            <p:txBody>
              <a:bodyPr>
                <a:normAutofit fontScale="90000"/>
              </a:bodyPr>
              <a:lstStyle/>
              <a:p>
                <a:r>
                  <a:rPr lang="en-US" sz="4400" b="1" dirty="0">
                    <a:effectLst>
                      <a:outerShdw blurRad="38100" dist="38100" dir="2700000" algn="tl">
                        <a:srgbClr val="000000">
                          <a:alpha val="43137"/>
                        </a:srgbClr>
                      </a:outerShdw>
                    </a:effectLst>
                  </a:rPr>
                  <a:t>If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𝒓</m:t>
                    </m:r>
                  </m:oMath>
                </a14:m>
                <a:r>
                  <a:rPr lang="en-US" sz="4400" b="1" dirty="0">
                    <a:effectLst>
                      <a:outerShdw blurRad="38100" dist="38100" dir="2700000" algn="tl">
                        <a:srgbClr val="000000">
                          <a:alpha val="43137"/>
                        </a:srgbClr>
                      </a:outerShdw>
                    </a:effectLst>
                  </a:rPr>
                  <a:t> varies jointly as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𝒔</m:t>
                    </m:r>
                  </m:oMath>
                </a14:m>
                <a:r>
                  <a:rPr lang="en-US" sz="4400" b="1" dirty="0">
                    <a:effectLst>
                      <a:outerShdw blurRad="38100" dist="38100" dir="2700000" algn="tl">
                        <a:srgbClr val="000000">
                          <a:alpha val="43137"/>
                        </a:srgbClr>
                      </a:outerShdw>
                    </a:effectLst>
                  </a:rPr>
                  <a:t> and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𝒕</m:t>
                    </m:r>
                  </m:oMath>
                </a14:m>
                <a:r>
                  <a:rPr lang="en-US" sz="4400" b="1" dirty="0">
                    <a:effectLst>
                      <a:outerShdw blurRad="38100" dist="38100" dir="2700000" algn="tl">
                        <a:srgbClr val="000000">
                          <a:alpha val="43137"/>
                        </a:srgbClr>
                      </a:outerShdw>
                    </a:effectLst>
                  </a:rPr>
                  <a:t> and inversely as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𝒖</m:t>
                    </m:r>
                  </m:oMath>
                </a14:m>
                <a:r>
                  <a:rPr lang="en-US" sz="4400" b="1" dirty="0">
                    <a:effectLst>
                      <a:outerShdw blurRad="38100" dist="38100" dir="2700000" algn="tl">
                        <a:srgbClr val="000000">
                          <a:alpha val="43137"/>
                        </a:srgbClr>
                      </a:outerShdw>
                    </a:effectLst>
                  </a:rPr>
                  <a:t>, and </a:t>
                </a:r>
                <a14:m>
                  <m:oMath xmlns:m="http://schemas.openxmlformats.org/officeDocument/2006/math">
                    <m:r>
                      <a:rPr lang="en-US" sz="4400" b="1" i="0" smtClean="0">
                        <a:effectLst>
                          <a:outerShdw blurRad="38100" dist="38100" dir="2700000" algn="tl">
                            <a:srgbClr val="000000">
                              <a:alpha val="43137"/>
                            </a:srgbClr>
                          </a:outerShdw>
                        </a:effectLst>
                        <a:latin typeface="Cambria Math" panose="02040503050406030204" pitchFamily="18" charset="0"/>
                      </a:rPr>
                      <m:t>𝐫</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𝟏𝟖</m:t>
                    </m:r>
                  </m:oMath>
                </a14:m>
                <a:r>
                  <a:rPr lang="en-US" sz="4400" b="1" dirty="0">
                    <a:effectLst>
                      <a:outerShdw blurRad="38100" dist="38100" dir="2700000" algn="tl">
                        <a:srgbClr val="000000">
                          <a:alpha val="43137"/>
                        </a:srgbClr>
                      </a:outerShdw>
                    </a:effectLst>
                  </a:rPr>
                  <a:t> when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𝒔</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𝟐</m:t>
                    </m:r>
                    <m:r>
                      <a:rPr lang="en-US" sz="4400" b="1" i="1" smtClean="0">
                        <a:effectLst>
                          <a:outerShdw blurRad="38100" dist="38100" dir="2700000" algn="tl">
                            <a:srgbClr val="000000">
                              <a:alpha val="43137"/>
                            </a:srgbClr>
                          </a:outerShdw>
                        </a:effectLst>
                        <a:latin typeface="Cambria Math" panose="02040503050406030204" pitchFamily="18" charset="0"/>
                      </a:rPr>
                      <m:t>, </m:t>
                    </m:r>
                    <m:r>
                      <a:rPr lang="en-US" sz="4400" b="1" i="1" smtClean="0">
                        <a:effectLst>
                          <a:outerShdw blurRad="38100" dist="38100" dir="2700000" algn="tl">
                            <a:srgbClr val="000000">
                              <a:alpha val="43137"/>
                            </a:srgbClr>
                          </a:outerShdw>
                        </a:effectLst>
                        <a:latin typeface="Cambria Math" panose="02040503050406030204" pitchFamily="18" charset="0"/>
                      </a:rPr>
                      <m:t>𝒕</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𝟑</m:t>
                    </m:r>
                    <m:r>
                      <a:rPr lang="en-US" sz="4400" b="1" i="1" smtClean="0">
                        <a:effectLst>
                          <a:outerShdw blurRad="38100" dist="38100" dir="2700000" algn="tl">
                            <a:srgbClr val="000000">
                              <a:alpha val="43137"/>
                            </a:srgbClr>
                          </a:outerShdw>
                        </a:effectLst>
                        <a:latin typeface="Cambria Math" panose="02040503050406030204" pitchFamily="18" charset="0"/>
                      </a:rPr>
                      <m:t>,</m:t>
                    </m:r>
                  </m:oMath>
                </a14:m>
                <a:r>
                  <a:rPr lang="en-US" sz="4400" b="1" dirty="0">
                    <a:effectLst>
                      <a:outerShdw blurRad="38100" dist="38100" dir="2700000" algn="tl">
                        <a:srgbClr val="000000">
                          <a:alpha val="43137"/>
                        </a:srgbClr>
                      </a:outerShdw>
                    </a:effectLst>
                  </a:rPr>
                  <a:t> and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𝒖</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𝟒</m:t>
                    </m:r>
                  </m:oMath>
                </a14:m>
                <a:r>
                  <a:rPr lang="en-US" sz="4400" b="1" dirty="0">
                    <a:effectLst>
                      <a:outerShdw blurRad="38100" dist="38100" dir="2700000" algn="tl">
                        <a:srgbClr val="000000">
                          <a:alpha val="43137"/>
                        </a:srgbClr>
                      </a:outerShdw>
                    </a:effectLst>
                  </a:rPr>
                  <a:t>, find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𝒔</m:t>
                    </m:r>
                  </m:oMath>
                </a14:m>
                <a:r>
                  <a:rPr lang="en-US" sz="4400" b="1" dirty="0">
                    <a:effectLst>
                      <a:outerShdw blurRad="38100" dist="38100" dir="2700000" algn="tl">
                        <a:srgbClr val="000000">
                          <a:alpha val="43137"/>
                        </a:srgbClr>
                      </a:outerShdw>
                    </a:effectLst>
                  </a:rPr>
                  <a:t> when </a:t>
                </a:r>
                <a14:m>
                  <m:oMath xmlns:m="http://schemas.openxmlformats.org/officeDocument/2006/math">
                    <m:r>
                      <a:rPr lang="en-US" sz="4400" b="1" i="0" smtClean="0">
                        <a:effectLst>
                          <a:outerShdw blurRad="38100" dist="38100" dir="2700000" algn="tl">
                            <a:srgbClr val="000000">
                              <a:alpha val="43137"/>
                            </a:srgbClr>
                          </a:outerShdw>
                        </a:effectLst>
                        <a:latin typeface="Cambria Math" panose="02040503050406030204" pitchFamily="18" charset="0"/>
                      </a:rPr>
                      <m:t>𝐫</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0" smtClean="0">
                        <a:effectLst>
                          <a:outerShdw blurRad="38100" dist="38100" dir="2700000" algn="tl">
                            <a:srgbClr val="000000">
                              <a:alpha val="43137"/>
                            </a:srgbClr>
                          </a:outerShdw>
                        </a:effectLst>
                        <a:latin typeface="Cambria Math" panose="02040503050406030204" pitchFamily="18" charset="0"/>
                      </a:rPr>
                      <m:t>𝟔</m:t>
                    </m:r>
                    <m:r>
                      <a:rPr lang="en-US" sz="4400" b="1" i="0" smtClean="0">
                        <a:effectLst>
                          <a:outerShdw blurRad="38100" dist="38100" dir="2700000" algn="tl">
                            <a:srgbClr val="000000">
                              <a:alpha val="43137"/>
                            </a:srgbClr>
                          </a:outerShdw>
                        </a:effectLst>
                        <a:latin typeface="Cambria Math" panose="02040503050406030204" pitchFamily="18" charset="0"/>
                      </a:rPr>
                      <m:t>, </m:t>
                    </m:r>
                    <m:r>
                      <a:rPr lang="en-US" sz="4400" b="1" i="0" smtClean="0">
                        <a:effectLst>
                          <a:outerShdw blurRad="38100" dist="38100" dir="2700000" algn="tl">
                            <a:srgbClr val="000000">
                              <a:alpha val="43137"/>
                            </a:srgbClr>
                          </a:outerShdw>
                        </a:effectLst>
                        <a:latin typeface="Cambria Math" panose="02040503050406030204" pitchFamily="18" charset="0"/>
                      </a:rPr>
                      <m:t>𝐭</m:t>
                    </m:r>
                    <m:r>
                      <a:rPr lang="en-US" sz="4400" b="1" i="0" smtClean="0">
                        <a:effectLst>
                          <a:outerShdw blurRad="38100" dist="38100" dir="2700000" algn="tl">
                            <a:srgbClr val="000000">
                              <a:alpha val="43137"/>
                            </a:srgbClr>
                          </a:outerShdw>
                        </a:effectLst>
                        <a:latin typeface="Cambria Math" panose="02040503050406030204" pitchFamily="18" charset="0"/>
                      </a:rPr>
                      <m:t>=</m:t>
                    </m:r>
                    <m:r>
                      <a:rPr lang="en-US" sz="4400" b="1" i="0" smtClean="0">
                        <a:effectLst>
                          <a:outerShdw blurRad="38100" dist="38100" dir="2700000" algn="tl">
                            <a:srgbClr val="000000">
                              <a:alpha val="43137"/>
                            </a:srgbClr>
                          </a:outerShdw>
                        </a:effectLst>
                        <a:latin typeface="Cambria Math" panose="02040503050406030204" pitchFamily="18" charset="0"/>
                      </a:rPr>
                      <m:t>𝟐</m:t>
                    </m:r>
                    <m:r>
                      <a:rPr lang="en-US" sz="4400" b="1" i="0" smtClean="0">
                        <a:effectLst>
                          <a:outerShdw blurRad="38100" dist="38100" dir="2700000" algn="tl">
                            <a:srgbClr val="000000">
                              <a:alpha val="43137"/>
                            </a:srgbClr>
                          </a:outerShdw>
                        </a:effectLst>
                        <a:latin typeface="Cambria Math" panose="02040503050406030204" pitchFamily="18" charset="0"/>
                      </a:rPr>
                      <m:t>,</m:t>
                    </m:r>
                  </m:oMath>
                </a14:m>
                <a:r>
                  <a:rPr lang="en-US" sz="4400" b="1" dirty="0">
                    <a:effectLst>
                      <a:outerShdw blurRad="38100" dist="38100" dir="2700000" algn="tl">
                        <a:srgbClr val="000000">
                          <a:alpha val="43137"/>
                        </a:srgbClr>
                      </a:outerShdw>
                    </a:effectLst>
                  </a:rPr>
                  <a:t> and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𝒖</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𝟒</m:t>
                    </m:r>
                    <m:r>
                      <a:rPr lang="en-US" sz="4400" b="1" i="1" smtClean="0">
                        <a:effectLst>
                          <a:outerShdw blurRad="38100" dist="38100" dir="2700000" algn="tl">
                            <a:srgbClr val="000000">
                              <a:alpha val="43137"/>
                            </a:srgbClr>
                          </a:outerShdw>
                        </a:effectLst>
                        <a:latin typeface="Cambria Math" panose="02040503050406030204" pitchFamily="18" charset="0"/>
                      </a:rPr>
                      <m:t>.</m:t>
                    </m:r>
                  </m:oMath>
                </a14:m>
                <a:endParaRPr lang="en-US" sz="4400" b="1" dirty="0">
                  <a:effectLst>
                    <a:outerShdw blurRad="38100" dist="38100" dir="2700000" algn="tl">
                      <a:srgbClr val="000000">
                        <a:alpha val="43137"/>
                      </a:srgbClr>
                    </a:outerShdw>
                  </a:effectLst>
                </a:endParaRPr>
              </a:p>
            </p:txBody>
          </p:sp>
        </mc:Choice>
        <mc:Fallback xmlns="">
          <p:sp>
            <p:nvSpPr>
              <p:cNvPr id="2" name="Title 1"/>
              <p:cNvSpPr>
                <a:spLocks noGrp="1" noRot="1" noChangeAspect="1" noMove="1" noResize="1" noEditPoints="1" noAdjustHandles="1" noChangeArrowheads="1" noChangeShapeType="1" noTextEdit="1"/>
              </p:cNvSpPr>
              <p:nvPr>
                <p:ph type="title" idx="4294967295"/>
              </p:nvPr>
            </p:nvSpPr>
            <p:spPr>
              <a:xfrm>
                <a:off x="193183" y="999485"/>
                <a:ext cx="12192000" cy="682566"/>
              </a:xfrm>
              <a:blipFill>
                <a:blip r:embed="rId2"/>
                <a:stretch>
                  <a:fillRect l="-1850" t="-171429" b="-44643"/>
                </a:stretch>
              </a:blipFill>
            </p:spPr>
            <p:txBody>
              <a:bodyPr/>
              <a:lstStyle/>
              <a:p>
                <a:r>
                  <a:rPr lang="en-US">
                    <a:noFill/>
                  </a:rPr>
                  <a:t> </a:t>
                </a:r>
              </a:p>
            </p:txBody>
          </p:sp>
        </mc:Fallback>
      </mc:AlternateContent>
      <p:cxnSp>
        <p:nvCxnSpPr>
          <p:cNvPr id="7" name="Straight Connector 6">
            <a:extLst>
              <a:ext uri="{FF2B5EF4-FFF2-40B4-BE49-F238E27FC236}">
                <a16:creationId xmlns:a16="http://schemas.microsoft.com/office/drawing/2014/main" id="{1B68BEC2-AD65-44A5-AE23-EDCAAF5822C9}"/>
              </a:ext>
            </a:extLst>
          </p:cNvPr>
          <p:cNvCxnSpPr>
            <a:cxnSpLocks/>
          </p:cNvCxnSpPr>
          <p:nvPr/>
        </p:nvCxnSpPr>
        <p:spPr>
          <a:xfrm>
            <a:off x="0" y="1644309"/>
            <a:ext cx="121920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5E896A2-6206-4055-AE1A-6FA2933B3252}"/>
              </a:ext>
            </a:extLst>
          </p:cNvPr>
          <p:cNvSpPr/>
          <p:nvPr/>
        </p:nvSpPr>
        <p:spPr>
          <a:xfrm>
            <a:off x="2295235" y="977900"/>
            <a:ext cx="184731" cy="769441"/>
          </a:xfrm>
          <a:prstGeom prst="rect">
            <a:avLst/>
          </a:prstGeom>
        </p:spPr>
        <p:txBody>
          <a:bodyPr wrap="none">
            <a:spAutoFit/>
          </a:bodyPr>
          <a:lstStyle/>
          <a:p>
            <a:pPr algn="ctr"/>
            <a:endParaRPr lang="en-US" sz="4400" b="1" dirty="0">
              <a:effectLst>
                <a:outerShdw blurRad="38100" dist="38100" dir="2700000" algn="tl">
                  <a:srgbClr val="000000">
                    <a:alpha val="43137"/>
                  </a:srgbClr>
                </a:outerShdw>
              </a:effectLst>
            </a:endParaRPr>
          </a:p>
        </p:txBody>
      </p:sp>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0DAE6D94-65A7-4B94-AD83-82CE9125629B}"/>
                  </a:ext>
                </a:extLst>
              </p14:cNvPr>
              <p14:cNvContentPartPr/>
              <p14:nvPr/>
            </p14:nvContentPartPr>
            <p14:xfrm>
              <a:off x="961560" y="1689120"/>
              <a:ext cx="9975960" cy="4509720"/>
            </p14:xfrm>
          </p:contentPart>
        </mc:Choice>
        <mc:Fallback xmlns="">
          <p:pic>
            <p:nvPicPr>
              <p:cNvPr id="3" name="Ink 2">
                <a:extLst>
                  <a:ext uri="{FF2B5EF4-FFF2-40B4-BE49-F238E27FC236}">
                    <a16:creationId xmlns:a16="http://schemas.microsoft.com/office/drawing/2014/main" id="{0DAE6D94-65A7-4B94-AD83-82CE9125629B}"/>
                  </a:ext>
                </a:extLst>
              </p:cNvPr>
              <p:cNvPicPr/>
              <p:nvPr/>
            </p:nvPicPr>
            <p:blipFill>
              <a:blip r:embed="rId4"/>
              <a:stretch>
                <a:fillRect/>
              </a:stretch>
            </p:blipFill>
            <p:spPr>
              <a:xfrm>
                <a:off x="952200" y="1679760"/>
                <a:ext cx="9994680" cy="4528440"/>
              </a:xfrm>
              <a:prstGeom prst="rect">
                <a:avLst/>
              </a:prstGeom>
            </p:spPr>
          </p:pic>
        </mc:Fallback>
      </mc:AlternateContent>
    </p:spTree>
    <p:extLst>
      <p:ext uri="{BB962C8B-B14F-4D97-AF65-F5344CB8AC3E}">
        <p14:creationId xmlns:p14="http://schemas.microsoft.com/office/powerpoint/2010/main" val="3328180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362620"/>
            <a:ext cx="12192000" cy="682566"/>
          </a:xfrm>
        </p:spPr>
        <p:txBody>
          <a:bodyPr>
            <a:noAutofit/>
          </a:bodyPr>
          <a:lstStyle/>
          <a:p>
            <a:r>
              <a:rPr lang="en-US" sz="3600" b="1" dirty="0">
                <a:effectLst>
                  <a:outerShdw blurRad="38100" dist="38100" dir="2700000" algn="tl">
                    <a:srgbClr val="000000">
                      <a:alpha val="43137"/>
                    </a:srgbClr>
                  </a:outerShdw>
                </a:effectLst>
              </a:rPr>
              <a:t>The time required to travel a given distance is inversely proportional to the speed of the travel. If </a:t>
            </a:r>
            <a:r>
              <a:rPr lang="en-US" sz="3600" b="1">
                <a:effectLst>
                  <a:outerShdw blurRad="38100" dist="38100" dir="2700000" algn="tl">
                    <a:srgbClr val="000000">
                      <a:alpha val="43137"/>
                    </a:srgbClr>
                  </a:outerShdw>
                </a:effectLst>
              </a:rPr>
              <a:t>the trip </a:t>
            </a:r>
            <a:r>
              <a:rPr lang="en-US" sz="3600" b="1" dirty="0">
                <a:effectLst>
                  <a:outerShdw blurRad="38100" dist="38100" dir="2700000" algn="tl">
                    <a:srgbClr val="000000">
                      <a:alpha val="43137"/>
                    </a:srgbClr>
                  </a:outerShdw>
                </a:effectLst>
              </a:rPr>
              <a:t>can be made in 3.6 hours at a speed of 70 km/h, how long will it take to make the same trip at 90 km/h?</a:t>
            </a:r>
          </a:p>
        </p:txBody>
      </p:sp>
      <p:cxnSp>
        <p:nvCxnSpPr>
          <p:cNvPr id="7" name="Straight Connector 6">
            <a:extLst>
              <a:ext uri="{FF2B5EF4-FFF2-40B4-BE49-F238E27FC236}">
                <a16:creationId xmlns:a16="http://schemas.microsoft.com/office/drawing/2014/main" id="{1B68BEC2-AD65-44A5-AE23-EDCAAF5822C9}"/>
              </a:ext>
            </a:extLst>
          </p:cNvPr>
          <p:cNvCxnSpPr>
            <a:cxnSpLocks/>
          </p:cNvCxnSpPr>
          <p:nvPr/>
        </p:nvCxnSpPr>
        <p:spPr>
          <a:xfrm>
            <a:off x="0" y="2045186"/>
            <a:ext cx="121920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5E896A2-6206-4055-AE1A-6FA2933B3252}"/>
              </a:ext>
            </a:extLst>
          </p:cNvPr>
          <p:cNvSpPr/>
          <p:nvPr/>
        </p:nvSpPr>
        <p:spPr>
          <a:xfrm>
            <a:off x="2295235" y="977900"/>
            <a:ext cx="184731" cy="769441"/>
          </a:xfrm>
          <a:prstGeom prst="rect">
            <a:avLst/>
          </a:prstGeom>
        </p:spPr>
        <p:txBody>
          <a:bodyPr wrap="none">
            <a:spAutoFit/>
          </a:bodyPr>
          <a:lstStyle/>
          <a:p>
            <a:pPr algn="ctr"/>
            <a:endParaRPr lang="en-US" sz="4400" b="1" dirty="0">
              <a:effectLst>
                <a:outerShdw blurRad="38100" dist="38100" dir="2700000" algn="tl">
                  <a:srgbClr val="000000">
                    <a:alpha val="43137"/>
                  </a:srgbClr>
                </a:outerShdw>
              </a:effectLst>
            </a:endParaRPr>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0CC6485F-D9F1-4DFC-B51E-B45E7AA5ABB8}"/>
                  </a:ext>
                </a:extLst>
              </p14:cNvPr>
              <p14:cNvContentPartPr/>
              <p14:nvPr/>
            </p14:nvContentPartPr>
            <p14:xfrm>
              <a:off x="605880" y="2126880"/>
              <a:ext cx="10960200" cy="3786480"/>
            </p14:xfrm>
          </p:contentPart>
        </mc:Choice>
        <mc:Fallback xmlns="">
          <p:pic>
            <p:nvPicPr>
              <p:cNvPr id="3" name="Ink 2">
                <a:extLst>
                  <a:ext uri="{FF2B5EF4-FFF2-40B4-BE49-F238E27FC236}">
                    <a16:creationId xmlns:a16="http://schemas.microsoft.com/office/drawing/2014/main" id="{0CC6485F-D9F1-4DFC-B51E-B45E7AA5ABB8}"/>
                  </a:ext>
                </a:extLst>
              </p:cNvPr>
              <p:cNvPicPr/>
              <p:nvPr/>
            </p:nvPicPr>
            <p:blipFill>
              <a:blip r:embed="rId3"/>
              <a:stretch>
                <a:fillRect/>
              </a:stretch>
            </p:blipFill>
            <p:spPr>
              <a:xfrm>
                <a:off x="596520" y="2117520"/>
                <a:ext cx="10978920" cy="3805200"/>
              </a:xfrm>
              <a:prstGeom prst="rect">
                <a:avLst/>
              </a:prstGeom>
            </p:spPr>
          </p:pic>
        </mc:Fallback>
      </mc:AlternateContent>
    </p:spTree>
    <p:extLst>
      <p:ext uri="{BB962C8B-B14F-4D97-AF65-F5344CB8AC3E}">
        <p14:creationId xmlns:p14="http://schemas.microsoft.com/office/powerpoint/2010/main" val="871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idx="4294967295"/>
              </p:nvPr>
            </p:nvSpPr>
            <p:spPr>
              <a:xfrm>
                <a:off x="0" y="680054"/>
                <a:ext cx="12192000" cy="682566"/>
              </a:xfrm>
            </p:spPr>
            <p:txBody>
              <a:bodyPr>
                <a:noAutofit/>
              </a:bodyPr>
              <a:lstStyle/>
              <a:p>
                <a:r>
                  <a:rPr lang="en-US" sz="3200" b="1" dirty="0">
                    <a:effectLst>
                      <a:outerShdw blurRad="38100" dist="38100" dir="2700000" algn="tl">
                        <a:srgbClr val="000000">
                          <a:alpha val="43137"/>
                        </a:srgbClr>
                      </a:outerShdw>
                    </a:effectLst>
                  </a:rPr>
                  <a:t>By Ohm’s Law, the current flowing in a wire is inversely proportional to the resistance of the wire. If the current is 10 amperes (A) when the resistance is 14 Ohms (</a:t>
                </a:r>
                <a14:m>
                  <m:oMath xmlns:m="http://schemas.openxmlformats.org/officeDocument/2006/math">
                    <m:r>
                      <a:rPr lang="en-US" sz="32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𝛀</m:t>
                    </m:r>
                  </m:oMath>
                </a14:m>
                <a:r>
                  <a:rPr lang="en-US" sz="3200" b="1" dirty="0">
                    <a:effectLst>
                      <a:outerShdw blurRad="38100" dist="38100" dir="2700000" algn="tl">
                        <a:srgbClr val="000000">
                          <a:alpha val="43137"/>
                        </a:srgbClr>
                      </a:outerShdw>
                    </a:effectLst>
                  </a:rPr>
                  <a:t>), for what resistance will the current be 7?</a:t>
                </a:r>
              </a:p>
            </p:txBody>
          </p:sp>
        </mc:Choice>
        <mc:Fallback xmlns="">
          <p:sp>
            <p:nvSpPr>
              <p:cNvPr id="2" name="Title 1"/>
              <p:cNvSpPr>
                <a:spLocks noGrp="1" noRot="1" noChangeAspect="1" noMove="1" noResize="1" noEditPoints="1" noAdjustHandles="1" noChangeArrowheads="1" noChangeShapeType="1" noTextEdit="1"/>
              </p:cNvSpPr>
              <p:nvPr>
                <p:ph type="title" idx="4294967295"/>
              </p:nvPr>
            </p:nvSpPr>
            <p:spPr>
              <a:xfrm>
                <a:off x="0" y="680054"/>
                <a:ext cx="12192000" cy="682566"/>
              </a:xfrm>
              <a:blipFill>
                <a:blip r:embed="rId2"/>
                <a:stretch>
                  <a:fillRect l="-1350" t="-118750" r="-150" b="-34821"/>
                </a:stretch>
              </a:blipFill>
            </p:spPr>
            <p:txBody>
              <a:bodyPr/>
              <a:lstStyle/>
              <a:p>
                <a:r>
                  <a:rPr lang="en-US">
                    <a:noFill/>
                  </a:rPr>
                  <a:t> </a:t>
                </a:r>
              </a:p>
            </p:txBody>
          </p:sp>
        </mc:Fallback>
      </mc:AlternateContent>
      <p:cxnSp>
        <p:nvCxnSpPr>
          <p:cNvPr id="7" name="Straight Connector 6">
            <a:extLst>
              <a:ext uri="{FF2B5EF4-FFF2-40B4-BE49-F238E27FC236}">
                <a16:creationId xmlns:a16="http://schemas.microsoft.com/office/drawing/2014/main" id="{1B68BEC2-AD65-44A5-AE23-EDCAAF5822C9}"/>
              </a:ext>
            </a:extLst>
          </p:cNvPr>
          <p:cNvCxnSpPr>
            <a:cxnSpLocks/>
          </p:cNvCxnSpPr>
          <p:nvPr/>
        </p:nvCxnSpPr>
        <p:spPr>
          <a:xfrm>
            <a:off x="0" y="1444300"/>
            <a:ext cx="121920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5E896A2-6206-4055-AE1A-6FA2933B3252}"/>
              </a:ext>
            </a:extLst>
          </p:cNvPr>
          <p:cNvSpPr/>
          <p:nvPr/>
        </p:nvSpPr>
        <p:spPr>
          <a:xfrm>
            <a:off x="2295235" y="977900"/>
            <a:ext cx="184731" cy="769441"/>
          </a:xfrm>
          <a:prstGeom prst="rect">
            <a:avLst/>
          </a:prstGeom>
        </p:spPr>
        <p:txBody>
          <a:bodyPr wrap="none">
            <a:spAutoFit/>
          </a:bodyPr>
          <a:lstStyle/>
          <a:p>
            <a:pPr algn="ctr"/>
            <a:endParaRPr lang="en-US" sz="4400" b="1" dirty="0">
              <a:effectLst>
                <a:outerShdw blurRad="38100" dist="38100" dir="2700000" algn="tl">
                  <a:srgbClr val="000000">
                    <a:alpha val="43137"/>
                  </a:srgbClr>
                </a:outerShdw>
              </a:effectLst>
            </a:endParaRPr>
          </a:p>
        </p:txBody>
      </p:sp>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CB883EB3-2B0B-4BF2-A2FA-C0A4BE4F3D60}"/>
                  </a:ext>
                </a:extLst>
              </p14:cNvPr>
              <p14:cNvContentPartPr/>
              <p14:nvPr/>
            </p14:nvContentPartPr>
            <p14:xfrm>
              <a:off x="998280" y="1485720"/>
              <a:ext cx="9002160" cy="4604760"/>
            </p14:xfrm>
          </p:contentPart>
        </mc:Choice>
        <mc:Fallback xmlns="">
          <p:pic>
            <p:nvPicPr>
              <p:cNvPr id="3" name="Ink 2">
                <a:extLst>
                  <a:ext uri="{FF2B5EF4-FFF2-40B4-BE49-F238E27FC236}">
                    <a16:creationId xmlns:a16="http://schemas.microsoft.com/office/drawing/2014/main" id="{CB883EB3-2B0B-4BF2-A2FA-C0A4BE4F3D60}"/>
                  </a:ext>
                </a:extLst>
              </p:cNvPr>
              <p:cNvPicPr/>
              <p:nvPr/>
            </p:nvPicPr>
            <p:blipFill>
              <a:blip r:embed="rId4"/>
              <a:stretch>
                <a:fillRect/>
              </a:stretch>
            </p:blipFill>
            <p:spPr>
              <a:xfrm>
                <a:off x="988920" y="1476360"/>
                <a:ext cx="9020880" cy="4623480"/>
              </a:xfrm>
              <a:prstGeom prst="rect">
                <a:avLst/>
              </a:prstGeom>
            </p:spPr>
          </p:pic>
        </mc:Fallback>
      </mc:AlternateContent>
    </p:spTree>
    <p:extLst>
      <p:ext uri="{BB962C8B-B14F-4D97-AF65-F5344CB8AC3E}">
        <p14:creationId xmlns:p14="http://schemas.microsoft.com/office/powerpoint/2010/main" val="1629136743"/>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2637</TotalTime>
  <Words>366</Words>
  <Application>Microsoft Office PowerPoint</Application>
  <PresentationFormat>Widescreen</PresentationFormat>
  <Paragraphs>26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Cambria Math</vt:lpstr>
      <vt:lpstr>Retrospect</vt:lpstr>
      <vt:lpstr>Section 8.2 Inverse and Joint Variation</vt:lpstr>
      <vt:lpstr>INVERSE VARIATION</vt:lpstr>
      <vt:lpstr>If y varies inversely as q, and y=22 when q=6, find q when y=15.</vt:lpstr>
      <vt:lpstr>If y varies inversely as x, and y=6 when x=5, find x when y=12.</vt:lpstr>
      <vt:lpstr>JOINT VARIATION</vt:lpstr>
      <vt:lpstr>If z varies jointly as x and the square root of y, and z=6 when x=3 and y=16, find z when x=7 and y=4.</vt:lpstr>
      <vt:lpstr>If r varies jointly as s and t and inversely as  u, and r=18 when  s=2, t=3, and u=4, find s when r=6, t=2, and u=4.</vt:lpstr>
      <vt:lpstr>The time required to travel a given distance is inversely proportional to the speed of the travel. If the trip can be made in 3.6 hours at a speed of 70 km/h, how long will it take to make the same trip at 90 km/h?</vt:lpstr>
      <vt:lpstr>By Ohm’s Law, the current flowing in a wire is inversely proportional to the resistance of the wire. If the current is 10 amperes (A) when the resistance is 14 Ohms (Ω), for what resistance will the current be 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Section 2C: Laws of Exponents</dc:title>
  <dc:creator>Michael Kuniega</dc:creator>
  <cp:lastModifiedBy>Michael Kuniega</cp:lastModifiedBy>
  <cp:revision>81</cp:revision>
  <cp:lastPrinted>2020-08-03T16:23:34Z</cp:lastPrinted>
  <dcterms:created xsi:type="dcterms:W3CDTF">2018-08-29T02:57:50Z</dcterms:created>
  <dcterms:modified xsi:type="dcterms:W3CDTF">2020-08-20T22:01:10Z</dcterms:modified>
</cp:coreProperties>
</file>