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3" r:id="rId1"/>
  </p:sldMasterIdLst>
  <p:sldIdLst>
    <p:sldId id="256" r:id="rId2"/>
    <p:sldId id="258" r:id="rId3"/>
    <p:sldId id="263" r:id="rId4"/>
    <p:sldId id="261" r:id="rId5"/>
    <p:sldId id="260" r:id="rId6"/>
    <p:sldId id="262" r:id="rId7"/>
    <p:sldId id="264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6" r:id="rId16"/>
    <p:sldId id="273" r:id="rId17"/>
    <p:sldId id="277" r:id="rId18"/>
    <p:sldId id="28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62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8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3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63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0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9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9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7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0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4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&amp; Two </a:t>
            </a:r>
            <a:b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301317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012950" y="119063"/>
            <a:ext cx="10179050" cy="739775"/>
          </a:xfrm>
        </p:spPr>
        <p:txBody>
          <a:bodyPr/>
          <a:lstStyle/>
          <a:p>
            <a:r>
              <a:rPr lang="en-US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with Negative Fractions?</a:t>
            </a:r>
            <a:endParaRPr lang="en-US" alt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346076" y="955311"/>
            <a:ext cx="280076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</a:rPr>
              <a:t>Recall that</a:t>
            </a:r>
            <a:endParaRPr lang="en-US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2590800" y="3886200"/>
            <a:ext cx="3657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</a:pPr>
            <a:endParaRPr kumimoji="1" lang="en-US" altLang="en-US" sz="2800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650876" y="3675682"/>
            <a:ext cx="40756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>
                <a:latin typeface="Times" panose="02020603050405020304" pitchFamily="18" charset="0"/>
              </a:rPr>
              <a:t>             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7856" y="1935270"/>
                <a:ext cx="4165823" cy="1146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56" y="1935270"/>
                <a:ext cx="4165823" cy="1146596"/>
              </a:xfrm>
              <a:prstGeom prst="rect">
                <a:avLst/>
              </a:prstGeom>
              <a:blipFill>
                <a:blip r:embed="rId2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36927" y="1256867"/>
                <a:ext cx="1506828" cy="93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927" y="1256867"/>
                <a:ext cx="1506828" cy="935769"/>
              </a:xfrm>
              <a:prstGeom prst="rect">
                <a:avLst/>
              </a:prstGeom>
              <a:blipFill>
                <a:blip r:embed="rId3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403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851" y="-86917"/>
            <a:ext cx="7423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Multiplication/Division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463" y="1461938"/>
            <a:ext cx="2531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640" y="1928637"/>
            <a:ext cx="3208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1) 25 = 5x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463" y="3867152"/>
            <a:ext cx="3986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2) -4x = -12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096000" y="1815977"/>
                <a:ext cx="3208421" cy="99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/>
                  <a:t>= 4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815977"/>
                <a:ext cx="3208421" cy="994759"/>
              </a:xfrm>
              <a:prstGeom prst="rect">
                <a:avLst/>
              </a:prstGeom>
              <a:blipFill>
                <a:blip r:embed="rId2"/>
                <a:stretch>
                  <a:fillRect l="-7605" t="-3681" b="-15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46838" y="3752408"/>
                <a:ext cx="4637413" cy="998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4)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/>
                  <a:t> = 24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38" y="3752408"/>
                <a:ext cx="4637413" cy="998928"/>
              </a:xfrm>
              <a:prstGeom prst="rect">
                <a:avLst/>
              </a:prstGeom>
              <a:blipFill>
                <a:blip r:embed="rId3"/>
                <a:stretch>
                  <a:fillRect l="-5388" t="-4294" b="-14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74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4" y="206904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8633" y="1349574"/>
            <a:ext cx="11983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8633" y="2298387"/>
            <a:ext cx="119833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Should It Stay or Should It Go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Addition/Subtraction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8633" y="4061876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Solve for Variable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or Divide	</a:t>
            </a:r>
          </a:p>
        </p:txBody>
      </p:sp>
    </p:spTree>
    <p:extLst>
      <p:ext uri="{BB962C8B-B14F-4D97-AF65-F5344CB8AC3E}">
        <p14:creationId xmlns:p14="http://schemas.microsoft.com/office/powerpoint/2010/main" val="106075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3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667" y="1218654"/>
            <a:ext cx="5492217" cy="79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Ex.9) 5x + 7 =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F3AAE2-F665-4124-A7CC-574AF17DD290}"/>
                  </a:ext>
                </a:extLst>
              </p:cNvPr>
              <p:cNvSpPr txBox="1"/>
              <p:nvPr/>
            </p:nvSpPr>
            <p:spPr>
              <a:xfrm>
                <a:off x="6096000" y="1095675"/>
                <a:ext cx="5954333" cy="1044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num>
                      <m:den>
                        <m:r>
                          <a:rPr lang="en-US" sz="4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+ 15 = 45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AF3AAE2-F665-4124-A7CC-574AF17DD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95675"/>
                <a:ext cx="5954333" cy="1044966"/>
              </a:xfrm>
              <a:prstGeom prst="rect">
                <a:avLst/>
              </a:prstGeom>
              <a:blipFill>
                <a:blip r:embed="rId2"/>
                <a:stretch>
                  <a:fillRect l="-4299" b="-18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34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4039" y="41592"/>
            <a:ext cx="6886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84" y="1157553"/>
            <a:ext cx="5653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Ex.11) 4 = -6y - 20</a:t>
            </a:r>
          </a:p>
        </p:txBody>
      </p:sp>
    </p:spTree>
    <p:extLst>
      <p:ext uri="{BB962C8B-B14F-4D97-AF65-F5344CB8AC3E}">
        <p14:creationId xmlns:p14="http://schemas.microsoft.com/office/powerpoint/2010/main" val="3836406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847" y="0"/>
            <a:ext cx="6852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375" y="1015663"/>
            <a:ext cx="77866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Ex.12) 11z + 8 = 30 </a:t>
            </a:r>
          </a:p>
        </p:txBody>
      </p:sp>
    </p:spTree>
    <p:extLst>
      <p:ext uri="{BB962C8B-B14F-4D97-AF65-F5344CB8AC3E}">
        <p14:creationId xmlns:p14="http://schemas.microsoft.com/office/powerpoint/2010/main" val="3275617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3480" y="167148"/>
            <a:ext cx="698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9411" y="1182811"/>
                <a:ext cx="8890817" cy="994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Ex.13) 4 = -11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11" y="1182811"/>
                <a:ext cx="8890817" cy="994759"/>
              </a:xfrm>
              <a:prstGeom prst="rect">
                <a:avLst/>
              </a:prstGeom>
              <a:blipFill>
                <a:blip r:embed="rId2"/>
                <a:stretch>
                  <a:fillRect l="-2879" t="-4908" b="-19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90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9621" y="86356"/>
            <a:ext cx="6532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3824" y="1264251"/>
                <a:ext cx="8414152" cy="1067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Ex.14) 20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= -9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24" y="1264251"/>
                <a:ext cx="8414152" cy="1067728"/>
              </a:xfrm>
              <a:prstGeom prst="rect">
                <a:avLst/>
              </a:prstGeom>
              <a:blipFill>
                <a:blip r:embed="rId2"/>
                <a:stretch>
                  <a:fillRect l="-3043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5507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8396" y="120769"/>
            <a:ext cx="6975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4159" y="1136432"/>
                <a:ext cx="8414152" cy="1070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59" y="1136432"/>
                <a:ext cx="8414152" cy="1070358"/>
              </a:xfrm>
              <a:prstGeom prst="rect">
                <a:avLst/>
              </a:prstGeom>
              <a:blipFill>
                <a:blip r:embed="rId2"/>
                <a:stretch>
                  <a:fillRect l="-3043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620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96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Two-Step Equations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034" y="936308"/>
            <a:ext cx="272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849" y="1672041"/>
            <a:ext cx="4446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11x + 2 = 35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849" y="3237268"/>
            <a:ext cx="4922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8 = -22 + 2b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850" y="4803998"/>
            <a:ext cx="4606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2 = 5x – 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1862" y="1672040"/>
            <a:ext cx="472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-32 = 4t - 16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191862" y="3237268"/>
                <a:ext cx="5386249" cy="1157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– 7 = –4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862" y="3237268"/>
                <a:ext cx="5386249" cy="1157240"/>
              </a:xfrm>
              <a:prstGeom prst="rect">
                <a:avLst/>
              </a:prstGeom>
              <a:blipFill rotWithShape="0">
                <a:blip r:embed="rId2"/>
                <a:stretch>
                  <a:fillRect l="-5323" t="-526" b="-1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191860" y="4452619"/>
                <a:ext cx="4381693" cy="1533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  <m:r>
                          <a:rPr lang="en-US" sz="6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en-US" sz="6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6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=5</m:t>
                    </m:r>
                  </m:oMath>
                </a14:m>
                <a:endPara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860" y="4452619"/>
                <a:ext cx="4381693" cy="1533753"/>
              </a:xfrm>
              <a:prstGeom prst="rect">
                <a:avLst/>
              </a:prstGeom>
              <a:blipFill>
                <a:blip r:embed="rId3"/>
                <a:stretch>
                  <a:fillRect l="-6676" b="-7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45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4412" y="463227"/>
            <a:ext cx="6113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3917" y="1882497"/>
            <a:ext cx="10702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statement that the values of two mathematical expressions are equal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3917" y="3205936"/>
            <a:ext cx="107023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Operations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that undo one another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8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30245" y="639097"/>
            <a:ext cx="7531509" cy="1130708"/>
          </a:xfrm>
        </p:spPr>
        <p:txBody>
          <a:bodyPr>
            <a:normAutofit fontScale="90000"/>
          </a:bodyPr>
          <a:lstStyle/>
          <a:p>
            <a:r>
              <a:rPr lang="en-US" alt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of Equality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625301" y="2146408"/>
            <a:ext cx="109413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100000"/>
            </a:pPr>
            <a:r>
              <a:rPr lang="en-US" altLang="en-US" sz="4000" dirty="0"/>
              <a:t>You can add or subtract any number to </a:t>
            </a:r>
            <a:r>
              <a:rPr lang="en-US" altLang="en-US" sz="4000" u="sng" dirty="0"/>
              <a:t>BOTH</a:t>
            </a:r>
            <a:r>
              <a:rPr lang="en-US" altLang="en-US" sz="4000" dirty="0"/>
              <a:t> sides of an equation and the equation will still hold true.</a:t>
            </a:r>
          </a:p>
        </p:txBody>
      </p:sp>
    </p:spTree>
    <p:extLst>
      <p:ext uri="{BB962C8B-B14F-4D97-AF65-F5344CB8AC3E}">
        <p14:creationId xmlns:p14="http://schemas.microsoft.com/office/powerpoint/2010/main" val="280974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Addition/Subtraction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971" y="1604348"/>
            <a:ext cx="4370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 x + 2 = 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1604348"/>
            <a:ext cx="4829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a – 4 = 2</a:t>
            </a:r>
          </a:p>
        </p:txBody>
      </p:sp>
    </p:spTree>
    <p:extLst>
      <p:ext uri="{BB962C8B-B14F-4D97-AF65-F5344CB8AC3E}">
        <p14:creationId xmlns:p14="http://schemas.microsoft.com/office/powerpoint/2010/main" val="52337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Addition/Subtraction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3174" y="1850715"/>
            <a:ext cx="51644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 z – 7 =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588" y="1850715"/>
            <a:ext cx="560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 19 = y + 7</a:t>
            </a:r>
          </a:p>
        </p:txBody>
      </p:sp>
    </p:spTree>
    <p:extLst>
      <p:ext uri="{BB962C8B-B14F-4D97-AF65-F5344CB8AC3E}">
        <p14:creationId xmlns:p14="http://schemas.microsoft.com/office/powerpoint/2010/main" val="16629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195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Addition/Subtraction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943" y="807318"/>
            <a:ext cx="285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530" y="1494482"/>
            <a:ext cx="4082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1) x + 4 = 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8512" y="1515204"/>
            <a:ext cx="4071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2) y - 2 = 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6943" y="3614892"/>
            <a:ext cx="3916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3)  15 = 23 + r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8512" y="3614892"/>
            <a:ext cx="4444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4) -13 + z = 2</a:t>
            </a:r>
          </a:p>
        </p:txBody>
      </p:sp>
    </p:spTree>
    <p:extLst>
      <p:ext uri="{BB962C8B-B14F-4D97-AF65-F5344CB8AC3E}">
        <p14:creationId xmlns:p14="http://schemas.microsoft.com/office/powerpoint/2010/main" val="87620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35087" y="314325"/>
            <a:ext cx="9521825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 of Equality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39555" y="1566169"/>
            <a:ext cx="11912890" cy="234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None/>
            </a:pPr>
            <a:r>
              <a:rPr kumimoji="1"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multiply or divide </a:t>
            </a:r>
            <a:r>
              <a:rPr kumimoji="1" lang="en-US" alt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kumimoji="1"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sides of an equation by any number and the equation will still hold true.</a:t>
            </a:r>
          </a:p>
        </p:txBody>
      </p:sp>
    </p:spTree>
    <p:extLst>
      <p:ext uri="{BB962C8B-B14F-4D97-AF65-F5344CB8AC3E}">
        <p14:creationId xmlns:p14="http://schemas.microsoft.com/office/powerpoint/2010/main" val="271493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Multiplication/Division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737" y="1789014"/>
            <a:ext cx="3822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 -2x =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7142" y="1789014"/>
            <a:ext cx="4390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Ex.6) 3y = 15</a:t>
            </a:r>
          </a:p>
        </p:txBody>
      </p:sp>
    </p:spTree>
    <p:extLst>
      <p:ext uri="{BB962C8B-B14F-4D97-AF65-F5344CB8AC3E}">
        <p14:creationId xmlns:p14="http://schemas.microsoft.com/office/powerpoint/2010/main" val="198157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8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One-Step Equations with Multiplication/Division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6517" y="1789014"/>
                <a:ext cx="3721844" cy="11989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𝒛</m:t>
                        </m:r>
                      </m:num>
                      <m:den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5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17" y="1789014"/>
                <a:ext cx="3721844" cy="1198918"/>
              </a:xfrm>
              <a:prstGeom prst="rect">
                <a:avLst/>
              </a:prstGeom>
              <a:blipFill>
                <a:blip r:embed="rId2"/>
                <a:stretch>
                  <a:fillRect l="-6874" t="-6091" b="-20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003773" y="1789014"/>
                <a:ext cx="4292815" cy="993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US" sz="4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4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773" y="1789014"/>
                <a:ext cx="4292815" cy="993926"/>
              </a:xfrm>
              <a:prstGeom prst="rect">
                <a:avLst/>
              </a:prstGeom>
              <a:blipFill>
                <a:blip r:embed="rId3"/>
                <a:stretch>
                  <a:fillRect l="-5966" t="-4268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37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</TotalTime>
  <Words>406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Monotype Sorts</vt:lpstr>
      <vt:lpstr>Times</vt:lpstr>
      <vt:lpstr>Times New Roman</vt:lpstr>
      <vt:lpstr>Retrospect</vt:lpstr>
      <vt:lpstr>One &amp; Two  Step Equations</vt:lpstr>
      <vt:lpstr>PowerPoint Presentation</vt:lpstr>
      <vt:lpstr>Property of Equality</vt:lpstr>
      <vt:lpstr>PowerPoint Presentation</vt:lpstr>
      <vt:lpstr>PowerPoint Presentation</vt:lpstr>
      <vt:lpstr>PowerPoint Presentation</vt:lpstr>
      <vt:lpstr>Property of Equality</vt:lpstr>
      <vt:lpstr>PowerPoint Presentation</vt:lpstr>
      <vt:lpstr>PowerPoint Presentation</vt:lpstr>
      <vt:lpstr>What Do We Do with Negative Fractions?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&amp; Two  Step Equations</dc:title>
  <dc:creator>Michael Kuniega</dc:creator>
  <cp:lastModifiedBy>Michael Kuniega</cp:lastModifiedBy>
  <cp:revision>15</cp:revision>
  <dcterms:created xsi:type="dcterms:W3CDTF">2015-10-12T20:55:55Z</dcterms:created>
  <dcterms:modified xsi:type="dcterms:W3CDTF">2019-10-26T18:11:03Z</dcterms:modified>
</cp:coreProperties>
</file>