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8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8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1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743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21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7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02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1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3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7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4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0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0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9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9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1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9932F9-686A-4767-B986-9EBEC209E5B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EBC6-4DD0-4E8B-9DB0-270EAC2A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17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7400" y="647700"/>
            <a:ext cx="10845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AGE OF EXPLORATION VOCABULARY</a:t>
            </a:r>
          </a:p>
          <a:p>
            <a:pPr algn="ctr"/>
            <a:endParaRPr lang="en-US" sz="3600" dirty="0"/>
          </a:p>
          <a:p>
            <a:r>
              <a:rPr lang="en-US" sz="3600" dirty="0" smtClean="0"/>
              <a:t>Conquistadores					Astrolabe</a:t>
            </a:r>
          </a:p>
          <a:p>
            <a:r>
              <a:rPr lang="en-US" sz="3600" dirty="0" smtClean="0"/>
              <a:t>Colonies								Caravel	</a:t>
            </a:r>
          </a:p>
          <a:p>
            <a:r>
              <a:rPr lang="en-US" sz="3600" dirty="0" smtClean="0"/>
              <a:t>Mercantilism						Circumnavigate</a:t>
            </a:r>
          </a:p>
          <a:p>
            <a:r>
              <a:rPr lang="en-US" sz="3600" dirty="0" smtClean="0"/>
              <a:t>Balance of Trade 				Line </a:t>
            </a:r>
            <a:r>
              <a:rPr lang="en-US" sz="3600" dirty="0"/>
              <a:t>of Demarcation</a:t>
            </a:r>
            <a:endParaRPr lang="en-US" sz="3600" dirty="0" smtClean="0"/>
          </a:p>
          <a:p>
            <a:r>
              <a:rPr lang="en-US" sz="3600" dirty="0" smtClean="0"/>
              <a:t>Compass								Cartographer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8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749300"/>
            <a:ext cx="9842500" cy="5499099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Cartographers</a:t>
            </a:r>
            <a:r>
              <a:rPr lang="en-US" sz="3600" dirty="0" smtClean="0"/>
              <a:t> – Mapmaker</a:t>
            </a:r>
          </a:p>
          <a:p>
            <a:r>
              <a:rPr lang="en-US" sz="3600" b="1" u="sng" dirty="0" smtClean="0"/>
              <a:t>Line of Demarcation</a:t>
            </a:r>
            <a:r>
              <a:rPr lang="en-US" sz="3600" dirty="0" smtClean="0"/>
              <a:t> – line set by the Treaty of </a:t>
            </a:r>
            <a:r>
              <a:rPr lang="en-US" sz="3600" dirty="0" err="1" smtClean="0"/>
              <a:t>Tordesillas</a:t>
            </a:r>
            <a:r>
              <a:rPr lang="en-US" sz="3600" dirty="0" smtClean="0"/>
              <a:t> dividing the non-European world into two zones, one controlled by Spain and the other by Portugal</a:t>
            </a:r>
          </a:p>
          <a:p>
            <a:r>
              <a:rPr lang="en-US" sz="3600" b="1" u="sng" dirty="0" smtClean="0"/>
              <a:t>Circumnavigate</a:t>
            </a:r>
            <a:r>
              <a:rPr lang="en-US" sz="3600" dirty="0" smtClean="0"/>
              <a:t> – to travel completely around the world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06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398</TotalTime>
  <Words>44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PowerPoint Presentation</vt:lpstr>
      <vt:lpstr>PowerPoint Presentation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2019-12-09T13:14:05Z</dcterms:created>
  <dcterms:modified xsi:type="dcterms:W3CDTF">2019-12-09T19:52:25Z</dcterms:modified>
</cp:coreProperties>
</file>