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296B-ABEC-4A08-8340-7A432A0098E4}" type="datetimeFigureOut">
              <a:rPr lang="en-US" smtClean="0"/>
              <a:t>3/10/2011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DEB5-58E4-4654-935A-D680346F007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296B-ABEC-4A08-8340-7A432A0098E4}" type="datetimeFigureOut">
              <a:rPr lang="en-US" smtClean="0"/>
              <a:t>3/10/2011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DEB5-58E4-4654-935A-D680346F00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296B-ABEC-4A08-8340-7A432A0098E4}" type="datetimeFigureOut">
              <a:rPr lang="en-US" smtClean="0"/>
              <a:t>3/10/2011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DEB5-58E4-4654-935A-D680346F00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296B-ABEC-4A08-8340-7A432A0098E4}" type="datetimeFigureOut">
              <a:rPr lang="en-US" smtClean="0"/>
              <a:t>3/10/2011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DEB5-58E4-4654-935A-D680346F00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296B-ABEC-4A08-8340-7A432A0098E4}" type="datetimeFigureOut">
              <a:rPr lang="en-US" smtClean="0"/>
              <a:t>3/10/2011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CB7DEB5-58E4-4654-935A-D680346F007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296B-ABEC-4A08-8340-7A432A0098E4}" type="datetimeFigureOut">
              <a:rPr lang="en-US" smtClean="0"/>
              <a:t>3/10/2011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DEB5-58E4-4654-935A-D680346F00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296B-ABEC-4A08-8340-7A432A0098E4}" type="datetimeFigureOut">
              <a:rPr lang="en-US" smtClean="0"/>
              <a:t>3/10/2011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DEB5-58E4-4654-935A-D680346F00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296B-ABEC-4A08-8340-7A432A0098E4}" type="datetimeFigureOut">
              <a:rPr lang="en-US" smtClean="0"/>
              <a:t>3/10/2011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DEB5-58E4-4654-935A-D680346F00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296B-ABEC-4A08-8340-7A432A0098E4}" type="datetimeFigureOut">
              <a:rPr lang="en-US" smtClean="0"/>
              <a:t>3/10/2011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DEB5-58E4-4654-935A-D680346F00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296B-ABEC-4A08-8340-7A432A0098E4}" type="datetimeFigureOut">
              <a:rPr lang="en-US" smtClean="0"/>
              <a:t>3/10/2011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DEB5-58E4-4654-935A-D680346F00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296B-ABEC-4A08-8340-7A432A0098E4}" type="datetimeFigureOut">
              <a:rPr lang="en-US" smtClean="0"/>
              <a:t>3/10/2011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DEB5-58E4-4654-935A-D680346F00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7BD296B-ABEC-4A08-8340-7A432A0098E4}" type="datetimeFigureOut">
              <a:rPr lang="en-US" smtClean="0"/>
              <a:t>3/10/2011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CB7DEB5-58E4-4654-935A-D680346F0075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PSSA Test Taking Strategies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Helpful Hints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Answer </a:t>
            </a:r>
            <a:r>
              <a:rPr lang="en-US" sz="4000" u="sng" dirty="0" smtClean="0"/>
              <a:t>ALL</a:t>
            </a:r>
            <a:r>
              <a:rPr lang="en-US" sz="4000" dirty="0" smtClean="0"/>
              <a:t> </a:t>
            </a:r>
            <a:r>
              <a:rPr lang="en-US" sz="4000" dirty="0"/>
              <a:t>M</a:t>
            </a:r>
            <a:r>
              <a:rPr lang="en-US" sz="4000" dirty="0" smtClean="0"/>
              <a:t>ultiple Choice Questions.</a:t>
            </a:r>
          </a:p>
          <a:p>
            <a:r>
              <a:rPr lang="en-US" sz="4000" dirty="0" smtClean="0"/>
              <a:t>Try to eliminate choices to a 50/50 choice.</a:t>
            </a:r>
          </a:p>
          <a:p>
            <a:r>
              <a:rPr lang="en-US" sz="4000" dirty="0" smtClean="0"/>
              <a:t>Always use a calculator.</a:t>
            </a:r>
          </a:p>
          <a:p>
            <a:r>
              <a:rPr lang="en-US" sz="4000" dirty="0" smtClean="0"/>
              <a:t>Use the formula sheet.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dirty="0" smtClean="0"/>
              <a:t>Answer every open ended question.  Never leave one blank.</a:t>
            </a:r>
          </a:p>
          <a:p>
            <a:r>
              <a:rPr lang="en-US" sz="4000" dirty="0" smtClean="0"/>
              <a:t>When answering open ended questions tell “</a:t>
            </a:r>
            <a:r>
              <a:rPr lang="en-US" sz="4000" b="1" dirty="0" smtClean="0">
                <a:solidFill>
                  <a:srgbClr val="FF0000"/>
                </a:solidFill>
              </a:rPr>
              <a:t>WHY</a:t>
            </a:r>
            <a:r>
              <a:rPr lang="en-US" sz="4000" dirty="0" smtClean="0"/>
              <a:t>” not “WHAT”.</a:t>
            </a:r>
          </a:p>
          <a:p>
            <a:r>
              <a:rPr lang="en-US" sz="4000" dirty="0" smtClean="0"/>
              <a:t>Choose “</a:t>
            </a:r>
            <a:r>
              <a:rPr lang="en-US" sz="4000" b="1" dirty="0" smtClean="0">
                <a:solidFill>
                  <a:srgbClr val="FF0000"/>
                </a:solidFill>
              </a:rPr>
              <a:t>B</a:t>
            </a:r>
            <a:r>
              <a:rPr lang="en-US" sz="4000" dirty="0" smtClean="0"/>
              <a:t>” when you have to guess on a multiple choice question.</a:t>
            </a:r>
            <a:endParaRPr lang="en-US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Reading</a:t>
            </a:r>
            <a:br>
              <a:rPr lang="en-US" dirty="0" smtClean="0"/>
            </a:br>
            <a:r>
              <a:rPr lang="en-US" dirty="0" smtClean="0"/>
              <a:t>Traces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Title and Author</a:t>
            </a:r>
          </a:p>
          <a:p>
            <a:r>
              <a:rPr lang="en-US" dirty="0" smtClean="0"/>
              <a:t>Restate the Question</a:t>
            </a:r>
          </a:p>
          <a:p>
            <a:r>
              <a:rPr lang="en-US" dirty="0" smtClean="0"/>
              <a:t>Make an Assessment</a:t>
            </a:r>
          </a:p>
          <a:p>
            <a:r>
              <a:rPr lang="en-US" dirty="0" smtClean="0"/>
              <a:t>Cite an Assessment</a:t>
            </a:r>
          </a:p>
          <a:p>
            <a:r>
              <a:rPr lang="en-US" dirty="0" smtClean="0"/>
              <a:t>Explain</a:t>
            </a:r>
          </a:p>
          <a:p>
            <a:r>
              <a:rPr lang="en-US" dirty="0" smtClean="0"/>
              <a:t>Sum it up</a:t>
            </a:r>
          </a:p>
          <a:p>
            <a:r>
              <a:rPr lang="en-US" dirty="0" smtClean="0"/>
              <a:t>Remember to Reread and Highlight Text.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450</TotalTime>
  <Words>95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Apex</vt:lpstr>
      <vt:lpstr>PSSA Test Taking Strategies</vt:lpstr>
      <vt:lpstr>Math</vt:lpstr>
      <vt:lpstr>Slide 3</vt:lpstr>
      <vt:lpstr>Reading Traces</vt:lpstr>
    </vt:vector>
  </TitlesOfParts>
  <Company>HASD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PSSA Test Taking Strategies</dc:title>
  <dc:creator>User</dc:creator>
  <cp:lastModifiedBy>User</cp:lastModifiedBy>
  <cp:revision>41</cp:revision>
  <dcterms:created xsi:type="dcterms:W3CDTF">2011-03-10T12:45:34Z</dcterms:created>
  <dcterms:modified xsi:type="dcterms:W3CDTF">2011-03-10T20:15:59Z</dcterms:modified>
</cp:coreProperties>
</file>