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00" name="Picture 32" descr="D:\FRONTPAGE THEMES\BLITZ\BTZBUL1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7201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2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04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205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409403-8C25-4398-B490-7BA26967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22F11-7E9B-40E0-993A-4AF621F7D5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DAC3D-F34A-4589-84CB-DF4573E2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AFC0F-1C19-4FB7-AC8B-EA6DC066A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DB58-2521-433A-889F-5CAD97E3B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F356-D366-4CB6-8973-5AB66E372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69D94-8D60-4820-894E-191FD2EFE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3F81D-20C8-4527-B4AB-F0CFE4E14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55C9A-875C-4A13-84EC-436D72441B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7432-8CA4-47BE-BFBD-A0152AFEF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4AF64-91B3-4195-9945-A2F36FDD0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7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0042F8C-C958-4A0D-8129-6D6A9137FDD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2559050"/>
          </a:xfrm>
        </p:spPr>
        <p:txBody>
          <a:bodyPr/>
          <a:lstStyle/>
          <a:p>
            <a:pPr algn="r"/>
            <a:r>
              <a:rPr lang="en-US" sz="5400" b="1">
                <a:latin typeface="Sylfaen" pitchFamily="18" charset="0"/>
              </a:rPr>
              <a:t>Neutrality Acts</a:t>
            </a:r>
            <a:br>
              <a:rPr lang="en-US" sz="5400" b="1">
                <a:latin typeface="Sylfaen" pitchFamily="18" charset="0"/>
              </a:rPr>
            </a:br>
            <a:r>
              <a:rPr lang="en-US" sz="5400" b="1">
                <a:latin typeface="Sylfaen" pitchFamily="18" charset="0"/>
              </a:rPr>
              <a:t>and</a:t>
            </a:r>
            <a:br>
              <a:rPr lang="en-US" sz="5400" b="1">
                <a:latin typeface="Sylfaen" pitchFamily="18" charset="0"/>
              </a:rPr>
            </a:br>
            <a:r>
              <a:rPr lang="en-US" sz="5400" b="1">
                <a:latin typeface="Sylfaen" pitchFamily="18" charset="0"/>
              </a:rPr>
              <a:t>Lend-Lease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b="1" dirty="0" smtClean="0">
                <a:latin typeface="Sylfaen" pitchFamily="18" charset="0"/>
              </a:rPr>
              <a:t>PDN</a:t>
            </a:r>
            <a:endParaRPr lang="en-US" b="1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Sylfaen" pitchFamily="18" charset="0"/>
              </a:rPr>
              <a:t>Enduring Understanding:</a:t>
            </a:r>
          </a:p>
          <a:p>
            <a:pPr marL="0">
              <a:buNone/>
            </a:pPr>
            <a:r>
              <a:rPr lang="en-US" sz="2800" dirty="0" smtClean="0">
                <a:latin typeface="Sylfaen" pitchFamily="18" charset="0"/>
              </a:rPr>
              <a:t>The Japanese bombing of Pearl Harbor led the United States into the War</a:t>
            </a:r>
            <a:endParaRPr lang="en-US" sz="2800" dirty="0" smtClean="0">
              <a:latin typeface="Sylfaen" pitchFamily="18" charset="0"/>
            </a:endParaRPr>
          </a:p>
          <a:p>
            <a:pPr>
              <a:buNone/>
            </a:pPr>
            <a:endParaRPr lang="en-US" sz="2800" b="1" dirty="0" smtClean="0">
              <a:latin typeface="Sylfae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Sylfaen" pitchFamily="18" charset="0"/>
              </a:rPr>
              <a:t>Essential Questions: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Sylfaen" pitchFamily="18" charset="0"/>
              </a:rPr>
              <a:t>Why did Japanese leaders view the United States as an enemy?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Sylfaen" pitchFamily="18" charset="0"/>
              </a:rPr>
              <a:t>What changes did the Allies make to ensure that they had enough resources for fighting the war?</a:t>
            </a:r>
          </a:p>
          <a:p>
            <a:pPr>
              <a:buNone/>
            </a:pPr>
            <a:endParaRPr lang="en-US" sz="2800" b="1" dirty="0">
              <a:latin typeface="Sylfae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48600" y="99219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96380"/>
            <a:ext cx="7772400" cy="769441"/>
          </a:xfrm>
        </p:spPr>
        <p:txBody>
          <a:bodyPr/>
          <a:lstStyle/>
          <a:p>
            <a:r>
              <a:rPr lang="en-US" b="1" dirty="0" smtClean="0">
                <a:latin typeface="Sylfaen" pitchFamily="18" charset="0"/>
              </a:rPr>
              <a:t>Objectives</a:t>
            </a:r>
            <a:endParaRPr lang="en-US" b="1" dirty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pPr lvl="0"/>
            <a:r>
              <a:rPr lang="en-US" dirty="0" smtClean="0">
                <a:latin typeface="Sylfaen" pitchFamily="18" charset="0"/>
              </a:rPr>
              <a:t>Explain how Japanese imperialism and the attack on Pearl Harbor brought the United States into </a:t>
            </a:r>
            <a:r>
              <a:rPr lang="en-US" dirty="0" smtClean="0">
                <a:latin typeface="Sylfaen" pitchFamily="18" charset="0"/>
              </a:rPr>
              <a:t>war</a:t>
            </a:r>
          </a:p>
          <a:p>
            <a:pPr lvl="0">
              <a:buNone/>
            </a:pPr>
            <a:endParaRPr lang="en-US" dirty="0" smtClean="0">
              <a:latin typeface="Sylfaen" pitchFamily="18" charset="0"/>
            </a:endParaRPr>
          </a:p>
          <a:p>
            <a:pPr lvl="0"/>
            <a:r>
              <a:rPr lang="en-US" dirty="0" smtClean="0">
                <a:latin typeface="Sylfaen" pitchFamily="18" charset="0"/>
              </a:rPr>
              <a:t>Understand how nations committed all of their resources to fighting World War 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b="1">
                <a:latin typeface="Sylfaen" pitchFamily="18" charset="0"/>
              </a:rPr>
              <a:t>Neutrality Acts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>
                <a:latin typeface="Sylfaen" pitchFamily="18" charset="0"/>
              </a:rPr>
              <a:t>1935</a:t>
            </a:r>
          </a:p>
          <a:p>
            <a:pPr lvl="1"/>
            <a:r>
              <a:rPr lang="en-US" dirty="0">
                <a:latin typeface="Sylfaen" pitchFamily="18" charset="0"/>
              </a:rPr>
              <a:t>prohibited export of “arms, ammunition, &amp; implements of war” to foreign, warring nations</a:t>
            </a:r>
          </a:p>
          <a:p>
            <a:r>
              <a:rPr lang="en-US" dirty="0">
                <a:latin typeface="Sylfaen" pitchFamily="18" charset="0"/>
              </a:rPr>
              <a:t>1937</a:t>
            </a:r>
          </a:p>
          <a:p>
            <a:pPr lvl="1"/>
            <a:r>
              <a:rPr lang="en-US" dirty="0">
                <a:latin typeface="Sylfaen" pitchFamily="18" charset="0"/>
              </a:rPr>
              <a:t>warring nations could get any item except arms</a:t>
            </a:r>
          </a:p>
          <a:p>
            <a:r>
              <a:rPr lang="en-US" dirty="0">
                <a:latin typeface="Sylfaen" pitchFamily="18" charset="0"/>
              </a:rPr>
              <a:t>1939</a:t>
            </a:r>
          </a:p>
          <a:p>
            <a:pPr lvl="1"/>
            <a:r>
              <a:rPr lang="en-US" dirty="0">
                <a:latin typeface="Sylfaen" pitchFamily="18" charset="0"/>
              </a:rPr>
              <a:t>lifted arms embargo, putting all trade with warring nations under terms of “cash-&amp;-carry”</a:t>
            </a:r>
          </a:p>
          <a:p>
            <a:pPr lvl="2"/>
            <a:r>
              <a:rPr lang="en-US" dirty="0">
                <a:latin typeface="Sylfaen" pitchFamily="18" charset="0"/>
              </a:rPr>
              <a:t>any item could be sold as long as it was immediately paid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b="1">
                <a:latin typeface="Sylfaen" pitchFamily="18" charset="0"/>
              </a:rPr>
              <a:t>Lend-Lease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>
                <a:latin typeface="Sylfaen" pitchFamily="18" charset="0"/>
              </a:rPr>
              <a:t>United States would provide a country with supplies needed to fight Germany</a:t>
            </a:r>
          </a:p>
          <a:p>
            <a:r>
              <a:rPr lang="en-US">
                <a:latin typeface="Sylfaen" pitchFamily="18" charset="0"/>
              </a:rPr>
              <a:t>the country would </a:t>
            </a:r>
            <a:r>
              <a:rPr lang="en-US" u="sng">
                <a:latin typeface="Sylfaen" pitchFamily="18" charset="0"/>
              </a:rPr>
              <a:t>NOT</a:t>
            </a:r>
            <a:r>
              <a:rPr lang="en-US">
                <a:latin typeface="Sylfaen" pitchFamily="18" charset="0"/>
              </a:rPr>
              <a:t> have to pay the United States back immediately</a:t>
            </a:r>
          </a:p>
          <a:p>
            <a:endParaRPr lang="en-US">
              <a:latin typeface="Sylfaen" pitchFamily="18" charset="0"/>
            </a:endParaRPr>
          </a:p>
          <a:p>
            <a:r>
              <a:rPr lang="en-US">
                <a:latin typeface="Sylfaen" pitchFamily="18" charset="0"/>
              </a:rPr>
              <a:t>United States contracted Lend-Lease agreements with 30+ countries, worth $50B</a:t>
            </a:r>
          </a:p>
          <a:p>
            <a:r>
              <a:rPr lang="en-US">
                <a:latin typeface="Sylfaen" pitchFamily="18" charset="0"/>
              </a:rPr>
              <a:t>program was designed to allow America to indirectly help defeat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b="1" dirty="0">
                <a:latin typeface="Sylfaen" pitchFamily="18" charset="0"/>
              </a:rPr>
              <a:t>Pearl Harbor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December 7, 1941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hundreds of Japanese bombers &amp; fighters attacked naval base Pearl Harbor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RESULTS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2,400 Americans dead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nearly 200 aircraft destroyed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all but 8 battleships were sunk/damaged</a:t>
            </a:r>
          </a:p>
          <a:p>
            <a:pPr lvl="1">
              <a:lnSpc>
                <a:spcPct val="90000"/>
              </a:lnSpc>
            </a:pPr>
            <a:endParaRPr lang="en-US">
              <a:latin typeface="Sylfae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Sylfaen" pitchFamily="18" charset="0"/>
              </a:rPr>
              <a:t>December 8 </a:t>
            </a:r>
            <a:r>
              <a:rPr lang="en-US">
                <a:latin typeface="Sylfaen" pitchFamily="18" charset="0"/>
                <a:sym typeface="Wingdings" pitchFamily="2" charset="2"/>
              </a:rPr>
              <a:t> US declares war on Japan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Sylfaen" pitchFamily="18" charset="0"/>
                <a:sym typeface="Wingdings" pitchFamily="2" charset="2"/>
              </a:rPr>
              <a:t>December 11  Germany &amp; Italy declare war on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92</TotalTime>
  <Words>242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Network Blitz</vt:lpstr>
      <vt:lpstr>Neutrality Acts and Lend-Lease</vt:lpstr>
      <vt:lpstr>PDN</vt:lpstr>
      <vt:lpstr>Objectives</vt:lpstr>
      <vt:lpstr>Neutrality Acts</vt:lpstr>
      <vt:lpstr>Lend-Lease</vt:lpstr>
      <vt:lpstr>Pearl Harbor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</dc:creator>
  <cp:lastModifiedBy>DArndt</cp:lastModifiedBy>
  <cp:revision>10</cp:revision>
  <dcterms:created xsi:type="dcterms:W3CDTF">1601-01-01T00:00:00Z</dcterms:created>
  <dcterms:modified xsi:type="dcterms:W3CDTF">2016-11-28T21:41:01Z</dcterms:modified>
</cp:coreProperties>
</file>