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8"/>
  </p:handoutMasterIdLst>
  <p:sldIdLst>
    <p:sldId id="256" r:id="rId2"/>
    <p:sldId id="257" r:id="rId3"/>
    <p:sldId id="262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51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AFE7B-7B9F-4D92-B940-8D13B55DF2AE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0CBBD-CC5A-44A3-8520-7A517B7AF1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2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E210DC-3928-4408-BE73-B9C7CC9355A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A4E2F1-21F0-4C6C-82A1-939737177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source=images&amp;cd=&amp;cad=rja&amp;docid=Nxg-6B_a90TgbM&amp;tbnid=ZwEvXCwROkdfCM:&amp;ved=0CAUQjRw&amp;url=http://world-war-2.wikia.com/wiki/Benito_Mussolini&amp;ei=SZkOU6-VHfHlsASE_YDgAg&amp;bvm=bv.61965928,d.dmQ&amp;psig=AFQjCNG4P_tcMfv9efwD7uwNWj2F3wDtrw&amp;ust=139355203900251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World War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1939-1945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Enduring Understanding: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 War II was caused by a rise of dictators, the failure of the League of Nations, the failure of appeasement, and resentment of the Treaty of Versailles.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Essential Questions:</a:t>
            </a:r>
          </a:p>
          <a:p>
            <a:pPr marL="59436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types of early aggression did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Germany take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marL="59436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did Britain and France end their policy of appeasement?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en-US" b="1" dirty="0" smtClean="0"/>
          </a:p>
        </p:txBody>
      </p:sp>
      <p:sp>
        <p:nvSpPr>
          <p:cNvPr id="4" name="Oval 3"/>
          <p:cNvSpPr/>
          <p:nvPr/>
        </p:nvSpPr>
        <p:spPr>
          <a:xfrm>
            <a:off x="7848600" y="99219"/>
            <a:ext cx="1295400" cy="1295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6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the causes of World War II</a:t>
            </a:r>
          </a:p>
          <a:p>
            <a:pPr lvl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Summarize the actions taken by aggressive regimes in Europe and Asia</a:t>
            </a:r>
          </a:p>
          <a:p>
            <a:pPr lvl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Understand how German aggression led Europe into World War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World War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651510" indent="-514350">
              <a:buNone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Resentment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Treaty of Versailles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Germany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thought it was too harsh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Could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pay reparations: Depression</a:t>
            </a:r>
          </a:p>
          <a:p>
            <a:pPr marL="651510" indent="-51435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51510" indent="-514350">
              <a:buNone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Failure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Appeasement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Policy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granting concessions to an enemy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goal of maintaining peace.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Hitler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took advantage of lack of unity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among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Allies.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3. Germany brings Austria into the Reich and a 	portion of western Czechoslovakia. </a:t>
            </a:r>
            <a:endParaRPr lang="en-US" dirty="0"/>
          </a:p>
        </p:txBody>
      </p:sp>
      <p:pic>
        <p:nvPicPr>
          <p:cNvPr id="1026" name="Picture 2" descr="Map showing location of sudetenl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00200"/>
            <a:ext cx="6477000" cy="4886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7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Failure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League of Nations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countries joined the league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League had no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League had no army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Unable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act quickly</a:t>
            </a:r>
          </a:p>
          <a:p>
            <a:pPr>
              <a:buNone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Rise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dictators &amp; </a:t>
            </a:r>
          </a:p>
          <a:p>
            <a:pPr>
              <a:buNone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totalitarian states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Hitler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invades Poland on</a:t>
            </a:r>
          </a:p>
          <a:p>
            <a:pPr marL="585216" lvl="1" indent="0">
              <a:buNone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September 1, 1939</a:t>
            </a:r>
          </a:p>
        </p:txBody>
      </p:sp>
      <p:pic>
        <p:nvPicPr>
          <p:cNvPr id="18440" name="Picture 8" descr="http://static4.wikia.nocookie.net/__cb20120409204148/world-war-2/images/a/a0/Hitler-and-Mussolini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058270"/>
            <a:ext cx="2912444" cy="4352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716</TotalTime>
  <Words>181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Book Antiqua</vt:lpstr>
      <vt:lpstr>Calibri</vt:lpstr>
      <vt:lpstr>Lucida Sans</vt:lpstr>
      <vt:lpstr>Tahoma</vt:lpstr>
      <vt:lpstr>Wingdings</vt:lpstr>
      <vt:lpstr>Wingdings 2</vt:lpstr>
      <vt:lpstr>Wingdings 3</vt:lpstr>
      <vt:lpstr>Apex</vt:lpstr>
      <vt:lpstr>World War II</vt:lpstr>
      <vt:lpstr>PDN</vt:lpstr>
      <vt:lpstr>Objectives</vt:lpstr>
      <vt:lpstr>Causes of World War II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Darrin</dc:creator>
  <cp:lastModifiedBy>Darrin Arndt</cp:lastModifiedBy>
  <cp:revision>54</cp:revision>
  <dcterms:created xsi:type="dcterms:W3CDTF">2014-02-27T00:51:14Z</dcterms:created>
  <dcterms:modified xsi:type="dcterms:W3CDTF">2017-11-30T21:15:16Z</dcterms:modified>
</cp:coreProperties>
</file>