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79380" autoAdjust="0"/>
  </p:normalViewPr>
  <p:slideViewPr>
    <p:cSldViewPr>
      <p:cViewPr varScale="1">
        <p:scale>
          <a:sx n="84" d="100"/>
          <a:sy n="84" d="100"/>
        </p:scale>
        <p:origin x="8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ARNDT" userId="093d7e08-20b7-4947-bdc4-89bbd7a8c1f1" providerId="ADAL" clId="{3BC7CBC6-89D8-495B-A907-C21F66172E49}"/>
    <pc:docChg chg="delSld modSld">
      <pc:chgData name="DARRIN ARNDT" userId="093d7e08-20b7-4947-bdc4-89bbd7a8c1f1" providerId="ADAL" clId="{3BC7CBC6-89D8-495B-A907-C21F66172E49}" dt="2022-10-05T11:47:17.522" v="27" actId="20577"/>
      <pc:docMkLst>
        <pc:docMk/>
      </pc:docMkLst>
      <pc:sldChg chg="modSp mod">
        <pc:chgData name="DARRIN ARNDT" userId="093d7e08-20b7-4947-bdc4-89bbd7a8c1f1" providerId="ADAL" clId="{3BC7CBC6-89D8-495B-A907-C21F66172E49}" dt="2022-10-05T11:32:16.707" v="26" actId="404"/>
        <pc:sldMkLst>
          <pc:docMk/>
          <pc:sldMk cId="0" sldId="256"/>
        </pc:sldMkLst>
        <pc:spChg chg="mod">
          <ac:chgData name="DARRIN ARNDT" userId="093d7e08-20b7-4947-bdc4-89bbd7a8c1f1" providerId="ADAL" clId="{3BC7CBC6-89D8-495B-A907-C21F66172E49}" dt="2022-10-05T11:32:16.707" v="26" actId="404"/>
          <ac:spMkLst>
            <pc:docMk/>
            <pc:sldMk cId="0" sldId="256"/>
            <ac:spMk id="5122" creationId="{00000000-0000-0000-0000-000000000000}"/>
          </ac:spMkLst>
        </pc:spChg>
      </pc:sldChg>
      <pc:sldChg chg="del">
        <pc:chgData name="DARRIN ARNDT" userId="093d7e08-20b7-4947-bdc4-89bbd7a8c1f1" providerId="ADAL" clId="{3BC7CBC6-89D8-495B-A907-C21F66172E49}" dt="2022-10-05T11:31:51.752" v="0" actId="47"/>
        <pc:sldMkLst>
          <pc:docMk/>
          <pc:sldMk cId="0" sldId="264"/>
        </pc:sldMkLst>
      </pc:sldChg>
      <pc:sldChg chg="del">
        <pc:chgData name="DARRIN ARNDT" userId="093d7e08-20b7-4947-bdc4-89bbd7a8c1f1" providerId="ADAL" clId="{3BC7CBC6-89D8-495B-A907-C21F66172E49}" dt="2022-10-05T11:31:52.289" v="1" actId="47"/>
        <pc:sldMkLst>
          <pc:docMk/>
          <pc:sldMk cId="0" sldId="265"/>
        </pc:sldMkLst>
      </pc:sldChg>
      <pc:sldChg chg="del">
        <pc:chgData name="DARRIN ARNDT" userId="093d7e08-20b7-4947-bdc4-89bbd7a8c1f1" providerId="ADAL" clId="{3BC7CBC6-89D8-495B-A907-C21F66172E49}" dt="2022-10-05T11:31:52.829" v="2" actId="47"/>
        <pc:sldMkLst>
          <pc:docMk/>
          <pc:sldMk cId="0" sldId="266"/>
        </pc:sldMkLst>
      </pc:sldChg>
      <pc:sldChg chg="del">
        <pc:chgData name="DARRIN ARNDT" userId="093d7e08-20b7-4947-bdc4-89bbd7a8c1f1" providerId="ADAL" clId="{3BC7CBC6-89D8-495B-A907-C21F66172E49}" dt="2022-10-05T11:31:53.419" v="3" actId="47"/>
        <pc:sldMkLst>
          <pc:docMk/>
          <pc:sldMk cId="0" sldId="267"/>
        </pc:sldMkLst>
      </pc:sldChg>
      <pc:sldChg chg="del">
        <pc:chgData name="DARRIN ARNDT" userId="093d7e08-20b7-4947-bdc4-89bbd7a8c1f1" providerId="ADAL" clId="{3BC7CBC6-89D8-495B-A907-C21F66172E49}" dt="2022-10-05T11:31:54.034" v="4" actId="47"/>
        <pc:sldMkLst>
          <pc:docMk/>
          <pc:sldMk cId="0" sldId="268"/>
        </pc:sldMkLst>
      </pc:sldChg>
      <pc:sldChg chg="del">
        <pc:chgData name="DARRIN ARNDT" userId="093d7e08-20b7-4947-bdc4-89bbd7a8c1f1" providerId="ADAL" clId="{3BC7CBC6-89D8-495B-A907-C21F66172E49}" dt="2022-10-05T11:31:55.510" v="5" actId="47"/>
        <pc:sldMkLst>
          <pc:docMk/>
          <pc:sldMk cId="0" sldId="269"/>
        </pc:sldMkLst>
      </pc:sldChg>
      <pc:sldChg chg="del">
        <pc:chgData name="DARRIN ARNDT" userId="093d7e08-20b7-4947-bdc4-89bbd7a8c1f1" providerId="ADAL" clId="{3BC7CBC6-89D8-495B-A907-C21F66172E49}" dt="2022-10-05T11:31:56.267" v="6" actId="47"/>
        <pc:sldMkLst>
          <pc:docMk/>
          <pc:sldMk cId="0" sldId="270"/>
        </pc:sldMkLst>
      </pc:sldChg>
      <pc:sldChg chg="modSp mod">
        <pc:chgData name="DARRIN ARNDT" userId="093d7e08-20b7-4947-bdc4-89bbd7a8c1f1" providerId="ADAL" clId="{3BC7CBC6-89D8-495B-A907-C21F66172E49}" dt="2022-10-05T11:47:17.522" v="27" actId="20577"/>
        <pc:sldMkLst>
          <pc:docMk/>
          <pc:sldMk cId="0" sldId="271"/>
        </pc:sldMkLst>
        <pc:spChg chg="mod">
          <ac:chgData name="DARRIN ARNDT" userId="093d7e08-20b7-4947-bdc4-89bbd7a8c1f1" providerId="ADAL" clId="{3BC7CBC6-89D8-495B-A907-C21F66172E49}" dt="2022-10-05T11:47:17.522" v="27" actId="20577"/>
          <ac:spMkLst>
            <pc:docMk/>
            <pc:sldMk cId="0" sldId="27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CCD6F9-1107-4730-BD25-113B487CB77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594AA6-CEEC-4444-BB0C-6E3D52907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FFB81D-1F6D-436D-9847-E2577F5E15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36F21D-2E8D-4231-8910-3A69AB671BCD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Vladimir Lenin </a:t>
            </a:r>
            <a:r>
              <a:rPr lang="en-US">
                <a:sym typeface="Wingdings" pitchFamily="2" charset="2"/>
              </a:rPr>
              <a:t> wanted to establish a Communist social system, “in which there would be no economic classes &amp; no private property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9C4A5-C098-46F4-A36C-459965D4B786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@ start of war, Russia had 6M soldiers </a:t>
            </a:r>
            <a:r>
              <a:rPr lang="en-US">
                <a:sym typeface="Wingdings" pitchFamily="2" charset="2"/>
              </a:rPr>
              <a:t> people rushed from across country to join the army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A9DB86-3DC2-452A-8D25-7AD2CA91D5EF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Factories were unable to produce ammunition &amp; other supplies quickly enough for the huge army</a:t>
            </a:r>
          </a:p>
          <a:p>
            <a:endParaRPr lang="en-US"/>
          </a:p>
          <a:p>
            <a:r>
              <a:rPr lang="en-US"/>
              <a:t>Transportation system was weak, making it hard to move troops &amp; equipment to right places @ right times</a:t>
            </a:r>
          </a:p>
          <a:p>
            <a:endParaRPr lang="en-US"/>
          </a:p>
          <a:p>
            <a:r>
              <a:rPr lang="en-US"/>
              <a:t>Equipment (weapons, etc) was outdated</a:t>
            </a:r>
          </a:p>
          <a:p>
            <a:endParaRPr lang="en-US"/>
          </a:p>
          <a:p>
            <a:r>
              <a:rPr lang="en-US"/>
              <a:t>Military leaders = poor quality</a:t>
            </a:r>
          </a:p>
          <a:p>
            <a:r>
              <a:rPr lang="en-US">
                <a:sym typeface="Wingdings" pitchFamily="2" charset="2"/>
              </a:rPr>
              <a:t> “officers advanced on basis of personal connections” (nepotism)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98B33-06C6-4DAC-8C55-3BF87FE09AE0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Nicholas II wasn’t qualified to lead army</a:t>
            </a:r>
          </a:p>
          <a:p>
            <a:endParaRPr lang="en-US"/>
          </a:p>
          <a:p>
            <a:r>
              <a:rPr lang="en-US"/>
              <a:t>but he led it because if Russia failed in the war, he knew he would lose his country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3416F-BB1E-498C-9BD6-253D3FB0C36E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Russian army had been doing badly before Nicholas II took over</a:t>
            </a:r>
          </a:p>
          <a:p>
            <a:endParaRPr lang="en-US"/>
          </a:p>
          <a:p>
            <a:r>
              <a:rPr lang="en-US"/>
              <a:t>an offensive was defeated </a:t>
            </a:r>
            <a:r>
              <a:rPr lang="en-US">
                <a:sym typeface="Wingdings" pitchFamily="2" charset="2"/>
              </a:rPr>
              <a:t> soldiers lost faith in leaders &amp; army seemed doomed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Czarina was unpopular with the people of Russia</a:t>
            </a:r>
          </a:p>
          <a:p>
            <a:r>
              <a:rPr lang="en-US">
                <a:sym typeface="Wingdings" pitchFamily="2" charset="2"/>
              </a:rPr>
              <a:t>to make matters worse, she relied on Grigory Rasputin, a “self-proclaimed holy man” for advice. 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Rasputin was seen as corrupt &amp; immoral by many Russians, especially because most of the political appointments &amp; military actions he gave advice on were disastrous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3FC60-7E88-4153-999D-648926649506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Petrograd was the capital at the time</a:t>
            </a:r>
          </a:p>
          <a:p>
            <a:endParaRPr lang="en-US"/>
          </a:p>
          <a:p>
            <a:r>
              <a:rPr lang="en-US"/>
              <a:t>citizens marched in Petrograd</a:t>
            </a:r>
          </a:p>
          <a:p>
            <a:r>
              <a:rPr lang="en-US"/>
              <a:t>the police &amp; soldier disobeyed orders to shoot the rioters</a:t>
            </a:r>
          </a:p>
          <a:p>
            <a:r>
              <a:rPr lang="en-US"/>
              <a:t>Nicholas II ordered Duma to disband, but they disobeyed</a:t>
            </a:r>
          </a:p>
          <a:p>
            <a:endParaRPr lang="en-US"/>
          </a:p>
          <a:p>
            <a:r>
              <a:rPr lang="en-US"/>
              <a:t>Nicholas II’s family was murdered by ??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ECBE7039-A8D2-4237-8B87-7A5E22E18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D5771-1056-4A07-A65C-CC3E02324B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2B59D-86EE-40D3-B8F4-5838B4420B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F606B-5119-4AE4-87B2-A74B94720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7B5B5-60BD-4DCA-8101-60E2BA9C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87F67-2BE3-4606-993F-C42B6742E3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9B91-C21F-4E30-9CE6-0CDC5207E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BC229-FCD7-4F9E-AFC0-821EE806E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572AC-885D-4932-8732-5AFD5BC0E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EE33F-02F0-4BFE-9CC3-150C674E3E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7A92F-D861-4DD6-9DA6-DCD1073B1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DE3139A6-4B0F-4990-A5F0-054D77A788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upload.wikimedia.org/wikipedia/commons/b/b1/Alexandra_alix.jp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r>
              <a:rPr lang="en-US" dirty="0">
                <a:latin typeface="Arial Black" pitchFamily="34" charset="0"/>
              </a:rPr>
              <a:t>RUSSIAN REVOLUTION</a:t>
            </a:r>
            <a:br>
              <a:rPr lang="en-US" dirty="0">
                <a:latin typeface="Arial Black" pitchFamily="34" charset="0"/>
              </a:rPr>
            </a:br>
            <a:r>
              <a:rPr lang="en-US" sz="3200" dirty="0">
                <a:latin typeface="Arial Black" pitchFamily="34" charset="0"/>
              </a:rPr>
              <a:t>FEBRUARY/MARCH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3" name="Picture 5" descr="uss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352800"/>
            <a:ext cx="4038600" cy="3084513"/>
          </a:xfrm>
          <a:prstGeom prst="rect">
            <a:avLst/>
          </a:prstGeom>
          <a:noFill/>
        </p:spPr>
      </p:pic>
      <p:pic>
        <p:nvPicPr>
          <p:cNvPr id="4" name="Picture 4" descr="russian_empi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4648200" cy="309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Revolution Begins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March 8, 1917</a:t>
            </a:r>
            <a:r>
              <a:rPr lang="en-US">
                <a:latin typeface="Arial" charset="0"/>
              </a:rPr>
              <a:t> </a:t>
            </a:r>
            <a:r>
              <a:rPr lang="en-US">
                <a:latin typeface="Arial" charset="0"/>
                <a:sym typeface="Wingdings" pitchFamily="2" charset="2"/>
              </a:rPr>
              <a:t> </a:t>
            </a:r>
            <a:r>
              <a:rPr lang="en-US">
                <a:latin typeface="Arial" charset="0"/>
              </a:rPr>
              <a:t>Petrograd, Russia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unhappy citizens marched 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police &amp; soldiers were sympathetic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the Duma (Russia’s legislature) defied Nicholas II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March 15, 1917</a:t>
            </a:r>
            <a:r>
              <a:rPr lang="en-US">
                <a:latin typeface="Arial" charset="0"/>
              </a:rPr>
              <a:t> </a:t>
            </a:r>
            <a:r>
              <a:rPr lang="en-US">
                <a:latin typeface="Arial" charset="0"/>
                <a:sym typeface="Wingdings" pitchFamily="2" charset="2"/>
              </a:rPr>
              <a:t> Nicholas II forced to abdicate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itchFamily="34" charset="0"/>
              </a:rPr>
              <a:t>PDN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800" b="1" dirty="0">
                <a:effectLst/>
                <a:latin typeface="Arial" pitchFamily="34" charset="0"/>
                <a:cs typeface="Arial" pitchFamily="34" charset="0"/>
              </a:rPr>
              <a:t>Enduring Understanding: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Arial" pitchFamily="34" charset="0"/>
                <a:cs typeface="Arial" pitchFamily="34" charset="0"/>
              </a:rPr>
              <a:t>Two revolutions in 1917 would topple the Russian government and lead to radical changes</a:t>
            </a:r>
          </a:p>
          <a:p>
            <a:pPr>
              <a:buNone/>
            </a:pPr>
            <a:endParaRPr lang="en-US" sz="2800" b="1" dirty="0">
              <a:effectLst/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>
                <a:effectLst/>
                <a:latin typeface="Arial" pitchFamily="34" charset="0"/>
                <a:cs typeface="Arial" pitchFamily="34" charset="0"/>
              </a:rPr>
              <a:t>Essential Questions:</a:t>
            </a:r>
          </a:p>
          <a:p>
            <a:pPr marL="457200" indent="-457200">
              <a:buAutoNum type="arabicPeriod"/>
            </a:pPr>
            <a:r>
              <a:rPr lang="en-US" sz="2800" dirty="0">
                <a:effectLst/>
                <a:latin typeface="Arial" pitchFamily="34" charset="0"/>
                <a:cs typeface="Arial" pitchFamily="34" charset="0"/>
              </a:rPr>
              <a:t>What were the causes of the Russian Revolution in March 1917?</a:t>
            </a:r>
          </a:p>
          <a:p>
            <a:pPr marL="457200" indent="-457200">
              <a:buAutoNum type="arabicPeriod"/>
            </a:pPr>
            <a:r>
              <a:rPr lang="en-US" sz="2800" dirty="0">
                <a:effectLst/>
                <a:latin typeface="Arial" pitchFamily="34" charset="0"/>
                <a:cs typeface="Arial" pitchFamily="34" charset="0"/>
              </a:rPr>
              <a:t>How did the Russian government collapse?</a:t>
            </a:r>
          </a:p>
        </p:txBody>
      </p:sp>
      <p:sp>
        <p:nvSpPr>
          <p:cNvPr id="5" name="Oval 4"/>
          <p:cNvSpPr/>
          <p:nvPr/>
        </p:nvSpPr>
        <p:spPr>
          <a:xfrm>
            <a:off x="7848600" y="99219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Describe the government structure of Russia before and after World War I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 the causes of the March Revolution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the Bolsheviks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4724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small Marxist group</a:t>
            </a:r>
          </a:p>
          <a:p>
            <a:r>
              <a:rPr lang="en-US">
                <a:latin typeface="Arial" charset="0"/>
              </a:rPr>
              <a:t>wanted to change life in Russia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leader = Vladimir Lenin</a:t>
            </a:r>
          </a:p>
          <a:p>
            <a:r>
              <a:rPr lang="en-US">
                <a:latin typeface="Arial" charset="0"/>
              </a:rPr>
              <a:t>goal = overthrow czar</a:t>
            </a:r>
          </a:p>
        </p:txBody>
      </p:sp>
      <p:pic>
        <p:nvPicPr>
          <p:cNvPr id="8197" name="Picture 5" descr="http://rds.yahoo.com/_ylt=A0WTb_stvmJLazwARNyjzbkF/SIG=1238cfe2n/EXP=1264848813/**http%3a//dailynorseman.com/images/admin/Len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00200"/>
            <a:ext cx="3343275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the Bolsheviks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2133600"/>
          </a:xfrm>
        </p:spPr>
        <p:txBody>
          <a:bodyPr/>
          <a:lstStyle/>
          <a:p>
            <a:r>
              <a:rPr lang="en-US" sz="3600">
                <a:latin typeface="Arial" charset="0"/>
              </a:rPr>
              <a:t>if czar was overthrown, industrial workers could govern Russia</a:t>
            </a:r>
          </a:p>
        </p:txBody>
      </p:sp>
      <p:pic>
        <p:nvPicPr>
          <p:cNvPr id="1029" name="Picture 5" descr="180px-Nicholas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352800"/>
            <a:ext cx="2155825" cy="2971800"/>
          </a:xfrm>
          <a:prstGeom prst="rect">
            <a:avLst/>
          </a:prstGeom>
          <a:noFill/>
        </p:spPr>
      </p:pic>
      <p:pic>
        <p:nvPicPr>
          <p:cNvPr id="1031" name="Picture 7" descr="151112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343400"/>
            <a:ext cx="3810000" cy="2143125"/>
          </a:xfrm>
          <a:prstGeom prst="rect">
            <a:avLst/>
          </a:prstGeom>
          <a:noFill/>
        </p:spPr>
      </p:pic>
      <p:pic>
        <p:nvPicPr>
          <p:cNvPr id="1033" name="Picture 9" descr="File:Alexandra alix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3733800"/>
            <a:ext cx="2324100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Russia &amp; WWI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Czar Nicholas II hoped war would unite Russia &amp; stop talk of revolution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patriotism increased rapidly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Russia &amp; WWI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>
                <a:latin typeface="Arial" charset="0"/>
              </a:rPr>
              <a:t>Russia was not ready for war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Russia lacked:</a:t>
            </a:r>
          </a:p>
          <a:p>
            <a:pPr lvl="1"/>
            <a:r>
              <a:rPr lang="en-US">
                <a:latin typeface="Arial" charset="0"/>
              </a:rPr>
              <a:t>factories/supplies</a:t>
            </a:r>
          </a:p>
          <a:p>
            <a:pPr lvl="1"/>
            <a:r>
              <a:rPr lang="en-US">
                <a:latin typeface="Arial" charset="0"/>
              </a:rPr>
              <a:t>transportation system</a:t>
            </a:r>
          </a:p>
          <a:p>
            <a:pPr lvl="1"/>
            <a:r>
              <a:rPr lang="en-US">
                <a:latin typeface="Arial" charset="0"/>
              </a:rPr>
              <a:t>modern equipment</a:t>
            </a:r>
          </a:p>
          <a:p>
            <a:pPr lvl="1"/>
            <a:r>
              <a:rPr lang="en-US">
                <a:latin typeface="Arial" charset="0"/>
              </a:rPr>
              <a:t>competent military leaders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Conditions Worsen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1915</a:t>
            </a:r>
            <a:r>
              <a:rPr lang="en-US">
                <a:latin typeface="Arial" charset="0"/>
              </a:rPr>
              <a:t> </a:t>
            </a:r>
            <a:r>
              <a:rPr lang="en-US">
                <a:latin typeface="Arial" charset="0"/>
                <a:sym typeface="Wingdings" pitchFamily="2" charset="2"/>
              </a:rPr>
              <a:t> Nicholas II took command of Russian military</a:t>
            </a:r>
          </a:p>
          <a:p>
            <a:endParaRPr lang="en-US">
              <a:latin typeface="Arial" charset="0"/>
              <a:sym typeface="Wingdings" pitchFamily="2" charset="2"/>
            </a:endParaRPr>
          </a:p>
          <a:p>
            <a:r>
              <a:rPr lang="en-US">
                <a:latin typeface="Arial" charset="0"/>
                <a:sym typeface="Wingdings" pitchFamily="2" charset="2"/>
              </a:rPr>
              <a:t>if Russia failed in WWI, so would Nicholas II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Arial Black" pitchFamily="34" charset="0"/>
              </a:rPr>
              <a:t>Conditions Worsen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food &amp; other goods grew scarce</a:t>
            </a:r>
          </a:p>
          <a:p>
            <a:r>
              <a:rPr lang="en-US" dirty="0">
                <a:latin typeface="Arial" charset="0"/>
              </a:rPr>
              <a:t>peasants grew desperate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Nicholas II went to war</a:t>
            </a:r>
          </a:p>
          <a:p>
            <a:pPr lvl="1"/>
            <a:r>
              <a:rPr lang="en-US" dirty="0">
                <a:latin typeface="Arial" charset="0"/>
              </a:rPr>
              <a:t>left Czarina Alexandra in charge (unpopular)</a:t>
            </a:r>
          </a:p>
          <a:p>
            <a:r>
              <a:rPr lang="en-US" dirty="0">
                <a:latin typeface="Arial" charset="0"/>
              </a:rPr>
              <a:t>Alexandra took advice from          </a:t>
            </a:r>
            <a:r>
              <a:rPr lang="en-US" u="sng" dirty="0" err="1">
                <a:latin typeface="Arial" charset="0"/>
              </a:rPr>
              <a:t>Grigory</a:t>
            </a:r>
            <a:r>
              <a:rPr lang="en-US" u="sng" dirty="0">
                <a:latin typeface="Arial" charset="0"/>
              </a:rPr>
              <a:t> Rasputin</a:t>
            </a:r>
            <a:r>
              <a:rPr lang="en-US" dirty="0">
                <a:latin typeface="Arial" charset="0"/>
              </a:rPr>
              <a:t> (corrupt/immoral)</a:t>
            </a:r>
          </a:p>
        </p:txBody>
      </p:sp>
      <p:pic>
        <p:nvPicPr>
          <p:cNvPr id="1026" name="Picture 2" descr="Rasputin: 5 Myths and Truths About the Mystic Russian Monk | Time">
            <a:extLst>
              <a:ext uri="{FF2B5EF4-FFF2-40B4-BE49-F238E27FC236}">
                <a16:creationId xmlns:a16="http://schemas.microsoft.com/office/drawing/2014/main" id="{BBF49DB8-4D51-6CA1-E26C-6E84EFCE5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904" y="2514599"/>
            <a:ext cx="2276934" cy="3276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86D46AA-780E-5953-DB00-E5E3F8A13682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4600" y="5105400"/>
            <a:ext cx="533400" cy="53340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311</TotalTime>
  <Words>484</Words>
  <Application>Microsoft Office PowerPoint</Application>
  <PresentationFormat>On-screen Show (4:3)</PresentationFormat>
  <Paragraphs>84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Times New Roman</vt:lpstr>
      <vt:lpstr>Ribbons</vt:lpstr>
      <vt:lpstr>RUSSIAN REVOLUTION FEBRUARY/MARCH</vt:lpstr>
      <vt:lpstr>PDN</vt:lpstr>
      <vt:lpstr>Objectives</vt:lpstr>
      <vt:lpstr>the Bolsheviks</vt:lpstr>
      <vt:lpstr>the Bolsheviks</vt:lpstr>
      <vt:lpstr>Russia &amp; WWI</vt:lpstr>
      <vt:lpstr>Russia &amp; WWI</vt:lpstr>
      <vt:lpstr>Conditions Worsen</vt:lpstr>
      <vt:lpstr>Conditions Worsen</vt:lpstr>
      <vt:lpstr>Revolution Begins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Darrin Arndt</dc:creator>
  <cp:lastModifiedBy>DARRIN ARNDT</cp:lastModifiedBy>
  <cp:revision>22</cp:revision>
  <dcterms:created xsi:type="dcterms:W3CDTF">1601-01-01T00:00:00Z</dcterms:created>
  <dcterms:modified xsi:type="dcterms:W3CDTF">2022-10-05T11:47:22Z</dcterms:modified>
</cp:coreProperties>
</file>