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7A875E9-F97E-4BBA-A403-42399D8D39EF}"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F00A313-007B-4AA4-A6B7-FA9B3AEA5471}" type="slidenum">
              <a:rPr lang="en-US" smtClean="0"/>
              <a:t>‹#›</a:t>
            </a:fld>
            <a:endParaRPr lang="en-US"/>
          </a:p>
        </p:txBody>
      </p:sp>
    </p:spTree>
    <p:extLst>
      <p:ext uri="{BB962C8B-B14F-4D97-AF65-F5344CB8AC3E}">
        <p14:creationId xmlns:p14="http://schemas.microsoft.com/office/powerpoint/2010/main" val="1546329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7A875E9-F97E-4BBA-A403-42399D8D39EF}"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F00A313-007B-4AA4-A6B7-FA9B3AEA5471}" type="slidenum">
              <a:rPr lang="en-US" smtClean="0"/>
              <a:t>‹#›</a:t>
            </a:fld>
            <a:endParaRPr lang="en-US"/>
          </a:p>
        </p:txBody>
      </p:sp>
    </p:spTree>
    <p:extLst>
      <p:ext uri="{BB962C8B-B14F-4D97-AF65-F5344CB8AC3E}">
        <p14:creationId xmlns:p14="http://schemas.microsoft.com/office/powerpoint/2010/main" val="581493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7A875E9-F97E-4BBA-A403-42399D8D39EF}"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F00A313-007B-4AA4-A6B7-FA9B3AEA5471}"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70175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7A875E9-F97E-4BBA-A403-42399D8D39EF}" type="datetimeFigureOut">
              <a:rPr lang="en-US" smtClean="0"/>
              <a:t>8/29/2017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00A313-007B-4AA4-A6B7-FA9B3AEA5471}" type="slidenum">
              <a:rPr lang="en-US" smtClean="0"/>
              <a:t>‹#›</a:t>
            </a:fld>
            <a:endParaRPr lang="en-US"/>
          </a:p>
        </p:txBody>
      </p:sp>
    </p:spTree>
    <p:extLst>
      <p:ext uri="{BB962C8B-B14F-4D97-AF65-F5344CB8AC3E}">
        <p14:creationId xmlns:p14="http://schemas.microsoft.com/office/powerpoint/2010/main" val="12288557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7A875E9-F97E-4BBA-A403-42399D8D39EF}" type="datetimeFigureOut">
              <a:rPr lang="en-US" smtClean="0"/>
              <a:t>8/29/2017</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00A313-007B-4AA4-A6B7-FA9B3AEA5471}"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17473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7A875E9-F97E-4BBA-A403-42399D8D39EF}" type="datetimeFigureOut">
              <a:rPr lang="en-US" smtClean="0"/>
              <a:t>8/29/2017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00A313-007B-4AA4-A6B7-FA9B3AEA5471}" type="slidenum">
              <a:rPr lang="en-US" smtClean="0"/>
              <a:t>‹#›</a:t>
            </a:fld>
            <a:endParaRPr lang="en-US"/>
          </a:p>
        </p:txBody>
      </p:sp>
    </p:spTree>
    <p:extLst>
      <p:ext uri="{BB962C8B-B14F-4D97-AF65-F5344CB8AC3E}">
        <p14:creationId xmlns:p14="http://schemas.microsoft.com/office/powerpoint/2010/main" val="5747362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A875E9-F97E-4BBA-A403-42399D8D39EF}"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F00A313-007B-4AA4-A6B7-FA9B3AEA5471}" type="slidenum">
              <a:rPr lang="en-US" smtClean="0"/>
              <a:t>‹#›</a:t>
            </a:fld>
            <a:endParaRPr lang="en-US"/>
          </a:p>
        </p:txBody>
      </p:sp>
    </p:spTree>
    <p:extLst>
      <p:ext uri="{BB962C8B-B14F-4D97-AF65-F5344CB8AC3E}">
        <p14:creationId xmlns:p14="http://schemas.microsoft.com/office/powerpoint/2010/main" val="41651133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A875E9-F97E-4BBA-A403-42399D8D39EF}"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F00A313-007B-4AA4-A6B7-FA9B3AEA5471}" type="slidenum">
              <a:rPr lang="en-US" smtClean="0"/>
              <a:t>‹#›</a:t>
            </a:fld>
            <a:endParaRPr lang="en-US"/>
          </a:p>
        </p:txBody>
      </p:sp>
    </p:spTree>
    <p:extLst>
      <p:ext uri="{BB962C8B-B14F-4D97-AF65-F5344CB8AC3E}">
        <p14:creationId xmlns:p14="http://schemas.microsoft.com/office/powerpoint/2010/main" val="1970214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A875E9-F97E-4BBA-A403-42399D8D39EF}"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F00A313-007B-4AA4-A6B7-FA9B3AEA5471}" type="slidenum">
              <a:rPr lang="en-US" smtClean="0"/>
              <a:t>‹#›</a:t>
            </a:fld>
            <a:endParaRPr lang="en-US"/>
          </a:p>
        </p:txBody>
      </p:sp>
    </p:spTree>
    <p:extLst>
      <p:ext uri="{BB962C8B-B14F-4D97-AF65-F5344CB8AC3E}">
        <p14:creationId xmlns:p14="http://schemas.microsoft.com/office/powerpoint/2010/main" val="3259530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7A875E9-F97E-4BBA-A403-42399D8D39EF}" type="datetimeFigureOut">
              <a:rPr lang="en-US" smtClean="0"/>
              <a:t>8/29/2017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F00A313-007B-4AA4-A6B7-FA9B3AEA5471}" type="slidenum">
              <a:rPr lang="en-US" smtClean="0"/>
              <a:t>‹#›</a:t>
            </a:fld>
            <a:endParaRPr lang="en-US"/>
          </a:p>
        </p:txBody>
      </p:sp>
    </p:spTree>
    <p:extLst>
      <p:ext uri="{BB962C8B-B14F-4D97-AF65-F5344CB8AC3E}">
        <p14:creationId xmlns:p14="http://schemas.microsoft.com/office/powerpoint/2010/main" val="7191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7A875E9-F97E-4BBA-A403-42399D8D39EF}" type="datetimeFigureOut">
              <a:rPr lang="en-US" smtClean="0"/>
              <a:t>8/29/2017</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F00A313-007B-4AA4-A6B7-FA9B3AEA5471}" type="slidenum">
              <a:rPr lang="en-US" smtClean="0"/>
              <a:t>‹#›</a:t>
            </a:fld>
            <a:endParaRPr lang="en-US"/>
          </a:p>
        </p:txBody>
      </p:sp>
    </p:spTree>
    <p:extLst>
      <p:ext uri="{BB962C8B-B14F-4D97-AF65-F5344CB8AC3E}">
        <p14:creationId xmlns:p14="http://schemas.microsoft.com/office/powerpoint/2010/main" val="3936823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7A875E9-F97E-4BBA-A403-42399D8D39EF}" type="datetimeFigureOut">
              <a:rPr lang="en-US" smtClean="0"/>
              <a:t>8/29/2017</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F00A313-007B-4AA4-A6B7-FA9B3AEA5471}" type="slidenum">
              <a:rPr lang="en-US" smtClean="0"/>
              <a:t>‹#›</a:t>
            </a:fld>
            <a:endParaRPr lang="en-US"/>
          </a:p>
        </p:txBody>
      </p:sp>
    </p:spTree>
    <p:extLst>
      <p:ext uri="{BB962C8B-B14F-4D97-AF65-F5344CB8AC3E}">
        <p14:creationId xmlns:p14="http://schemas.microsoft.com/office/powerpoint/2010/main" val="1041924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7A875E9-F97E-4BBA-A403-42399D8D39EF}" type="datetimeFigureOut">
              <a:rPr lang="en-US" smtClean="0"/>
              <a:t>8/29/2017</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F00A313-007B-4AA4-A6B7-FA9B3AEA5471}" type="slidenum">
              <a:rPr lang="en-US" smtClean="0"/>
              <a:t>‹#›</a:t>
            </a:fld>
            <a:endParaRPr lang="en-US"/>
          </a:p>
        </p:txBody>
      </p:sp>
    </p:spTree>
    <p:extLst>
      <p:ext uri="{BB962C8B-B14F-4D97-AF65-F5344CB8AC3E}">
        <p14:creationId xmlns:p14="http://schemas.microsoft.com/office/powerpoint/2010/main" val="432835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A875E9-F97E-4BBA-A403-42399D8D39EF}" type="datetimeFigureOut">
              <a:rPr lang="en-US" smtClean="0"/>
              <a:t>8/29/2017</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F00A313-007B-4AA4-A6B7-FA9B3AEA5471}" type="slidenum">
              <a:rPr lang="en-US" smtClean="0"/>
              <a:t>‹#›</a:t>
            </a:fld>
            <a:endParaRPr lang="en-US"/>
          </a:p>
        </p:txBody>
      </p:sp>
    </p:spTree>
    <p:extLst>
      <p:ext uri="{BB962C8B-B14F-4D97-AF65-F5344CB8AC3E}">
        <p14:creationId xmlns:p14="http://schemas.microsoft.com/office/powerpoint/2010/main" val="108331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7A875E9-F97E-4BBA-A403-42399D8D39EF}" type="datetimeFigureOut">
              <a:rPr lang="en-US" smtClean="0"/>
              <a:t>8/29/2017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F00A313-007B-4AA4-A6B7-FA9B3AEA5471}" type="slidenum">
              <a:rPr lang="en-US" smtClean="0"/>
              <a:t>‹#›</a:t>
            </a:fld>
            <a:endParaRPr lang="en-US"/>
          </a:p>
        </p:txBody>
      </p:sp>
    </p:spTree>
    <p:extLst>
      <p:ext uri="{BB962C8B-B14F-4D97-AF65-F5344CB8AC3E}">
        <p14:creationId xmlns:p14="http://schemas.microsoft.com/office/powerpoint/2010/main" val="2687507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7A875E9-F97E-4BBA-A403-42399D8D39EF}" type="datetimeFigureOut">
              <a:rPr lang="en-US" smtClean="0"/>
              <a:t>8/29/2017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F00A313-007B-4AA4-A6B7-FA9B3AEA5471}" type="slidenum">
              <a:rPr lang="en-US" smtClean="0"/>
              <a:t>‹#›</a:t>
            </a:fld>
            <a:endParaRPr lang="en-US"/>
          </a:p>
        </p:txBody>
      </p:sp>
    </p:spTree>
    <p:extLst>
      <p:ext uri="{BB962C8B-B14F-4D97-AF65-F5344CB8AC3E}">
        <p14:creationId xmlns:p14="http://schemas.microsoft.com/office/powerpoint/2010/main" val="1678566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7A875E9-F97E-4BBA-A403-42399D8D39EF}" type="datetimeFigureOut">
              <a:rPr lang="en-US" smtClean="0"/>
              <a:t>8/29/2017</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F00A313-007B-4AA4-A6B7-FA9B3AEA5471}" type="slidenum">
              <a:rPr lang="en-US" smtClean="0"/>
              <a:t>‹#›</a:t>
            </a:fld>
            <a:endParaRPr lang="en-US"/>
          </a:p>
        </p:txBody>
      </p:sp>
    </p:spTree>
    <p:extLst>
      <p:ext uri="{BB962C8B-B14F-4D97-AF65-F5344CB8AC3E}">
        <p14:creationId xmlns:p14="http://schemas.microsoft.com/office/powerpoint/2010/main" val="286390031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noFill/>
        </p:spPr>
        <p:txBody>
          <a:bodyPr>
            <a:normAutofit fontScale="90000"/>
          </a:bodyPr>
          <a:lstStyle/>
          <a:p>
            <a:r>
              <a:rPr lang="en-US" dirty="0" smtClean="0"/>
              <a:t>Medication Administration Oral Medication Part III</a:t>
            </a:r>
            <a:endParaRPr lang="en-US" dirty="0"/>
          </a:p>
        </p:txBody>
      </p:sp>
      <p:sp>
        <p:nvSpPr>
          <p:cNvPr id="3" name="Subtitle 2"/>
          <p:cNvSpPr>
            <a:spLocks noGrp="1"/>
          </p:cNvSpPr>
          <p:nvPr>
            <p:ph type="subTitle" idx="1"/>
          </p:nvPr>
        </p:nvSpPr>
        <p:spPr/>
        <p:txBody>
          <a:bodyPr/>
          <a:lstStyle/>
          <a:p>
            <a:r>
              <a:rPr lang="en-US" dirty="0" smtClean="0"/>
              <a:t>Karen Malt, MSN, RN</a:t>
            </a:r>
            <a:endParaRPr lang="en-US" dirty="0"/>
          </a:p>
        </p:txBody>
      </p:sp>
    </p:spTree>
    <p:extLst>
      <p:ext uri="{BB962C8B-B14F-4D97-AF65-F5344CB8AC3E}">
        <p14:creationId xmlns:p14="http://schemas.microsoft.com/office/powerpoint/2010/main" val="3194007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smtClean="0"/>
              <a:t>Administering Oral Mediations by </a:t>
            </a:r>
            <a:br>
              <a:rPr lang="en-US" dirty="0" smtClean="0"/>
            </a:br>
            <a:r>
              <a:rPr lang="en-US" dirty="0" smtClean="0"/>
              <a:t>Enteral Tube</a:t>
            </a:r>
            <a:endParaRPr lang="en-US" dirty="0"/>
          </a:p>
        </p:txBody>
      </p:sp>
      <p:sp>
        <p:nvSpPr>
          <p:cNvPr id="3" name="Content Placeholder 2"/>
          <p:cNvSpPr>
            <a:spLocks noGrp="1"/>
          </p:cNvSpPr>
          <p:nvPr>
            <p:ph idx="1"/>
          </p:nvPr>
        </p:nvSpPr>
        <p:spPr>
          <a:xfrm>
            <a:off x="2589212" y="1772529"/>
            <a:ext cx="8915400" cy="4138693"/>
          </a:xfrm>
        </p:spPr>
        <p:txBody>
          <a:bodyPr/>
          <a:lstStyle/>
          <a:p>
            <a:r>
              <a:rPr lang="en-US" b="1" dirty="0" smtClean="0"/>
              <a:t>Enteral tubes are used when a client cannot swallow oral medications.  Because the lumen </a:t>
            </a:r>
            <a:r>
              <a:rPr lang="en-US" b="1" dirty="0"/>
              <a:t>(</a:t>
            </a:r>
            <a:r>
              <a:rPr lang="en-US" b="1" dirty="0" smtClean="0"/>
              <a:t>opening or bore of a tube, or the cavity of a tubular organ) of a tube is smaller than the esophagus, special consideration must be maintained to avoid obstruction or blockage.</a:t>
            </a:r>
          </a:p>
          <a:p>
            <a:r>
              <a:rPr lang="en-US" b="1" dirty="0" smtClean="0"/>
              <a:t>Nurses use slightly different techniques for administering medications through an enteral tube used for nourishment than they do for decompression (suctioning).  </a:t>
            </a:r>
          </a:p>
          <a:p>
            <a:pPr lvl="1"/>
            <a:r>
              <a:rPr lang="en-US" sz="2000" b="1" u="sng" dirty="0" smtClean="0"/>
              <a:t>Decompression</a:t>
            </a:r>
            <a:r>
              <a:rPr lang="en-US" sz="2000" b="1" dirty="0" smtClean="0"/>
              <a:t> – clamp or plug the tube for at least 30 minutes after instilling the medications to prevent removing the drug through the suction before it leaves the stomach.</a:t>
            </a:r>
          </a:p>
          <a:p>
            <a:pPr lvl="1"/>
            <a:r>
              <a:rPr lang="en-US" sz="2000" b="1" u="sng" dirty="0" smtClean="0"/>
              <a:t>Nourishment</a:t>
            </a:r>
            <a:r>
              <a:rPr lang="en-US" sz="2000" b="1" dirty="0" smtClean="0"/>
              <a:t> – Instill the medications separately.  DO NOT ADD THE MEDICATIONS </a:t>
            </a:r>
          </a:p>
          <a:p>
            <a:endParaRPr lang="en-US" dirty="0"/>
          </a:p>
        </p:txBody>
      </p:sp>
    </p:spTree>
    <p:extLst>
      <p:ext uri="{BB962C8B-B14F-4D97-AF65-F5344CB8AC3E}">
        <p14:creationId xmlns:p14="http://schemas.microsoft.com/office/powerpoint/2010/main" val="1791265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a:t>
            </a:r>
            <a:endParaRPr lang="en-US" dirty="0"/>
          </a:p>
        </p:txBody>
      </p:sp>
      <p:sp>
        <p:nvSpPr>
          <p:cNvPr id="3" name="Content Placeholder 2"/>
          <p:cNvSpPr>
            <a:spLocks noGrp="1"/>
          </p:cNvSpPr>
          <p:nvPr>
            <p:ph idx="1"/>
          </p:nvPr>
        </p:nvSpPr>
        <p:spPr/>
        <p:txBody>
          <a:bodyPr>
            <a:normAutofit lnSpcReduction="10000"/>
          </a:bodyPr>
          <a:lstStyle/>
          <a:p>
            <a:r>
              <a:rPr lang="en-US" sz="2400" b="1" dirty="0" smtClean="0"/>
              <a:t>Note : If the nurse uses a bar code drug administration system, documentation will be immediate.  If not, The MAR must be filled out by the nurse manually.  Documentation in the client’s chart when an enteral tube is in place.  </a:t>
            </a:r>
          </a:p>
          <a:p>
            <a:pPr lvl="1"/>
            <a:r>
              <a:rPr lang="en-US" sz="2000" b="1" dirty="0" smtClean="0"/>
              <a:t>Document in a timely manner to prevent medication errors. </a:t>
            </a:r>
          </a:p>
          <a:p>
            <a:pPr marL="457200" lvl="1" indent="0">
              <a:buNone/>
            </a:pPr>
            <a:r>
              <a:rPr lang="en-US" sz="2000" b="1" dirty="0" smtClean="0"/>
              <a:t>    </a:t>
            </a:r>
            <a:r>
              <a:rPr lang="en-US" sz="2000" b="1" dirty="0" smtClean="0">
                <a:solidFill>
                  <a:srgbClr val="FF0000"/>
                </a:solidFill>
              </a:rPr>
              <a:t>Why ?</a:t>
            </a:r>
          </a:p>
          <a:p>
            <a:pPr marL="457200" lvl="1" indent="0">
              <a:buNone/>
            </a:pPr>
            <a:r>
              <a:rPr lang="en-US" sz="2000" b="1" dirty="0" smtClean="0">
                <a:solidFill>
                  <a:srgbClr val="FF0000"/>
                </a:solidFill>
              </a:rPr>
              <a:t>* Be aware if a client refuses a dose, or a nurse withholds a dose, it must be documented. Many facilities initial as usual, but circle the initial of the nurse. The nurse should document the reason for the omission.</a:t>
            </a:r>
            <a:endParaRPr lang="en-US" sz="2000" b="1" dirty="0">
              <a:solidFill>
                <a:srgbClr val="FF0000"/>
              </a:solidFill>
            </a:endParaRPr>
          </a:p>
        </p:txBody>
      </p:sp>
    </p:spTree>
    <p:extLst>
      <p:ext uri="{BB962C8B-B14F-4D97-AF65-F5344CB8AC3E}">
        <p14:creationId xmlns:p14="http://schemas.microsoft.com/office/powerpoint/2010/main" val="2353134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82880"/>
            <a:ext cx="8911687" cy="900332"/>
          </a:xfrm>
        </p:spPr>
        <p:txBody>
          <a:bodyPr>
            <a:noAutofit/>
          </a:bodyPr>
          <a:lstStyle/>
          <a:p>
            <a:r>
              <a:rPr lang="en-US" sz="2800" b="1" dirty="0" smtClean="0"/>
              <a:t>Preparing Medications for Enteral Tube</a:t>
            </a:r>
            <a:br>
              <a:rPr lang="en-US" sz="2800" b="1" dirty="0" smtClean="0"/>
            </a:br>
            <a:r>
              <a:rPr lang="en-US" sz="2800" b="1" dirty="0" smtClean="0"/>
              <a:t>Administration</a:t>
            </a:r>
            <a:endParaRPr lang="en-US" sz="2800" b="1" dirty="0"/>
          </a:p>
        </p:txBody>
      </p:sp>
      <p:sp>
        <p:nvSpPr>
          <p:cNvPr id="3" name="Content Placeholder 2"/>
          <p:cNvSpPr>
            <a:spLocks noGrp="1"/>
          </p:cNvSpPr>
          <p:nvPr>
            <p:ph idx="1"/>
          </p:nvPr>
        </p:nvSpPr>
        <p:spPr>
          <a:xfrm>
            <a:off x="2589212" y="1083212"/>
            <a:ext cx="8915400" cy="5774787"/>
          </a:xfrm>
        </p:spPr>
        <p:txBody>
          <a:bodyPr>
            <a:noAutofit/>
          </a:bodyPr>
          <a:lstStyle/>
          <a:p>
            <a:r>
              <a:rPr lang="en-US" sz="1700" b="1" dirty="0" smtClean="0"/>
              <a:t>1. Use a liquid form of the medication.</a:t>
            </a:r>
          </a:p>
          <a:p>
            <a:r>
              <a:rPr lang="en-US" sz="1700" b="1" dirty="0" smtClean="0"/>
              <a:t>2. Add 15ml – 60 ml of H2O to thick liquid medications.</a:t>
            </a:r>
          </a:p>
          <a:p>
            <a:r>
              <a:rPr lang="en-US" sz="1700" b="1" dirty="0" smtClean="0"/>
              <a:t>3. Pulverize tablets with a mortar and pestle (Except those that are enteric coated).</a:t>
            </a:r>
          </a:p>
          <a:p>
            <a:r>
              <a:rPr lang="en-US" sz="1700" b="1" dirty="0" smtClean="0"/>
              <a:t>4. Open a shell of a capsule to release the powdered drug.</a:t>
            </a:r>
          </a:p>
          <a:p>
            <a:r>
              <a:rPr lang="en-US" sz="1700" b="1" dirty="0" smtClean="0"/>
              <a:t>5. Avoid crushing SR pellets.</a:t>
            </a:r>
          </a:p>
          <a:p>
            <a:r>
              <a:rPr lang="en-US" sz="1700" b="1" dirty="0" smtClean="0"/>
              <a:t>6. Mix each drug separately with at least 15ml – 30 ml of H2O.</a:t>
            </a:r>
          </a:p>
          <a:p>
            <a:r>
              <a:rPr lang="en-US" sz="1700" b="1" dirty="0" smtClean="0"/>
              <a:t>7. Use warm water when mixing powdered drugs.</a:t>
            </a:r>
          </a:p>
          <a:p>
            <a:r>
              <a:rPr lang="en-US" sz="1700" b="1" dirty="0" smtClean="0"/>
              <a:t>8. Pierce the end of a sealed gelatin capsule and squeeze out the liquid medication or aspirate it out with a syringe.</a:t>
            </a:r>
          </a:p>
          <a:p>
            <a:r>
              <a:rPr lang="en-US" sz="1700" b="1" dirty="0" smtClean="0"/>
              <a:t>9. As an alternative, soak a gelatin capsule in warm water for approximately an hour. Soaking dissolves the gelatin capsule.</a:t>
            </a:r>
          </a:p>
          <a:p>
            <a:r>
              <a:rPr lang="en-US" sz="1700" b="1" dirty="0" smtClean="0"/>
              <a:t>10. AVOID giving bulk laxatives in the enteral tube as this could block the tube.</a:t>
            </a:r>
          </a:p>
          <a:p>
            <a:r>
              <a:rPr lang="en-US" sz="1700" b="1" dirty="0" smtClean="0"/>
              <a:t>11. Interrupt a tube feeding 15 – 30 minutes before and after instilling a drug that should be given on an empty stomach. </a:t>
            </a:r>
          </a:p>
          <a:p>
            <a:r>
              <a:rPr lang="en-US" sz="1700" b="1" dirty="0" smtClean="0"/>
              <a:t>12. Clamp a Nasogastric (NG) tube for 30 minutes after instilling </a:t>
            </a:r>
            <a:r>
              <a:rPr lang="en-US" b="1" dirty="0" smtClean="0"/>
              <a:t>medications. </a:t>
            </a:r>
            <a:endParaRPr lang="en-US" b="1" dirty="0"/>
          </a:p>
        </p:txBody>
      </p:sp>
    </p:spTree>
    <p:extLst>
      <p:ext uri="{BB962C8B-B14F-4D97-AF65-F5344CB8AC3E}">
        <p14:creationId xmlns:p14="http://schemas.microsoft.com/office/powerpoint/2010/main" val="2417330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Exercise</a:t>
            </a:r>
            <a:endParaRPr lang="en-US" b="1" dirty="0"/>
          </a:p>
        </p:txBody>
      </p:sp>
      <p:sp>
        <p:nvSpPr>
          <p:cNvPr id="3" name="Content Placeholder 2"/>
          <p:cNvSpPr>
            <a:spLocks noGrp="1"/>
          </p:cNvSpPr>
          <p:nvPr>
            <p:ph idx="1"/>
          </p:nvPr>
        </p:nvSpPr>
        <p:spPr>
          <a:xfrm>
            <a:off x="2589212" y="1463039"/>
            <a:ext cx="8915400" cy="4909625"/>
          </a:xfrm>
        </p:spPr>
        <p:txBody>
          <a:bodyPr>
            <a:normAutofit lnSpcReduction="10000"/>
          </a:bodyPr>
          <a:lstStyle/>
          <a:p>
            <a:r>
              <a:rPr lang="en-US" sz="4000" dirty="0" smtClean="0"/>
              <a:t>Directions:  Each group has been given a client scenario.  Prepare the medications ordered for the client assigned.  Be Prepared to discuss each drug, what it is used for and how it was specially prepared for the client with an enteral tube.</a:t>
            </a:r>
            <a:endParaRPr lang="en-US" sz="4000" dirty="0"/>
          </a:p>
        </p:txBody>
      </p:sp>
    </p:spTree>
    <p:extLst>
      <p:ext uri="{BB962C8B-B14F-4D97-AF65-F5344CB8AC3E}">
        <p14:creationId xmlns:p14="http://schemas.microsoft.com/office/powerpoint/2010/main" val="261118189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66</TotalTime>
  <Words>483</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Wingdings 3</vt:lpstr>
      <vt:lpstr>Wisp</vt:lpstr>
      <vt:lpstr>Medication Administration Oral Medication Part III</vt:lpstr>
      <vt:lpstr>Administering Oral Mediations by  Enteral Tube</vt:lpstr>
      <vt:lpstr>Documentation</vt:lpstr>
      <vt:lpstr>Preparing Medications for Enteral Tube Administration</vt:lpstr>
      <vt:lpstr>Exercise</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Medication Administration Oral Medication Part III</dc:title>
  <dc:creator>User</dc:creator>
  <cp:lastModifiedBy>User</cp:lastModifiedBy>
  <cp:revision>8</cp:revision>
  <dcterms:created xsi:type="dcterms:W3CDTF">2017-08-29T23:53:00Z</dcterms:created>
  <dcterms:modified xsi:type="dcterms:W3CDTF">2017-08-30T00:59:33Z</dcterms:modified>
</cp:coreProperties>
</file>