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94" r:id="rId2"/>
    <p:sldId id="295" r:id="rId3"/>
    <p:sldId id="284" r:id="rId4"/>
    <p:sldId id="285" r:id="rId5"/>
    <p:sldId id="286" r:id="rId6"/>
    <p:sldId id="287" r:id="rId7"/>
    <p:sldId id="28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CC0066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BF1862-D614-4D9F-BF41-D39A9058756E}" v="165" dt="2021-10-05T14:44:08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0955" autoAdjust="0"/>
  </p:normalViewPr>
  <p:slideViewPr>
    <p:cSldViewPr>
      <p:cViewPr varScale="1">
        <p:scale>
          <a:sx n="97" d="100"/>
          <a:sy n="97" d="100"/>
        </p:scale>
        <p:origin x="4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6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in Arndt" userId="093d7e08-20b7-4947-bdc4-89bbd7a8c1f1" providerId="ADAL" clId="{ADBF1862-D614-4D9F-BF41-D39A9058756E}"/>
    <pc:docChg chg="modSld">
      <pc:chgData name="Darrin Arndt" userId="093d7e08-20b7-4947-bdc4-89bbd7a8c1f1" providerId="ADAL" clId="{ADBF1862-D614-4D9F-BF41-D39A9058756E}" dt="2021-10-05T14:44:08.980" v="165" actId="20577"/>
      <pc:docMkLst>
        <pc:docMk/>
      </pc:docMkLst>
      <pc:sldChg chg="modSp">
        <pc:chgData name="Darrin Arndt" userId="093d7e08-20b7-4947-bdc4-89bbd7a8c1f1" providerId="ADAL" clId="{ADBF1862-D614-4D9F-BF41-D39A9058756E}" dt="2021-10-05T14:36:25.639" v="3" actId="115"/>
        <pc:sldMkLst>
          <pc:docMk/>
          <pc:sldMk cId="0" sldId="284"/>
        </pc:sldMkLst>
        <pc:spChg chg="mod">
          <ac:chgData name="Darrin Arndt" userId="093d7e08-20b7-4947-bdc4-89bbd7a8c1f1" providerId="ADAL" clId="{ADBF1862-D614-4D9F-BF41-D39A9058756E}" dt="2021-10-05T14:36:25.639" v="3" actId="115"/>
          <ac:spMkLst>
            <pc:docMk/>
            <pc:sldMk cId="0" sldId="284"/>
            <ac:spMk id="11267" creationId="{00000000-0000-0000-0000-000000000000}"/>
          </ac:spMkLst>
        </pc:spChg>
      </pc:sldChg>
      <pc:sldChg chg="modSp">
        <pc:chgData name="Darrin Arndt" userId="093d7e08-20b7-4947-bdc4-89bbd7a8c1f1" providerId="ADAL" clId="{ADBF1862-D614-4D9F-BF41-D39A9058756E}" dt="2021-10-05T14:38:01.158" v="48" actId="115"/>
        <pc:sldMkLst>
          <pc:docMk/>
          <pc:sldMk cId="0" sldId="285"/>
        </pc:sldMkLst>
        <pc:spChg chg="mod">
          <ac:chgData name="Darrin Arndt" userId="093d7e08-20b7-4947-bdc4-89bbd7a8c1f1" providerId="ADAL" clId="{ADBF1862-D614-4D9F-BF41-D39A9058756E}" dt="2021-10-05T14:38:01.158" v="48" actId="115"/>
          <ac:spMkLst>
            <pc:docMk/>
            <pc:sldMk cId="0" sldId="285"/>
            <ac:spMk id="12291" creationId="{00000000-0000-0000-0000-000000000000}"/>
          </ac:spMkLst>
        </pc:spChg>
      </pc:sldChg>
      <pc:sldChg chg="modSp">
        <pc:chgData name="Darrin Arndt" userId="093d7e08-20b7-4947-bdc4-89bbd7a8c1f1" providerId="ADAL" clId="{ADBF1862-D614-4D9F-BF41-D39A9058756E}" dt="2021-10-05T14:38:48.253" v="51" actId="115"/>
        <pc:sldMkLst>
          <pc:docMk/>
          <pc:sldMk cId="0" sldId="286"/>
        </pc:sldMkLst>
        <pc:spChg chg="mod">
          <ac:chgData name="Darrin Arndt" userId="093d7e08-20b7-4947-bdc4-89bbd7a8c1f1" providerId="ADAL" clId="{ADBF1862-D614-4D9F-BF41-D39A9058756E}" dt="2021-10-05T14:38:48.253" v="51" actId="115"/>
          <ac:spMkLst>
            <pc:docMk/>
            <pc:sldMk cId="0" sldId="286"/>
            <ac:spMk id="13315" creationId="{00000000-0000-0000-0000-000000000000}"/>
          </ac:spMkLst>
        </pc:spChg>
      </pc:sldChg>
      <pc:sldChg chg="modSp">
        <pc:chgData name="Darrin Arndt" userId="093d7e08-20b7-4947-bdc4-89bbd7a8c1f1" providerId="ADAL" clId="{ADBF1862-D614-4D9F-BF41-D39A9058756E}" dt="2021-10-05T14:39:44.433" v="55" actId="115"/>
        <pc:sldMkLst>
          <pc:docMk/>
          <pc:sldMk cId="0" sldId="287"/>
        </pc:sldMkLst>
        <pc:spChg chg="mod">
          <ac:chgData name="Darrin Arndt" userId="093d7e08-20b7-4947-bdc4-89bbd7a8c1f1" providerId="ADAL" clId="{ADBF1862-D614-4D9F-BF41-D39A9058756E}" dt="2021-10-05T14:39:44.433" v="55" actId="115"/>
          <ac:spMkLst>
            <pc:docMk/>
            <pc:sldMk cId="0" sldId="287"/>
            <ac:spMk id="14339" creationId="{00000000-0000-0000-0000-000000000000}"/>
          </ac:spMkLst>
        </pc:spChg>
      </pc:sldChg>
      <pc:sldChg chg="modSp mod modAnim">
        <pc:chgData name="Darrin Arndt" userId="093d7e08-20b7-4947-bdc4-89bbd7a8c1f1" providerId="ADAL" clId="{ADBF1862-D614-4D9F-BF41-D39A9058756E}" dt="2021-10-05T14:44:08.980" v="165" actId="20577"/>
        <pc:sldMkLst>
          <pc:docMk/>
          <pc:sldMk cId="0" sldId="288"/>
        </pc:sldMkLst>
        <pc:spChg chg="mod">
          <ac:chgData name="Darrin Arndt" userId="093d7e08-20b7-4947-bdc4-89bbd7a8c1f1" providerId="ADAL" clId="{ADBF1862-D614-4D9F-BF41-D39A9058756E}" dt="2021-10-05T14:44:08.980" v="165" actId="20577"/>
          <ac:spMkLst>
            <pc:docMk/>
            <pc:sldMk cId="0" sldId="288"/>
            <ac:spMk id="1536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397665-D8EF-4B73-A930-40DCAAC23C24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37DF777-AF40-404B-9621-8DFCAFC04E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9084B-9734-4E22-87A2-D59FDA2FB9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1E08E-9E55-47E7-9C51-B541875B86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643E8-ADF9-483F-99F8-D41C6F684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FFE29-224B-4461-B6A8-AB9FDD6C6E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7232F-38D6-478C-8391-EF78A15F38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3C47-065F-4143-99FE-F6B8EC44D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75CD4-210A-477D-8F6B-F448C1F456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A05E-6EE2-45BB-A0CD-55926380E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A82D7-BFDD-4CD6-9F8F-0E86BDD563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EDB5A-CCE5-406B-BA00-96ED17E96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B84E5-7A67-49BA-AA67-2D0CDF9BBB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2D2CEA53-4D8F-4433-9184-AE07B40BD7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itchFamily="34" charset="0"/>
              </a:rPr>
              <a:t>PDN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Enduring Understanding:</a:t>
            </a:r>
          </a:p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Treaty of Versailles forced harsh punishments on Germany </a:t>
            </a:r>
          </a:p>
          <a:p>
            <a:endParaRPr lang="en-US" sz="2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Essential Questions:</a:t>
            </a:r>
          </a:p>
          <a:p>
            <a:pPr marL="457200" indent="-457200">
              <a:buAutoNum type="arabicPeriod"/>
            </a:pPr>
            <a:r>
              <a:rPr lang="en-US" sz="2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was Germany forced to do as a result of the Treaty of Versailles? </a:t>
            </a:r>
          </a:p>
          <a:p>
            <a:pPr marL="457200" indent="-457200">
              <a:buAutoNum type="arabicPeriod"/>
            </a:pPr>
            <a:endParaRPr lang="en-US" sz="2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en-US" sz="24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was the purpose of the League of Nations?</a:t>
            </a:r>
          </a:p>
          <a:p>
            <a:pPr marL="457200" indent="-457200">
              <a:buAutoNum type="arabicPeriod"/>
            </a:pPr>
            <a:endParaRPr lang="en-US" sz="24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10500" y="153785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Summarize the terms and impact of the Treaty of Versailles</a:t>
            </a:r>
          </a:p>
          <a:p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Respond to the Treaty in a writing prompt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Treaty of Versailles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Allies finally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compromised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on goals</a:t>
            </a: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Treaty of Versailles was closer to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Clemenceau’s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goals than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Wilson’s</a:t>
            </a: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had to accept the terms of the treaty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Treaty of Versailles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 was forced to: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Pay reparations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compensation in money, payable by a defeated country to another for loss suffered during war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2.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Take responsibility for conflict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3.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Return conquered land to France &amp; Russia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4.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Give land for formation of new country of Poland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5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Give colonies around world to various world powers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6.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Limit size of military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Treaty of Versailles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800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June 28, 1919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signed by Germany</a:t>
            </a:r>
          </a:p>
          <a:p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Wilson did get one thing he asked for:</a:t>
            </a:r>
          </a:p>
          <a:p>
            <a:pPr lvl="1"/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League of Nations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international body of nations formed after World War I to prevent future wars</a:t>
            </a:r>
          </a:p>
          <a:p>
            <a:pPr lvl="1">
              <a:buFontTx/>
              <a:buNone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-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Germany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was excluded from the League</a:t>
            </a:r>
          </a:p>
          <a:p>
            <a:pPr lvl="1"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-United States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did not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join League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Other Treaties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treaties between 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Allied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Central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Powers</a:t>
            </a:r>
          </a:p>
          <a:p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Austria-Hungary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8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Ottoman Empire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were broken apart to form other countries</a:t>
            </a:r>
          </a:p>
          <a:p>
            <a:pPr lvl="1"/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mandates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territories once part of the Ottoman Empire that the League of Nations gave to other European powers to rule after World War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Other Treaties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mandates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France controlled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Syria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Lebanon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Great Britain controlled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Palestine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Iraq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Balfour Declaration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statement issued by the British foreign secretary in favor of establishing a Jewish homeland in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Palestine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-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Transjordan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from Palestine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-Mandates were territories until they could </a:t>
            </a:r>
            <a:r>
              <a:rPr lang="en-US" sz="2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govern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themselves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CC0066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CC0066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311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Default Design</vt:lpstr>
      <vt:lpstr>PDN</vt:lpstr>
      <vt:lpstr>OBJECTIVES</vt:lpstr>
      <vt:lpstr>Treaty of Versailles</vt:lpstr>
      <vt:lpstr>Treaty of Versailles</vt:lpstr>
      <vt:lpstr>Treaty of Versailles</vt:lpstr>
      <vt:lpstr>Other Treaties</vt:lpstr>
      <vt:lpstr>Other Treaties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WAR ENDS</dc:title>
  <dc:creator>school</dc:creator>
  <cp:lastModifiedBy>Darrin Arndt</cp:lastModifiedBy>
  <cp:revision>36</cp:revision>
  <dcterms:created xsi:type="dcterms:W3CDTF">2010-02-02T12:59:25Z</dcterms:created>
  <dcterms:modified xsi:type="dcterms:W3CDTF">2021-10-05T14:44:15Z</dcterms:modified>
</cp:coreProperties>
</file>