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A1CC-98F3-4F55-871E-8BA5813C251C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9D07-FB4C-45B8-9442-4554950A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2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A1CC-98F3-4F55-871E-8BA5813C251C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9D07-FB4C-45B8-9442-4554950A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A1CC-98F3-4F55-871E-8BA5813C251C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9D07-FB4C-45B8-9442-4554950A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0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A1CC-98F3-4F55-871E-8BA5813C251C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9D07-FB4C-45B8-9442-4554950A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35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A1CC-98F3-4F55-871E-8BA5813C251C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9D07-FB4C-45B8-9442-4554950A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18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A1CC-98F3-4F55-871E-8BA5813C251C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9D07-FB4C-45B8-9442-4554950A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5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A1CC-98F3-4F55-871E-8BA5813C251C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9D07-FB4C-45B8-9442-4554950A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4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A1CC-98F3-4F55-871E-8BA5813C251C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9D07-FB4C-45B8-9442-4554950A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6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A1CC-98F3-4F55-871E-8BA5813C251C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9D07-FB4C-45B8-9442-4554950A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3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A1CC-98F3-4F55-871E-8BA5813C251C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9D07-FB4C-45B8-9442-4554950A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89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A1CC-98F3-4F55-871E-8BA5813C251C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9D07-FB4C-45B8-9442-4554950A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3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2A1CC-98F3-4F55-871E-8BA5813C251C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09D07-FB4C-45B8-9442-4554950A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04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981199"/>
          </a:xfrm>
        </p:spPr>
        <p:txBody>
          <a:bodyPr/>
          <a:lstStyle/>
          <a:p>
            <a:r>
              <a:rPr lang="en-US" dirty="0" smtClean="0"/>
              <a:t>ABG Interpretation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Karen Malt, MSN, 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149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Three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pH</a:t>
            </a:r>
          </a:p>
          <a:p>
            <a:endParaRPr lang="en-US" dirty="0"/>
          </a:p>
          <a:p>
            <a:r>
              <a:rPr lang="en-US" sz="5400" dirty="0" smtClean="0"/>
              <a:t>PaCO2</a:t>
            </a:r>
          </a:p>
          <a:p>
            <a:endParaRPr lang="en-US" dirty="0"/>
          </a:p>
          <a:p>
            <a:r>
              <a:rPr lang="en-US" sz="5400" dirty="0" smtClean="0"/>
              <a:t>HCO3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33820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pH to Determine </a:t>
            </a:r>
            <a:br>
              <a:rPr lang="en-US" dirty="0" smtClean="0"/>
            </a:br>
            <a:r>
              <a:rPr lang="en-US" dirty="0" smtClean="0"/>
              <a:t>Acidosis or Alkalosis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pH</a:t>
            </a:r>
          </a:p>
          <a:p>
            <a:r>
              <a:rPr lang="en-US" b="1" dirty="0" smtClean="0"/>
              <a:t>&lt; 7.35		7.35-7.45		&gt;7.45</a:t>
            </a:r>
          </a:p>
          <a:p>
            <a:r>
              <a:rPr lang="en-US" b="1" dirty="0" smtClean="0"/>
              <a:t>Acidosis		Normal		Alkalosis</a:t>
            </a:r>
          </a:p>
          <a:p>
            <a:pPr marL="2743200" lvl="6" indent="0">
              <a:buNone/>
            </a:pPr>
            <a:r>
              <a:rPr lang="en-US" sz="3200" b="1" dirty="0" smtClean="0"/>
              <a:t>(compensated)</a:t>
            </a:r>
          </a:p>
        </p:txBody>
      </p:sp>
    </p:spTree>
    <p:extLst>
      <p:ext uri="{BB962C8B-B14F-4D97-AF65-F5344CB8AC3E}">
        <p14:creationId xmlns:p14="http://schemas.microsoft.com/office/powerpoint/2010/main" val="3999173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PaCO2 to </a:t>
            </a:r>
            <a:br>
              <a:rPr lang="en-US" dirty="0" smtClean="0"/>
            </a:br>
            <a:r>
              <a:rPr lang="en-US" dirty="0" smtClean="0"/>
              <a:t>Determine Respiratory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PaCO2</a:t>
            </a:r>
          </a:p>
          <a:p>
            <a:r>
              <a:rPr lang="en-US" dirty="0" smtClean="0"/>
              <a:t>&lt;35		35-45	&gt;45</a:t>
            </a:r>
          </a:p>
          <a:p>
            <a:r>
              <a:rPr lang="en-US" dirty="0" smtClean="0"/>
              <a:t>Alkalosis		Normal	Acidosis</a:t>
            </a:r>
          </a:p>
          <a:p>
            <a:r>
              <a:rPr lang="en-US" dirty="0" smtClean="0"/>
              <a:t>High pH				Low pH</a:t>
            </a:r>
          </a:p>
          <a:p>
            <a:r>
              <a:rPr lang="en-US" dirty="0" smtClean="0"/>
              <a:t>Neutralizes 			Neutralizes </a:t>
            </a:r>
          </a:p>
          <a:p>
            <a:pPr marL="0" indent="0">
              <a:buNone/>
            </a:pPr>
            <a:r>
              <a:rPr lang="en-US" dirty="0" smtClean="0"/>
              <a:t>    Low pH				High </a:t>
            </a:r>
            <a:r>
              <a:rPr lang="en-US" dirty="0" err="1" smtClean="0"/>
              <a:t>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758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Assume Metabolic Cause when Respiratory Ruled Out (You’ll be right most of the time if you remember this chart)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sz="3600" dirty="0" smtClean="0"/>
              <a:t>High pH</a:t>
            </a:r>
          </a:p>
          <a:p>
            <a:pPr lvl="1"/>
            <a:r>
              <a:rPr lang="en-US" sz="3600" dirty="0" smtClean="0"/>
              <a:t>Alkalosis</a:t>
            </a:r>
            <a:endParaRPr lang="en-US" sz="3600" dirty="0"/>
          </a:p>
          <a:p>
            <a:pPr lvl="2"/>
            <a:r>
              <a:rPr lang="en-US" sz="3600" dirty="0" smtClean="0"/>
              <a:t>High PaCo2		Low PaCO2</a:t>
            </a:r>
          </a:p>
          <a:p>
            <a:pPr lvl="3"/>
            <a:r>
              <a:rPr lang="en-US" sz="3600" dirty="0" smtClean="0"/>
              <a:t>Metabolic		     Respiratory</a:t>
            </a:r>
            <a:endParaRPr lang="en-US" sz="3600" dirty="0"/>
          </a:p>
          <a:p>
            <a:pPr marL="1371600" lvl="3" indent="0">
              <a:buNone/>
            </a:pPr>
            <a:endParaRPr lang="en-US" dirty="0" smtClean="0"/>
          </a:p>
          <a:p>
            <a:pPr marL="1371600" lvl="3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39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Assume Metabolic Cause when Respiratory Ruled Out (You’ll be right most of the time if you remember this chart)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Low pH</a:t>
            </a:r>
          </a:p>
          <a:p>
            <a:pPr lvl="1"/>
            <a:r>
              <a:rPr lang="en-US" sz="3600" dirty="0" smtClean="0"/>
              <a:t>Acidosis</a:t>
            </a:r>
          </a:p>
          <a:p>
            <a:pPr lvl="2"/>
            <a:r>
              <a:rPr lang="en-US" sz="3600" dirty="0" smtClean="0"/>
              <a:t>High PaCO2		Low PaCO2</a:t>
            </a:r>
          </a:p>
          <a:p>
            <a:pPr lvl="3"/>
            <a:r>
              <a:rPr lang="en-US" sz="3600" dirty="0" smtClean="0"/>
              <a:t>Respiratory	    Metabolic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76974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79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ABG Interpretation</vt:lpstr>
      <vt:lpstr>Consider Three Values</vt:lpstr>
      <vt:lpstr>Use pH to Determine  Acidosis or Alkalosis</vt:lpstr>
      <vt:lpstr>Use PaCO2 to  Determine Respiratory Effect</vt:lpstr>
      <vt:lpstr>Assume Metabolic Cause when Respiratory Ruled Out (You’ll be right most of the time if you remember this chart)</vt:lpstr>
      <vt:lpstr>Assume Metabolic Cause when Respiratory Ruled Out (You’ll be right most of the time if you remember this chart)</vt:lpstr>
    </vt:vector>
  </TitlesOfParts>
  <Company>Hazleton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ABG Interpretation</dc:title>
  <dc:creator>User</dc:creator>
  <cp:lastModifiedBy>User</cp:lastModifiedBy>
  <cp:revision>2</cp:revision>
  <dcterms:created xsi:type="dcterms:W3CDTF">2017-05-26T16:32:47Z</dcterms:created>
  <dcterms:modified xsi:type="dcterms:W3CDTF">2017-05-26T16:49:08Z</dcterms:modified>
</cp:coreProperties>
</file>