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9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8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2817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62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6977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17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81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9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83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6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2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3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10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6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0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FC6C8-5FD6-4A31-9280-8019EAA842D7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513E2CC-7AF2-4977-8056-EB6F5CCA6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0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Medication Administration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Oral Drugs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Karen Malt, MSN, RN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5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Medication Errors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4229"/>
            <a:ext cx="8596668" cy="474713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When a medication error happens, the nurse has an ethical and legal responsibility to report the error to maintain the client’s safety.</a:t>
            </a:r>
          </a:p>
          <a:p>
            <a:pPr lvl="1"/>
            <a:r>
              <a:rPr lang="en-US" sz="2600" b="1" dirty="0" smtClean="0"/>
              <a:t>As soon as the error occurs:</a:t>
            </a:r>
          </a:p>
          <a:p>
            <a:pPr lvl="2"/>
            <a:r>
              <a:rPr lang="en-US" sz="2400" b="1" dirty="0" smtClean="0"/>
              <a:t>Check the client’s condition</a:t>
            </a:r>
          </a:p>
          <a:p>
            <a:pPr lvl="2"/>
            <a:r>
              <a:rPr lang="en-US" sz="2400" b="1" dirty="0" smtClean="0"/>
              <a:t>Report the error to the Physician</a:t>
            </a:r>
          </a:p>
          <a:p>
            <a:pPr lvl="2"/>
            <a:r>
              <a:rPr lang="en-US" sz="2400" b="1" dirty="0" smtClean="0"/>
              <a:t>Report to the Supervisor</a:t>
            </a:r>
          </a:p>
          <a:p>
            <a:pPr lvl="2"/>
            <a:r>
              <a:rPr lang="en-US" sz="2400" b="1" dirty="0" smtClean="0"/>
              <a:t>Complete an Incident Report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68704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Nursing Implications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2025"/>
            <a:ext cx="8596668" cy="4789337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Whenever nursing care involves the administration of medications, the following Nursing Diagnosis may be applicable.</a:t>
            </a:r>
          </a:p>
          <a:p>
            <a:pPr lvl="1"/>
            <a:r>
              <a:rPr lang="en-US" sz="3200" dirty="0" smtClean="0"/>
              <a:t>Knowledge Deficit; Readiness for Enhanced Knowledge</a:t>
            </a:r>
          </a:p>
          <a:p>
            <a:pPr lvl="1"/>
            <a:r>
              <a:rPr lang="en-US" sz="3200" dirty="0" smtClean="0"/>
              <a:t>Risk for Aspiration</a:t>
            </a:r>
          </a:p>
          <a:p>
            <a:pPr lvl="1"/>
            <a:r>
              <a:rPr lang="en-US" sz="3200" dirty="0" smtClean="0"/>
              <a:t>Ineffective Therapeutic Regimen Management</a:t>
            </a:r>
          </a:p>
          <a:p>
            <a:pPr lvl="1"/>
            <a:r>
              <a:rPr lang="en-US" sz="3200" dirty="0" smtClean="0"/>
              <a:t>Ineffective Self-Help Management</a:t>
            </a:r>
          </a:p>
          <a:p>
            <a:pPr lvl="1"/>
            <a:r>
              <a:rPr lang="en-US" sz="3200" dirty="0" smtClean="0"/>
              <a:t>Non-Compliance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810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Nursing Care Plan </a:t>
            </a:r>
            <a:r>
              <a:rPr lang="en-US" sz="2400" dirty="0" smtClean="0">
                <a:solidFill>
                  <a:schemeClr val="tx1"/>
                </a:solidFill>
              </a:rPr>
              <a:t>(Page 769, </a:t>
            </a:r>
            <a:r>
              <a:rPr lang="en-US" sz="2400" dirty="0" err="1" smtClean="0">
                <a:solidFill>
                  <a:schemeClr val="tx1"/>
                </a:solidFill>
              </a:rPr>
              <a:t>Timby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8973"/>
            <a:ext cx="8596668" cy="4592390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Review the Care Plan provided by the author of textbook.  Use this as a guide when preparing your Care Plan/ Concept Map for Level II. Place this information in a Care Plan Document </a:t>
            </a:r>
            <a:r>
              <a:rPr lang="en-US" sz="4800" smtClean="0"/>
              <a:t>for Practice.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11420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144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Medication Administration  Oral Drugs</vt:lpstr>
      <vt:lpstr>Medication Errors</vt:lpstr>
      <vt:lpstr>Nursing Implications </vt:lpstr>
      <vt:lpstr>Nursing Care Plan (Page 769, Timby)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Medication Administration  Oral Drugs</dc:title>
  <dc:creator>User</dc:creator>
  <cp:lastModifiedBy>User</cp:lastModifiedBy>
  <cp:revision>4</cp:revision>
  <dcterms:created xsi:type="dcterms:W3CDTF">2017-08-30T23:16:46Z</dcterms:created>
  <dcterms:modified xsi:type="dcterms:W3CDTF">2017-08-30T23:51:16Z</dcterms:modified>
</cp:coreProperties>
</file>