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80" r:id="rId3"/>
    <p:sldId id="274" r:id="rId4"/>
    <p:sldId id="299" r:id="rId5"/>
    <p:sldId id="275" r:id="rId6"/>
    <p:sldId id="276" r:id="rId7"/>
    <p:sldId id="297" r:id="rId8"/>
    <p:sldId id="298" r:id="rId9"/>
    <p:sldId id="277" r:id="rId10"/>
    <p:sldId id="257" r:id="rId11"/>
    <p:sldId id="258" r:id="rId12"/>
    <p:sldId id="259" r:id="rId13"/>
    <p:sldId id="260" r:id="rId14"/>
    <p:sldId id="261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3F35F7-A637-4F14-9AAF-57E71529D6C6}" v="47" dt="2021-10-05T13:53:41.8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90955" autoAdjust="0"/>
  </p:normalViewPr>
  <p:slideViewPr>
    <p:cSldViewPr>
      <p:cViewPr varScale="1">
        <p:scale>
          <a:sx n="97" d="100"/>
          <a:sy n="97" d="100"/>
        </p:scale>
        <p:origin x="4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6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in Arndt" userId="093d7e08-20b7-4947-bdc4-89bbd7a8c1f1" providerId="ADAL" clId="{523F35F7-A637-4F14-9AAF-57E71529D6C6}"/>
    <pc:docChg chg="modSld">
      <pc:chgData name="Darrin Arndt" userId="093d7e08-20b7-4947-bdc4-89bbd7a8c1f1" providerId="ADAL" clId="{523F35F7-A637-4F14-9AAF-57E71529D6C6}" dt="2021-10-05T13:53:41.841" v="50" actId="115"/>
      <pc:docMkLst>
        <pc:docMk/>
      </pc:docMkLst>
      <pc:sldChg chg="modSp">
        <pc:chgData name="Darrin Arndt" userId="093d7e08-20b7-4947-bdc4-89bbd7a8c1f1" providerId="ADAL" clId="{523F35F7-A637-4F14-9AAF-57E71529D6C6}" dt="2021-10-05T13:51:08.153" v="35" actId="115"/>
        <pc:sldMkLst>
          <pc:docMk/>
          <pc:sldMk cId="0" sldId="257"/>
        </pc:sldMkLst>
        <pc:spChg chg="mod">
          <ac:chgData name="Darrin Arndt" userId="093d7e08-20b7-4947-bdc4-89bbd7a8c1f1" providerId="ADAL" clId="{523F35F7-A637-4F14-9AAF-57E71529D6C6}" dt="2021-10-05T13:51:08.153" v="35" actId="115"/>
          <ac:spMkLst>
            <pc:docMk/>
            <pc:sldMk cId="0" sldId="257"/>
            <ac:spMk id="3075" creationId="{00000000-0000-0000-0000-000000000000}"/>
          </ac:spMkLst>
        </pc:spChg>
      </pc:sldChg>
      <pc:sldChg chg="modSp">
        <pc:chgData name="Darrin Arndt" userId="093d7e08-20b7-4947-bdc4-89bbd7a8c1f1" providerId="ADAL" clId="{523F35F7-A637-4F14-9AAF-57E71529D6C6}" dt="2021-10-05T13:52:03.805" v="39" actId="115"/>
        <pc:sldMkLst>
          <pc:docMk/>
          <pc:sldMk cId="0" sldId="258"/>
        </pc:sldMkLst>
        <pc:spChg chg="mod">
          <ac:chgData name="Darrin Arndt" userId="093d7e08-20b7-4947-bdc4-89bbd7a8c1f1" providerId="ADAL" clId="{523F35F7-A637-4F14-9AAF-57E71529D6C6}" dt="2021-10-05T13:52:03.805" v="39" actId="115"/>
          <ac:spMkLst>
            <pc:docMk/>
            <pc:sldMk cId="0" sldId="258"/>
            <ac:spMk id="4099" creationId="{00000000-0000-0000-0000-000000000000}"/>
          </ac:spMkLst>
        </pc:spChg>
      </pc:sldChg>
      <pc:sldChg chg="modSp">
        <pc:chgData name="Darrin Arndt" userId="093d7e08-20b7-4947-bdc4-89bbd7a8c1f1" providerId="ADAL" clId="{523F35F7-A637-4F14-9AAF-57E71529D6C6}" dt="2021-10-05T13:52:21.869" v="41" actId="115"/>
        <pc:sldMkLst>
          <pc:docMk/>
          <pc:sldMk cId="0" sldId="259"/>
        </pc:sldMkLst>
        <pc:spChg chg="mod">
          <ac:chgData name="Darrin Arndt" userId="093d7e08-20b7-4947-bdc4-89bbd7a8c1f1" providerId="ADAL" clId="{523F35F7-A637-4F14-9AAF-57E71529D6C6}" dt="2021-10-05T13:52:21.869" v="41" actId="115"/>
          <ac:spMkLst>
            <pc:docMk/>
            <pc:sldMk cId="0" sldId="259"/>
            <ac:spMk id="5123" creationId="{00000000-0000-0000-0000-000000000000}"/>
          </ac:spMkLst>
        </pc:spChg>
      </pc:sldChg>
      <pc:sldChg chg="modSp">
        <pc:chgData name="Darrin Arndt" userId="093d7e08-20b7-4947-bdc4-89bbd7a8c1f1" providerId="ADAL" clId="{523F35F7-A637-4F14-9AAF-57E71529D6C6}" dt="2021-10-05T13:52:55.974" v="45" actId="115"/>
        <pc:sldMkLst>
          <pc:docMk/>
          <pc:sldMk cId="0" sldId="260"/>
        </pc:sldMkLst>
        <pc:spChg chg="mod">
          <ac:chgData name="Darrin Arndt" userId="093d7e08-20b7-4947-bdc4-89bbd7a8c1f1" providerId="ADAL" clId="{523F35F7-A637-4F14-9AAF-57E71529D6C6}" dt="2021-10-05T13:52:55.974" v="45" actId="115"/>
          <ac:spMkLst>
            <pc:docMk/>
            <pc:sldMk cId="0" sldId="260"/>
            <ac:spMk id="6147" creationId="{00000000-0000-0000-0000-000000000000}"/>
          </ac:spMkLst>
        </pc:spChg>
      </pc:sldChg>
      <pc:sldChg chg="modSp">
        <pc:chgData name="Darrin Arndt" userId="093d7e08-20b7-4947-bdc4-89bbd7a8c1f1" providerId="ADAL" clId="{523F35F7-A637-4F14-9AAF-57E71529D6C6}" dt="2021-10-05T13:53:41.841" v="50" actId="115"/>
        <pc:sldMkLst>
          <pc:docMk/>
          <pc:sldMk cId="0" sldId="261"/>
        </pc:sldMkLst>
        <pc:spChg chg="mod">
          <ac:chgData name="Darrin Arndt" userId="093d7e08-20b7-4947-bdc4-89bbd7a8c1f1" providerId="ADAL" clId="{523F35F7-A637-4F14-9AAF-57E71529D6C6}" dt="2021-10-05T13:53:41.841" v="50" actId="115"/>
          <ac:spMkLst>
            <pc:docMk/>
            <pc:sldMk cId="0" sldId="261"/>
            <ac:spMk id="7171" creationId="{00000000-0000-0000-0000-000000000000}"/>
          </ac:spMkLst>
        </pc:spChg>
      </pc:sldChg>
      <pc:sldChg chg="modSp">
        <pc:chgData name="Darrin Arndt" userId="093d7e08-20b7-4947-bdc4-89bbd7a8c1f1" providerId="ADAL" clId="{523F35F7-A637-4F14-9AAF-57E71529D6C6}" dt="2021-10-05T13:47:52.070" v="4" actId="115"/>
        <pc:sldMkLst>
          <pc:docMk/>
          <pc:sldMk cId="0" sldId="274"/>
        </pc:sldMkLst>
        <pc:spChg chg="mod">
          <ac:chgData name="Darrin Arndt" userId="093d7e08-20b7-4947-bdc4-89bbd7a8c1f1" providerId="ADAL" clId="{523F35F7-A637-4F14-9AAF-57E71529D6C6}" dt="2021-10-05T13:47:52.070" v="4" actId="115"/>
          <ac:spMkLst>
            <pc:docMk/>
            <pc:sldMk cId="0" sldId="274"/>
            <ac:spMk id="3" creationId="{00000000-0000-0000-0000-000000000000}"/>
          </ac:spMkLst>
        </pc:spChg>
      </pc:sldChg>
      <pc:sldChg chg="modSp">
        <pc:chgData name="Darrin Arndt" userId="093d7e08-20b7-4947-bdc4-89bbd7a8c1f1" providerId="ADAL" clId="{523F35F7-A637-4F14-9AAF-57E71529D6C6}" dt="2021-10-05T13:49:06.750" v="22" actId="115"/>
        <pc:sldMkLst>
          <pc:docMk/>
          <pc:sldMk cId="0" sldId="275"/>
        </pc:sldMkLst>
        <pc:spChg chg="mod">
          <ac:chgData name="Darrin Arndt" userId="093d7e08-20b7-4947-bdc4-89bbd7a8c1f1" providerId="ADAL" clId="{523F35F7-A637-4F14-9AAF-57E71529D6C6}" dt="2021-10-05T13:49:06.750" v="22" actId="115"/>
          <ac:spMkLst>
            <pc:docMk/>
            <pc:sldMk cId="0" sldId="275"/>
            <ac:spMk id="3" creationId="{00000000-0000-0000-0000-000000000000}"/>
          </ac:spMkLst>
        </pc:spChg>
      </pc:sldChg>
      <pc:sldChg chg="modSp mod">
        <pc:chgData name="Darrin Arndt" userId="093d7e08-20b7-4947-bdc4-89bbd7a8c1f1" providerId="ADAL" clId="{523F35F7-A637-4F14-9AAF-57E71529D6C6}" dt="2021-10-05T13:49:50.159" v="26" actId="115"/>
        <pc:sldMkLst>
          <pc:docMk/>
          <pc:sldMk cId="0" sldId="276"/>
        </pc:sldMkLst>
        <pc:spChg chg="mod">
          <ac:chgData name="Darrin Arndt" userId="093d7e08-20b7-4947-bdc4-89bbd7a8c1f1" providerId="ADAL" clId="{523F35F7-A637-4F14-9AAF-57E71529D6C6}" dt="2021-10-05T13:49:50.159" v="26" actId="115"/>
          <ac:spMkLst>
            <pc:docMk/>
            <pc:sldMk cId="0" sldId="276"/>
            <ac:spMk id="3" creationId="{00000000-0000-0000-0000-000000000000}"/>
          </ac:spMkLst>
        </pc:spChg>
      </pc:sldChg>
      <pc:sldChg chg="modSp">
        <pc:chgData name="Darrin Arndt" userId="093d7e08-20b7-4947-bdc4-89bbd7a8c1f1" providerId="ADAL" clId="{523F35F7-A637-4F14-9AAF-57E71529D6C6}" dt="2021-10-05T13:50:48.217" v="33" actId="115"/>
        <pc:sldMkLst>
          <pc:docMk/>
          <pc:sldMk cId="0" sldId="277"/>
        </pc:sldMkLst>
        <pc:spChg chg="mod">
          <ac:chgData name="Darrin Arndt" userId="093d7e08-20b7-4947-bdc4-89bbd7a8c1f1" providerId="ADAL" clId="{523F35F7-A637-4F14-9AAF-57E71529D6C6}" dt="2021-10-05T13:50:48.217" v="33" actId="115"/>
          <ac:spMkLst>
            <pc:docMk/>
            <pc:sldMk cId="0" sldId="27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CA1443-54B5-40B8-89A3-72ED8B6F7F5C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F1274C0-7B2C-4051-A735-BD76A2FFF6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9084B-9734-4E22-87A2-D59FDA2FB9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1E08E-9E55-47E7-9C51-B541875B86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643E8-ADF9-483F-99F8-D41C6F6845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FFE29-224B-4461-B6A8-AB9FDD6C6E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7232F-38D6-478C-8391-EF78A15F38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C3C47-065F-4143-99FE-F6B8EC44D4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75CD4-210A-477D-8F6B-F448C1F456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6A05E-6EE2-45BB-A0CD-55926380EB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A82D7-BFDD-4CD6-9F8F-0E86BDD563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EDB5A-CCE5-406B-BA00-96ED17E96F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B84E5-7A67-49BA-AA67-2D0CDF9BBB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2D2CEA53-4D8F-4433-9184-AE07B40BD7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0ahUKEwiQveSPlIHPAhXJjz4KHWiYDCoQjRwIBw&amp;url=http://u2r2h-documents.blogspot.com/2008/12/lusitania-human-shields-anglo-american.html&amp;psig=AFQjCNFFHHnudiLV2qwsmGpE0Mad3Kvg_A&amp;ust=147347171292128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m/url?sa=i&amp;rct=j&amp;q=&amp;esrc=s&amp;source=images&amp;cd=&amp;cad=rja&amp;uact=8&amp;ved=0ahUKEwj498e0lYHPAhVMNT4KHbYEDBAQjRwIBw&amp;url=http://www.history.com/news/the-sinking-of-rms-lusitania-100-years-ago&amp;psig=AFQjCNFFHHnudiLV2qwsmGpE0Mad3Kvg_A&amp;ust=147347171292128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VwuiCg4HPAhVENz4KHUGHBJMQjRwIBw&amp;url=https://www.pinterest.com/pin/474566879454404909/&amp;psig=AFQjCNEpvRDKAIw0DGfDP7dK4EAO3d8RpQ&amp;ust=147346693731750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/url?sa=i&amp;rct=j&amp;q=&amp;esrc=s&amp;source=images&amp;cd=&amp;cad=rja&amp;uact=8&amp;ved=0ahUKEwjCsoySg4HPAhXBHD4KHd1JC14QjRwIBw&amp;url=http://www.learnnc.org/lp/editions/ww1posters/4979&amp;psig=AFQjCNEpvRDKAIw0DGfDP7dK4EAO3d8RpQ&amp;ust=147346693731750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&amp;url=https://greatwarfiction.wordpress.com/2009/11/16/shouting-at-the-telly/&amp;psig=AFQjCNEpvRDKAIw0DGfDP7dK4EAO3d8RpQ&amp;ust=147346693731750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www.google.com/url?sa=i&amp;rct=j&amp;q=&amp;esrc=s&amp;source=images&amp;cd=&amp;cad=rja&amp;uact=8&amp;ved=0ahUKEwiEt6HSg4HPAhVDNj4KHQFqAVwQjRwIBw&amp;url=https://www.pinterest.com/pin/306807793338542354/&amp;psig=AFQjCNEpvRDKAIw0DGfDP7dK4EAO3d8RpQ&amp;ust=147346693731750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itchFamily="34" charset="0"/>
              </a:rPr>
              <a:t>PDN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524000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Enduring Understanding:</a:t>
            </a:r>
          </a:p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American trade, American propaganda, Zimmermann telegram, and Germany's policy of unrestricted submarine warfare were the reasons America entered the war.</a:t>
            </a:r>
          </a:p>
          <a:p>
            <a:endParaRPr lang="en-US" sz="24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Essential Questions:</a:t>
            </a:r>
          </a:p>
          <a:p>
            <a:r>
              <a:rPr lang="en-US" sz="24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What were the reasons the United States entered the war?</a:t>
            </a:r>
          </a:p>
          <a:p>
            <a:endParaRPr lang="en-US" sz="24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When was the armistice signed?</a:t>
            </a:r>
          </a:p>
        </p:txBody>
      </p:sp>
      <p:sp>
        <p:nvSpPr>
          <p:cNvPr id="4" name="Oval 3"/>
          <p:cNvSpPr/>
          <p:nvPr/>
        </p:nvSpPr>
        <p:spPr>
          <a:xfrm>
            <a:off x="7848600" y="99219"/>
            <a:ext cx="1295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6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End of the Fighting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April 1917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United States entered war</a:t>
            </a:r>
          </a:p>
          <a:p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Germany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had to win before United States was able to fight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New German Offensive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Germany refocused efforts at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Western Front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longer fighting with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Russia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east</a:t>
            </a:r>
          </a:p>
          <a:p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March 1918 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Germany led major assault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made progress: gained around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 miles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New German Offensive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June 1918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American soldiers helped in Europe &amp; gave Allies hope</a:t>
            </a:r>
          </a:p>
          <a:p>
            <a:pPr lvl="1"/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800,000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German soldiers died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 Collapse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Second Battle of the Marne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Allies stopped Germans (had done so in 1914, as well)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Allies used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tanks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aircraft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 gain ground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many Germans simply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gave up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they knew Germany was defeated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 Collapse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October 1918</a:t>
            </a:r>
            <a:r>
              <a:rPr lang="en-US" sz="28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Allied forces broke through heavily defended </a:t>
            </a:r>
            <a:r>
              <a:rPr lang="en-US" sz="28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Hindenburg Line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German leaders approached Allies for truce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800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November 11, 1918</a:t>
            </a:r>
            <a:r>
              <a:rPr lang="en-US" sz="28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armistice agreed to</a:t>
            </a:r>
          </a:p>
          <a:p>
            <a:pPr lvl="1">
              <a:lnSpc>
                <a:spcPct val="90000"/>
              </a:lnSpc>
            </a:pP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Veteran’s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Describe how World War I became a total war</a:t>
            </a:r>
          </a:p>
          <a:p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Explain how U.S. entry into the war led to an Allied Victory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U.S. ENTERS THE WAR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i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Unrestricted Submarine Warfare</a:t>
            </a: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Germany’s policy of attacking any ship that tried to get through its U-boat blockade of Great Britain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Effective way to keep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Britain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low on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supplies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other necessary items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 U-boats sink The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Lusitania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 British passenger liner, killing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1,200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people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Made trade with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any nation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difficult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inking of lusitan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2198" y="1"/>
            <a:ext cx="4641802" cy="6858000"/>
          </a:xfrm>
          <a:prstGeom prst="rect">
            <a:avLst/>
          </a:prstGeom>
          <a:noFill/>
        </p:spPr>
      </p:pic>
      <p:pic>
        <p:nvPicPr>
          <p:cNvPr id="1030" name="Picture 6" descr="Image result for sinking of lusitani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4495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U.S. ENTERS THE WAR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i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Zimmerman Telegram</a:t>
            </a: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Telegram sent from German Foreign Minister Arthur Zimmerman to Ambassador in Mexico City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Intercepted by the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British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Promised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Mexico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that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Germany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would help recover land from the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United States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they would join in war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Mexico was a bigger threat to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U.S.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than Germany due to proximity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U.S. ENTERS THE WAR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2400" i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American Propaganda</a:t>
            </a: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Information designed to influence people’s opinions published by the government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Portrayed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as bad, barbaric, dangerous, wicked, ape/gorilla, abuse of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women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etc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Caused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Americans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 become enraged at the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ready to go to war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world war i propaganda poster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4589451" cy="6858000"/>
          </a:xfrm>
          <a:prstGeom prst="rect">
            <a:avLst/>
          </a:prstGeom>
          <a:noFill/>
        </p:spPr>
      </p:pic>
      <p:pic>
        <p:nvPicPr>
          <p:cNvPr id="2052" name="Picture 4" descr="Image result for world war i propaganda poster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"/>
            <a:ext cx="464180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world war i propaganda poster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72000" cy="6910754"/>
          </a:xfrm>
          <a:prstGeom prst="rect">
            <a:avLst/>
          </a:prstGeom>
          <a:noFill/>
        </p:spPr>
      </p:pic>
      <p:pic>
        <p:nvPicPr>
          <p:cNvPr id="1028" name="Picture 4" descr="Image result for world war i propaganda poster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-9453"/>
            <a:ext cx="4648200" cy="6867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U.S. ENTERS THE WAR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2400" i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American Trade</a:t>
            </a: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Traded with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Great Britain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France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during war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Britain’s blockade made the U.S.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unable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 trade with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Germany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U.S. wanted to continue trading with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Britain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but refused to trade with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British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because it blockaded Germany – technically taking an act of war with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Britain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CC0066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CC0066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463</Words>
  <Application>Microsoft Office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Times New Roman</vt:lpstr>
      <vt:lpstr>Default Design</vt:lpstr>
      <vt:lpstr>PDN</vt:lpstr>
      <vt:lpstr>OBJECTIVES</vt:lpstr>
      <vt:lpstr>THE U.S. ENTERS THE WAR</vt:lpstr>
      <vt:lpstr>PowerPoint Presentation</vt:lpstr>
      <vt:lpstr>THE U.S. ENTERS THE WAR</vt:lpstr>
      <vt:lpstr>THE U.S. ENTERS THE WAR</vt:lpstr>
      <vt:lpstr>PowerPoint Presentation</vt:lpstr>
      <vt:lpstr>PowerPoint Presentation</vt:lpstr>
      <vt:lpstr>THE U.S. ENTERS THE WAR</vt:lpstr>
      <vt:lpstr>The End of the Fighting</vt:lpstr>
      <vt:lpstr>A New German Offensive</vt:lpstr>
      <vt:lpstr>A New German Offensive</vt:lpstr>
      <vt:lpstr>German Collapse</vt:lpstr>
      <vt:lpstr>German Collapse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WAR ENDS</dc:title>
  <dc:creator>school</dc:creator>
  <cp:lastModifiedBy>Darrin Arndt</cp:lastModifiedBy>
  <cp:revision>37</cp:revision>
  <dcterms:created xsi:type="dcterms:W3CDTF">2010-02-02T12:59:25Z</dcterms:created>
  <dcterms:modified xsi:type="dcterms:W3CDTF">2021-10-05T13:53:49Z</dcterms:modified>
</cp:coreProperties>
</file>